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8" r:id="rId4"/>
    <p:sldId id="305" r:id="rId5"/>
    <p:sldId id="293" r:id="rId6"/>
    <p:sldId id="269" r:id="rId7"/>
    <p:sldId id="285" r:id="rId8"/>
    <p:sldId id="306" r:id="rId9"/>
    <p:sldId id="313" r:id="rId10"/>
    <p:sldId id="312" r:id="rId11"/>
    <p:sldId id="309" r:id="rId12"/>
    <p:sldId id="307" r:id="rId13"/>
    <p:sldId id="314" r:id="rId14"/>
    <p:sldId id="310" r:id="rId15"/>
    <p:sldId id="315" r:id="rId16"/>
    <p:sldId id="31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FF"/>
    <a:srgbClr val="000000"/>
    <a:srgbClr val="FF99FF"/>
    <a:srgbClr val="FF3399"/>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29" autoAdjust="0"/>
    <p:restoredTop sz="94660"/>
  </p:normalViewPr>
  <p:slideViewPr>
    <p:cSldViewPr>
      <p:cViewPr varScale="1">
        <p:scale>
          <a:sx n="86" d="100"/>
          <a:sy n="86" d="100"/>
        </p:scale>
        <p:origin x="-136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23455;&#39443;&#22833;&#25943;\&#23455;&#39443;&#20840;&#12487;&#12540;&#1247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I:\&#21330;&#26989;&#30740;&#31350;\&#37467;&#30452;&#20998;&#2406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21330;&#26989;&#30740;&#31350;\&#23455;&#39443;&#20840;&#12487;&#12540;&#12479;&#12289;&#21644;&#23460;&#12288;&#33258;&#23429;P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21330;&#26989;&#30740;&#31350;\&#23455;&#39443;&#20840;&#12487;&#12540;&#12479;&#12289;&#21644;&#23460;&#12288;&#33258;&#23429;P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21330;&#26989;&#30740;&#31350;\&#23455;&#39443;&#20840;&#12487;&#12540;&#12479;&#12289;&#21644;&#23460;&#12288;&#33258;&#23429;P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21330;&#26989;&#30740;&#31350;\&#23455;&#39443;&#20840;&#12487;&#12540;&#12479;&#12289;&#21644;&#23460;&#12288;&#33258;&#23429;PC.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21330;&#26989;&#30740;&#31350;\&#37467;&#30452;&#20998;&#2406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21330;&#26989;&#30740;&#31350;\&#23455;&#39443;&#20840;&#12487;&#12540;&#12479;&#12289;&#21644;&#23460;&#12288;&#33258;&#23429;PC.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21330;&#26989;&#30740;&#31350;\&#23455;&#39443;&#20840;&#12487;&#12540;&#12479;&#12289;&#21644;&#23460;&#12288;&#33258;&#23429;P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21330;&#26989;&#30740;&#31350;\&#23455;&#39443;&#20840;&#12487;&#12540;&#12479;&#12289;&#21644;&#23460;&#12288;&#33258;&#23429;P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13906063070042"/>
          <c:y val="5.8072917876415893E-2"/>
          <c:w val="0.49341340281714308"/>
          <c:h val="0.70664854447874459"/>
        </c:manualLayout>
      </c:layout>
      <c:scatterChart>
        <c:scatterStyle val="smoothMarker"/>
        <c:varyColors val="0"/>
        <c:ser>
          <c:idx val="0"/>
          <c:order val="0"/>
          <c:tx>
            <c:strRef>
              <c:f>'Sheet2 (2)'!$D$3964</c:f>
              <c:strCache>
                <c:ptCount val="1"/>
                <c:pt idx="0">
                  <c:v>外</c:v>
                </c:pt>
              </c:strCache>
            </c:strRef>
          </c:tx>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(2)'!$D$3965:$D$4325</c:f>
              <c:numCache>
                <c:formatCode>General</c:formatCode>
                <c:ptCount val="361"/>
                <c:pt idx="0">
                  <c:v>9.9798904112186904</c:v>
                </c:pt>
                <c:pt idx="1">
                  <c:v>9.9798904112186904</c:v>
                </c:pt>
                <c:pt idx="2">
                  <c:v>9.8790864944230368</c:v>
                </c:pt>
                <c:pt idx="3">
                  <c:v>9.7782825776273832</c:v>
                </c:pt>
                <c:pt idx="4">
                  <c:v>9.7782825776273832</c:v>
                </c:pt>
                <c:pt idx="5">
                  <c:v>9.7782825776273832</c:v>
                </c:pt>
                <c:pt idx="6">
                  <c:v>9.7782825776273832</c:v>
                </c:pt>
                <c:pt idx="7">
                  <c:v>9.7782825776273832</c:v>
                </c:pt>
                <c:pt idx="8">
                  <c:v>9.8790864944230368</c:v>
                </c:pt>
                <c:pt idx="9">
                  <c:v>9.6774786608317296</c:v>
                </c:pt>
                <c:pt idx="10">
                  <c:v>9.6774786608317296</c:v>
                </c:pt>
                <c:pt idx="11">
                  <c:v>9.576674744036076</c:v>
                </c:pt>
                <c:pt idx="12">
                  <c:v>9.576674744036076</c:v>
                </c:pt>
                <c:pt idx="13">
                  <c:v>9.576674744036076</c:v>
                </c:pt>
                <c:pt idx="14">
                  <c:v>9.4758708272404206</c:v>
                </c:pt>
                <c:pt idx="15">
                  <c:v>9.4758708272404206</c:v>
                </c:pt>
                <c:pt idx="16">
                  <c:v>9.576674744036076</c:v>
                </c:pt>
                <c:pt idx="17">
                  <c:v>9.576674744036076</c:v>
                </c:pt>
                <c:pt idx="18">
                  <c:v>9.576674744036076</c:v>
                </c:pt>
                <c:pt idx="19">
                  <c:v>9.6774786608317296</c:v>
                </c:pt>
                <c:pt idx="20">
                  <c:v>9.7782825776273832</c:v>
                </c:pt>
                <c:pt idx="21">
                  <c:v>9.8790864944230368</c:v>
                </c:pt>
                <c:pt idx="22">
                  <c:v>9.8790864944230368</c:v>
                </c:pt>
                <c:pt idx="23">
                  <c:v>9.9798904112186904</c:v>
                </c:pt>
                <c:pt idx="24">
                  <c:v>9.9798904112186904</c:v>
                </c:pt>
                <c:pt idx="25">
                  <c:v>9.9798904112186904</c:v>
                </c:pt>
                <c:pt idx="26">
                  <c:v>9.9798904112186904</c:v>
                </c:pt>
                <c:pt idx="27">
                  <c:v>9.8790864944230368</c:v>
                </c:pt>
                <c:pt idx="28">
                  <c:v>9.8790864944230368</c:v>
                </c:pt>
                <c:pt idx="29">
                  <c:v>9.8790864944230368</c:v>
                </c:pt>
                <c:pt idx="30">
                  <c:v>9.7782825776273832</c:v>
                </c:pt>
                <c:pt idx="31">
                  <c:v>9.6774786608317296</c:v>
                </c:pt>
                <c:pt idx="32">
                  <c:v>9.7782825776273832</c:v>
                </c:pt>
                <c:pt idx="33">
                  <c:v>9.8790864944230368</c:v>
                </c:pt>
                <c:pt idx="34">
                  <c:v>9.8790864944230368</c:v>
                </c:pt>
                <c:pt idx="35">
                  <c:v>9.7782825776273832</c:v>
                </c:pt>
                <c:pt idx="36">
                  <c:v>9.7782825776273832</c:v>
                </c:pt>
                <c:pt idx="37">
                  <c:v>9.9798904112186904</c:v>
                </c:pt>
                <c:pt idx="38">
                  <c:v>9.7782825776273832</c:v>
                </c:pt>
                <c:pt idx="39">
                  <c:v>9.7782825776273832</c:v>
                </c:pt>
                <c:pt idx="40">
                  <c:v>9.7782825776273832</c:v>
                </c:pt>
                <c:pt idx="41">
                  <c:v>9.7782825776273832</c:v>
                </c:pt>
                <c:pt idx="42">
                  <c:v>9.7782825776273832</c:v>
                </c:pt>
                <c:pt idx="43">
                  <c:v>9.7782825776273832</c:v>
                </c:pt>
                <c:pt idx="44">
                  <c:v>9.6774786608317296</c:v>
                </c:pt>
                <c:pt idx="45">
                  <c:v>9.7782825776273832</c:v>
                </c:pt>
                <c:pt idx="46">
                  <c:v>9.6774786608317296</c:v>
                </c:pt>
                <c:pt idx="47">
                  <c:v>9.6774786608317296</c:v>
                </c:pt>
                <c:pt idx="48">
                  <c:v>9.6774786608317296</c:v>
                </c:pt>
                <c:pt idx="49">
                  <c:v>9.7782825776273832</c:v>
                </c:pt>
                <c:pt idx="50">
                  <c:v>9.7782825776273832</c:v>
                </c:pt>
                <c:pt idx="51">
                  <c:v>9.7782825776273832</c:v>
                </c:pt>
                <c:pt idx="52">
                  <c:v>9.7782825776273832</c:v>
                </c:pt>
                <c:pt idx="53">
                  <c:v>9.9798904112186904</c:v>
                </c:pt>
                <c:pt idx="54">
                  <c:v>10.080694328014346</c:v>
                </c:pt>
                <c:pt idx="55">
                  <c:v>10.080694328014346</c:v>
                </c:pt>
                <c:pt idx="56">
                  <c:v>10.080694328014346</c:v>
                </c:pt>
                <c:pt idx="57">
                  <c:v>9.8790864944230368</c:v>
                </c:pt>
                <c:pt idx="58">
                  <c:v>9.8790864944230368</c:v>
                </c:pt>
                <c:pt idx="59">
                  <c:v>9.9798904112186904</c:v>
                </c:pt>
                <c:pt idx="60">
                  <c:v>9.8790864944230368</c:v>
                </c:pt>
                <c:pt idx="61">
                  <c:v>9.8790864944230368</c:v>
                </c:pt>
                <c:pt idx="62">
                  <c:v>9.8790864944230368</c:v>
                </c:pt>
                <c:pt idx="63">
                  <c:v>9.8790864944230368</c:v>
                </c:pt>
                <c:pt idx="64">
                  <c:v>9.8790864944230368</c:v>
                </c:pt>
                <c:pt idx="65">
                  <c:v>9.8790864944230368</c:v>
                </c:pt>
                <c:pt idx="66">
                  <c:v>9.8790864944230368</c:v>
                </c:pt>
                <c:pt idx="67">
                  <c:v>9.8790864944230368</c:v>
                </c:pt>
                <c:pt idx="68">
                  <c:v>9.8790864944230368</c:v>
                </c:pt>
                <c:pt idx="69">
                  <c:v>9.7782825776273832</c:v>
                </c:pt>
                <c:pt idx="70">
                  <c:v>9.4758708272404206</c:v>
                </c:pt>
                <c:pt idx="71">
                  <c:v>9.4758708272404206</c:v>
                </c:pt>
                <c:pt idx="72">
                  <c:v>9.576674744036076</c:v>
                </c:pt>
                <c:pt idx="73">
                  <c:v>9.6774786608317296</c:v>
                </c:pt>
                <c:pt idx="74">
                  <c:v>9.576674744036076</c:v>
                </c:pt>
                <c:pt idx="75">
                  <c:v>9.576674744036076</c:v>
                </c:pt>
                <c:pt idx="76">
                  <c:v>9.6774786608317296</c:v>
                </c:pt>
                <c:pt idx="77">
                  <c:v>9.6774786608317296</c:v>
                </c:pt>
                <c:pt idx="78">
                  <c:v>9.6774786608317296</c:v>
                </c:pt>
                <c:pt idx="79">
                  <c:v>9.7782825776273832</c:v>
                </c:pt>
                <c:pt idx="80">
                  <c:v>9.7782825776273832</c:v>
                </c:pt>
                <c:pt idx="81">
                  <c:v>9.7782825776273832</c:v>
                </c:pt>
                <c:pt idx="82">
                  <c:v>9.7782825776273832</c:v>
                </c:pt>
                <c:pt idx="83">
                  <c:v>9.7782825776273832</c:v>
                </c:pt>
                <c:pt idx="84">
                  <c:v>9.8790864944230368</c:v>
                </c:pt>
                <c:pt idx="85">
                  <c:v>9.8790864944230368</c:v>
                </c:pt>
                <c:pt idx="86">
                  <c:v>9.8790864944230368</c:v>
                </c:pt>
                <c:pt idx="87">
                  <c:v>9.8790864944230368</c:v>
                </c:pt>
                <c:pt idx="88">
                  <c:v>9.8790864944230368</c:v>
                </c:pt>
                <c:pt idx="89">
                  <c:v>9.8790864944230368</c:v>
                </c:pt>
                <c:pt idx="90">
                  <c:v>9.6774786608317296</c:v>
                </c:pt>
                <c:pt idx="91">
                  <c:v>9.576674744036076</c:v>
                </c:pt>
                <c:pt idx="92">
                  <c:v>9.576674744036076</c:v>
                </c:pt>
                <c:pt idx="93">
                  <c:v>9.6774786608317296</c:v>
                </c:pt>
                <c:pt idx="94">
                  <c:v>9.6774786608317296</c:v>
                </c:pt>
                <c:pt idx="95">
                  <c:v>9.7782825776273832</c:v>
                </c:pt>
                <c:pt idx="96">
                  <c:v>9.7782825776273832</c:v>
                </c:pt>
                <c:pt idx="97">
                  <c:v>9.6774786608317296</c:v>
                </c:pt>
                <c:pt idx="98">
                  <c:v>9.6774786608317296</c:v>
                </c:pt>
                <c:pt idx="99">
                  <c:v>9.6774786608317296</c:v>
                </c:pt>
                <c:pt idx="100">
                  <c:v>9.6774786608317296</c:v>
                </c:pt>
                <c:pt idx="101">
                  <c:v>9.6774786608317296</c:v>
                </c:pt>
                <c:pt idx="102">
                  <c:v>9.6774786608317296</c:v>
                </c:pt>
                <c:pt idx="103">
                  <c:v>9.7782825776273832</c:v>
                </c:pt>
                <c:pt idx="104">
                  <c:v>9.576674744036076</c:v>
                </c:pt>
                <c:pt idx="105">
                  <c:v>9.4758708272404206</c:v>
                </c:pt>
                <c:pt idx="106">
                  <c:v>9.4758708272404206</c:v>
                </c:pt>
                <c:pt idx="107">
                  <c:v>9.4758708272404206</c:v>
                </c:pt>
                <c:pt idx="108">
                  <c:v>9.4758708272404206</c:v>
                </c:pt>
                <c:pt idx="109">
                  <c:v>9.375066910444767</c:v>
                </c:pt>
                <c:pt idx="110">
                  <c:v>9.375066910444767</c:v>
                </c:pt>
                <c:pt idx="111">
                  <c:v>9.4758708272404206</c:v>
                </c:pt>
                <c:pt idx="112">
                  <c:v>9.375066910444767</c:v>
                </c:pt>
                <c:pt idx="113">
                  <c:v>9.4758708272404206</c:v>
                </c:pt>
                <c:pt idx="114">
                  <c:v>9.576674744036076</c:v>
                </c:pt>
                <c:pt idx="115">
                  <c:v>9.6774786608317296</c:v>
                </c:pt>
                <c:pt idx="116">
                  <c:v>9.6774786608317296</c:v>
                </c:pt>
                <c:pt idx="117">
                  <c:v>9.6774786608317296</c:v>
                </c:pt>
                <c:pt idx="118">
                  <c:v>9.6774786608317296</c:v>
                </c:pt>
                <c:pt idx="119">
                  <c:v>9.6774786608317296</c:v>
                </c:pt>
                <c:pt idx="120">
                  <c:v>9.6774786608317296</c:v>
                </c:pt>
                <c:pt idx="121">
                  <c:v>9.7782825776273832</c:v>
                </c:pt>
                <c:pt idx="122">
                  <c:v>9.8790864944230368</c:v>
                </c:pt>
                <c:pt idx="123">
                  <c:v>9.8790864944230368</c:v>
                </c:pt>
                <c:pt idx="124">
                  <c:v>9.7782825776273832</c:v>
                </c:pt>
                <c:pt idx="125">
                  <c:v>9.7782825776273832</c:v>
                </c:pt>
                <c:pt idx="126">
                  <c:v>9.7782825776273832</c:v>
                </c:pt>
                <c:pt idx="127">
                  <c:v>9.7782825776273832</c:v>
                </c:pt>
                <c:pt idx="128">
                  <c:v>9.7782825776273832</c:v>
                </c:pt>
                <c:pt idx="129">
                  <c:v>9.7782825776273832</c:v>
                </c:pt>
                <c:pt idx="130">
                  <c:v>9.8790864944230368</c:v>
                </c:pt>
                <c:pt idx="131">
                  <c:v>9.7782825776273832</c:v>
                </c:pt>
                <c:pt idx="132">
                  <c:v>9.6774786608317296</c:v>
                </c:pt>
                <c:pt idx="133">
                  <c:v>9.8790864944230368</c:v>
                </c:pt>
                <c:pt idx="134">
                  <c:v>9.7782825776273832</c:v>
                </c:pt>
                <c:pt idx="135">
                  <c:v>9.8790864944230368</c:v>
                </c:pt>
                <c:pt idx="136">
                  <c:v>9.8790864944230368</c:v>
                </c:pt>
                <c:pt idx="137">
                  <c:v>9.8790864944230368</c:v>
                </c:pt>
                <c:pt idx="138">
                  <c:v>9.8790864944230368</c:v>
                </c:pt>
                <c:pt idx="139">
                  <c:v>9.8790864944230368</c:v>
                </c:pt>
                <c:pt idx="140">
                  <c:v>9.8790864944230368</c:v>
                </c:pt>
                <c:pt idx="141">
                  <c:v>9.6774786608317296</c:v>
                </c:pt>
                <c:pt idx="142">
                  <c:v>9.6774786608317296</c:v>
                </c:pt>
                <c:pt idx="143">
                  <c:v>9.6774786608317296</c:v>
                </c:pt>
                <c:pt idx="144">
                  <c:v>9.6774786608317296</c:v>
                </c:pt>
                <c:pt idx="145">
                  <c:v>9.7782825776273832</c:v>
                </c:pt>
                <c:pt idx="146">
                  <c:v>9.8790864944230368</c:v>
                </c:pt>
                <c:pt idx="147">
                  <c:v>9.9798904112186904</c:v>
                </c:pt>
                <c:pt idx="148">
                  <c:v>9.9798904112186904</c:v>
                </c:pt>
                <c:pt idx="149">
                  <c:v>9.6774786608317296</c:v>
                </c:pt>
                <c:pt idx="150">
                  <c:v>9.6774786608317296</c:v>
                </c:pt>
                <c:pt idx="151">
                  <c:v>9.7782825776273832</c:v>
                </c:pt>
                <c:pt idx="152">
                  <c:v>9.7782825776273832</c:v>
                </c:pt>
                <c:pt idx="153">
                  <c:v>9.7782825776273832</c:v>
                </c:pt>
                <c:pt idx="154">
                  <c:v>9.6774786608317296</c:v>
                </c:pt>
                <c:pt idx="155">
                  <c:v>9.6774786608317296</c:v>
                </c:pt>
                <c:pt idx="156">
                  <c:v>9.576674744036076</c:v>
                </c:pt>
                <c:pt idx="157">
                  <c:v>9.6774786608317296</c:v>
                </c:pt>
                <c:pt idx="158">
                  <c:v>9.6774786608317296</c:v>
                </c:pt>
                <c:pt idx="159">
                  <c:v>9.576674744036076</c:v>
                </c:pt>
                <c:pt idx="160">
                  <c:v>9.576674744036076</c:v>
                </c:pt>
                <c:pt idx="161">
                  <c:v>9.4758708272404206</c:v>
                </c:pt>
                <c:pt idx="162">
                  <c:v>9.4758708272404206</c:v>
                </c:pt>
                <c:pt idx="163">
                  <c:v>9.4758708272404206</c:v>
                </c:pt>
                <c:pt idx="164">
                  <c:v>9.4758708272404206</c:v>
                </c:pt>
                <c:pt idx="165">
                  <c:v>9.576674744036076</c:v>
                </c:pt>
                <c:pt idx="166">
                  <c:v>9.576674744036076</c:v>
                </c:pt>
                <c:pt idx="167">
                  <c:v>9.6774786608317296</c:v>
                </c:pt>
                <c:pt idx="168">
                  <c:v>9.6774786608317296</c:v>
                </c:pt>
                <c:pt idx="169">
                  <c:v>9.576674744036076</c:v>
                </c:pt>
                <c:pt idx="170">
                  <c:v>9.6774786608317296</c:v>
                </c:pt>
                <c:pt idx="171">
                  <c:v>9.7782825776273832</c:v>
                </c:pt>
                <c:pt idx="172">
                  <c:v>9.8790864944230368</c:v>
                </c:pt>
                <c:pt idx="173">
                  <c:v>9.8790864944230368</c:v>
                </c:pt>
                <c:pt idx="174">
                  <c:v>9.8790864944230368</c:v>
                </c:pt>
                <c:pt idx="175">
                  <c:v>9.8790864944230368</c:v>
                </c:pt>
                <c:pt idx="176">
                  <c:v>9.9798904112186904</c:v>
                </c:pt>
                <c:pt idx="177">
                  <c:v>9.9798904112186904</c:v>
                </c:pt>
                <c:pt idx="178">
                  <c:v>9.9798904112186904</c:v>
                </c:pt>
                <c:pt idx="179">
                  <c:v>9.9798904112186904</c:v>
                </c:pt>
                <c:pt idx="180">
                  <c:v>10.080694328014346</c:v>
                </c:pt>
                <c:pt idx="181">
                  <c:v>10.080694328014346</c:v>
                </c:pt>
                <c:pt idx="182">
                  <c:v>10.181498244809999</c:v>
                </c:pt>
                <c:pt idx="183">
                  <c:v>10.181498244809999</c:v>
                </c:pt>
                <c:pt idx="184">
                  <c:v>10.181498244809999</c:v>
                </c:pt>
                <c:pt idx="185">
                  <c:v>10.282302161605653</c:v>
                </c:pt>
                <c:pt idx="186">
                  <c:v>10.282302161605653</c:v>
                </c:pt>
                <c:pt idx="187">
                  <c:v>10.282302161605653</c:v>
                </c:pt>
                <c:pt idx="188">
                  <c:v>10.282302161605653</c:v>
                </c:pt>
                <c:pt idx="189">
                  <c:v>10.181498244809999</c:v>
                </c:pt>
                <c:pt idx="190">
                  <c:v>10.282302161605653</c:v>
                </c:pt>
                <c:pt idx="191">
                  <c:v>10.383106078401307</c:v>
                </c:pt>
                <c:pt idx="192">
                  <c:v>10.383106078401307</c:v>
                </c:pt>
                <c:pt idx="193">
                  <c:v>10.282302161605653</c:v>
                </c:pt>
                <c:pt idx="194">
                  <c:v>10.282302161605653</c:v>
                </c:pt>
                <c:pt idx="195">
                  <c:v>10.282302161605653</c:v>
                </c:pt>
                <c:pt idx="196">
                  <c:v>10.282302161605653</c:v>
                </c:pt>
                <c:pt idx="197">
                  <c:v>10.282302161605653</c:v>
                </c:pt>
                <c:pt idx="198">
                  <c:v>10.282302161605653</c:v>
                </c:pt>
                <c:pt idx="199">
                  <c:v>10.282302161605653</c:v>
                </c:pt>
                <c:pt idx="200">
                  <c:v>10.282302161605653</c:v>
                </c:pt>
                <c:pt idx="201">
                  <c:v>10.282302161605653</c:v>
                </c:pt>
                <c:pt idx="202">
                  <c:v>10.282302161605653</c:v>
                </c:pt>
                <c:pt idx="203">
                  <c:v>10.080694328014346</c:v>
                </c:pt>
                <c:pt idx="204">
                  <c:v>9.8790864944230368</c:v>
                </c:pt>
                <c:pt idx="205">
                  <c:v>9.8790864944230368</c:v>
                </c:pt>
                <c:pt idx="206">
                  <c:v>9.9798904112186904</c:v>
                </c:pt>
                <c:pt idx="207">
                  <c:v>9.9798904112186904</c:v>
                </c:pt>
                <c:pt idx="208">
                  <c:v>9.8790864944230368</c:v>
                </c:pt>
                <c:pt idx="209">
                  <c:v>9.7782825776273832</c:v>
                </c:pt>
                <c:pt idx="210">
                  <c:v>9.7782825776273832</c:v>
                </c:pt>
                <c:pt idx="211">
                  <c:v>9.7782825776273832</c:v>
                </c:pt>
                <c:pt idx="212">
                  <c:v>9.9798904112186904</c:v>
                </c:pt>
                <c:pt idx="213">
                  <c:v>9.9798904112186904</c:v>
                </c:pt>
                <c:pt idx="214">
                  <c:v>9.8790864944230368</c:v>
                </c:pt>
                <c:pt idx="215">
                  <c:v>9.7782825776273832</c:v>
                </c:pt>
                <c:pt idx="216">
                  <c:v>9.6774786608317296</c:v>
                </c:pt>
                <c:pt idx="217">
                  <c:v>9.6774786608317296</c:v>
                </c:pt>
                <c:pt idx="218">
                  <c:v>9.6774786608317296</c:v>
                </c:pt>
                <c:pt idx="219">
                  <c:v>9.7782825776273832</c:v>
                </c:pt>
                <c:pt idx="220">
                  <c:v>9.7782825776273832</c:v>
                </c:pt>
                <c:pt idx="221">
                  <c:v>9.6774786608317296</c:v>
                </c:pt>
                <c:pt idx="222">
                  <c:v>9.6774786608317296</c:v>
                </c:pt>
                <c:pt idx="223">
                  <c:v>9.7782825776273832</c:v>
                </c:pt>
                <c:pt idx="224">
                  <c:v>9.7782825776273832</c:v>
                </c:pt>
                <c:pt idx="225">
                  <c:v>9.8790864944230368</c:v>
                </c:pt>
                <c:pt idx="226">
                  <c:v>9.7782825776273832</c:v>
                </c:pt>
                <c:pt idx="227">
                  <c:v>9.7782825776273832</c:v>
                </c:pt>
                <c:pt idx="228">
                  <c:v>9.8790864944230368</c:v>
                </c:pt>
                <c:pt idx="229">
                  <c:v>9.9798904112186904</c:v>
                </c:pt>
                <c:pt idx="230">
                  <c:v>9.9798904112186904</c:v>
                </c:pt>
                <c:pt idx="231">
                  <c:v>10.080694328014346</c:v>
                </c:pt>
                <c:pt idx="232">
                  <c:v>10.080694328014346</c:v>
                </c:pt>
                <c:pt idx="233">
                  <c:v>9.9798904112186904</c:v>
                </c:pt>
                <c:pt idx="234">
                  <c:v>10.080694328014346</c:v>
                </c:pt>
                <c:pt idx="235">
                  <c:v>10.080694328014346</c:v>
                </c:pt>
                <c:pt idx="236">
                  <c:v>10.080694328014346</c:v>
                </c:pt>
                <c:pt idx="237">
                  <c:v>10.080694328014346</c:v>
                </c:pt>
                <c:pt idx="238">
                  <c:v>10.080694328014346</c:v>
                </c:pt>
                <c:pt idx="239">
                  <c:v>9.9798904112186904</c:v>
                </c:pt>
                <c:pt idx="240">
                  <c:v>9.9798904112186904</c:v>
                </c:pt>
                <c:pt idx="241">
                  <c:v>10.080694328014346</c:v>
                </c:pt>
                <c:pt idx="242">
                  <c:v>10.080694328014346</c:v>
                </c:pt>
                <c:pt idx="243">
                  <c:v>10.080694328014346</c:v>
                </c:pt>
                <c:pt idx="244">
                  <c:v>9.9798904112186904</c:v>
                </c:pt>
                <c:pt idx="245">
                  <c:v>9.9798904112186904</c:v>
                </c:pt>
                <c:pt idx="246">
                  <c:v>9.9798904112186904</c:v>
                </c:pt>
                <c:pt idx="247">
                  <c:v>9.9798904112186904</c:v>
                </c:pt>
                <c:pt idx="248">
                  <c:v>9.9798904112186904</c:v>
                </c:pt>
                <c:pt idx="249">
                  <c:v>10.080694328014346</c:v>
                </c:pt>
                <c:pt idx="250">
                  <c:v>10.080694328014346</c:v>
                </c:pt>
                <c:pt idx="251">
                  <c:v>9.9798904112186904</c:v>
                </c:pt>
                <c:pt idx="252">
                  <c:v>9.8790864944230368</c:v>
                </c:pt>
                <c:pt idx="253">
                  <c:v>9.9798904112186904</c:v>
                </c:pt>
                <c:pt idx="254">
                  <c:v>9.9798904112186904</c:v>
                </c:pt>
                <c:pt idx="255">
                  <c:v>9.9798904112186904</c:v>
                </c:pt>
                <c:pt idx="256">
                  <c:v>9.8790864944230368</c:v>
                </c:pt>
                <c:pt idx="257">
                  <c:v>9.7782825776273832</c:v>
                </c:pt>
                <c:pt idx="258">
                  <c:v>9.8790864944230368</c:v>
                </c:pt>
                <c:pt idx="259">
                  <c:v>9.9798904112186904</c:v>
                </c:pt>
                <c:pt idx="260">
                  <c:v>9.8790864944230368</c:v>
                </c:pt>
                <c:pt idx="261">
                  <c:v>9.8790864944230368</c:v>
                </c:pt>
                <c:pt idx="262">
                  <c:v>9.8790864944230368</c:v>
                </c:pt>
                <c:pt idx="263">
                  <c:v>9.8790864944230368</c:v>
                </c:pt>
                <c:pt idx="264">
                  <c:v>9.8790864944230368</c:v>
                </c:pt>
                <c:pt idx="265">
                  <c:v>9.8790864944230368</c:v>
                </c:pt>
                <c:pt idx="266">
                  <c:v>9.7782825776273832</c:v>
                </c:pt>
                <c:pt idx="267">
                  <c:v>9.6774786608317296</c:v>
                </c:pt>
                <c:pt idx="268">
                  <c:v>9.8790864944230368</c:v>
                </c:pt>
                <c:pt idx="269">
                  <c:v>9.9798904112186904</c:v>
                </c:pt>
                <c:pt idx="270">
                  <c:v>9.9798904112186904</c:v>
                </c:pt>
                <c:pt idx="271">
                  <c:v>9.8790864944230368</c:v>
                </c:pt>
                <c:pt idx="272">
                  <c:v>9.9798904112186904</c:v>
                </c:pt>
                <c:pt idx="273">
                  <c:v>9.9798904112186904</c:v>
                </c:pt>
                <c:pt idx="274">
                  <c:v>10.080694328014346</c:v>
                </c:pt>
                <c:pt idx="275">
                  <c:v>10.181498244809999</c:v>
                </c:pt>
                <c:pt idx="276">
                  <c:v>10.181498244809999</c:v>
                </c:pt>
                <c:pt idx="277">
                  <c:v>10.181498244809999</c:v>
                </c:pt>
                <c:pt idx="278">
                  <c:v>10.181498244809999</c:v>
                </c:pt>
                <c:pt idx="279">
                  <c:v>10.383106078401307</c:v>
                </c:pt>
                <c:pt idx="280">
                  <c:v>10.383106078401307</c:v>
                </c:pt>
                <c:pt idx="281">
                  <c:v>10.48390999519696</c:v>
                </c:pt>
                <c:pt idx="282">
                  <c:v>10.48390999519696</c:v>
                </c:pt>
                <c:pt idx="283">
                  <c:v>10.584713911992615</c:v>
                </c:pt>
                <c:pt idx="284">
                  <c:v>10.48390999519696</c:v>
                </c:pt>
                <c:pt idx="285">
                  <c:v>10.48390999519696</c:v>
                </c:pt>
                <c:pt idx="286">
                  <c:v>10.48390999519696</c:v>
                </c:pt>
                <c:pt idx="287">
                  <c:v>10.48390999519696</c:v>
                </c:pt>
                <c:pt idx="288">
                  <c:v>10.48390999519696</c:v>
                </c:pt>
                <c:pt idx="289">
                  <c:v>10.48390999519696</c:v>
                </c:pt>
                <c:pt idx="290">
                  <c:v>10.48390999519696</c:v>
                </c:pt>
                <c:pt idx="291">
                  <c:v>10.383106078401307</c:v>
                </c:pt>
                <c:pt idx="292">
                  <c:v>10.383106078401307</c:v>
                </c:pt>
                <c:pt idx="293">
                  <c:v>10.383106078401307</c:v>
                </c:pt>
                <c:pt idx="294">
                  <c:v>10.282302161605653</c:v>
                </c:pt>
                <c:pt idx="295">
                  <c:v>10.181498244809999</c:v>
                </c:pt>
                <c:pt idx="296">
                  <c:v>10.181498244809999</c:v>
                </c:pt>
                <c:pt idx="297">
                  <c:v>10.181498244809999</c:v>
                </c:pt>
                <c:pt idx="298">
                  <c:v>10.181498244809999</c:v>
                </c:pt>
                <c:pt idx="299">
                  <c:v>10.181498244809999</c:v>
                </c:pt>
                <c:pt idx="300">
                  <c:v>10.181498244809999</c:v>
                </c:pt>
                <c:pt idx="301">
                  <c:v>10.181498244809999</c:v>
                </c:pt>
                <c:pt idx="302">
                  <c:v>10.181498244809999</c:v>
                </c:pt>
                <c:pt idx="303">
                  <c:v>10.181498244809999</c:v>
                </c:pt>
                <c:pt idx="304">
                  <c:v>10.282302161605653</c:v>
                </c:pt>
                <c:pt idx="305">
                  <c:v>10.282302161605653</c:v>
                </c:pt>
                <c:pt idx="306">
                  <c:v>10.282302161605653</c:v>
                </c:pt>
                <c:pt idx="307">
                  <c:v>10.181498244809999</c:v>
                </c:pt>
                <c:pt idx="308">
                  <c:v>10.181498244809999</c:v>
                </c:pt>
                <c:pt idx="309">
                  <c:v>10.181498244809999</c:v>
                </c:pt>
                <c:pt idx="310">
                  <c:v>10.181498244809999</c:v>
                </c:pt>
                <c:pt idx="311">
                  <c:v>10.181498244809999</c:v>
                </c:pt>
                <c:pt idx="312">
                  <c:v>10.181498244809999</c:v>
                </c:pt>
                <c:pt idx="313">
                  <c:v>10.181498244809999</c:v>
                </c:pt>
                <c:pt idx="314">
                  <c:v>10.181498244809999</c:v>
                </c:pt>
                <c:pt idx="315">
                  <c:v>10.181498244809999</c:v>
                </c:pt>
                <c:pt idx="316">
                  <c:v>10.181498244809999</c:v>
                </c:pt>
                <c:pt idx="317">
                  <c:v>10.282302161605653</c:v>
                </c:pt>
                <c:pt idx="318">
                  <c:v>10.181498244809999</c:v>
                </c:pt>
                <c:pt idx="319">
                  <c:v>10.181498244809999</c:v>
                </c:pt>
                <c:pt idx="320">
                  <c:v>10.080694328014346</c:v>
                </c:pt>
                <c:pt idx="321">
                  <c:v>10.080694328014346</c:v>
                </c:pt>
                <c:pt idx="322">
                  <c:v>10.181498244809999</c:v>
                </c:pt>
                <c:pt idx="323">
                  <c:v>10.181498244809999</c:v>
                </c:pt>
                <c:pt idx="324">
                  <c:v>10.080694328014346</c:v>
                </c:pt>
                <c:pt idx="325">
                  <c:v>10.080694328014346</c:v>
                </c:pt>
                <c:pt idx="326">
                  <c:v>10.080694328014346</c:v>
                </c:pt>
                <c:pt idx="327">
                  <c:v>10.080694328014346</c:v>
                </c:pt>
                <c:pt idx="328">
                  <c:v>10.080694328014346</c:v>
                </c:pt>
                <c:pt idx="329">
                  <c:v>10.181498244809999</c:v>
                </c:pt>
                <c:pt idx="330">
                  <c:v>10.080694328014346</c:v>
                </c:pt>
                <c:pt idx="331">
                  <c:v>9.9798904112186904</c:v>
                </c:pt>
                <c:pt idx="332">
                  <c:v>9.9798904112186904</c:v>
                </c:pt>
                <c:pt idx="333">
                  <c:v>10.080694328014346</c:v>
                </c:pt>
                <c:pt idx="334">
                  <c:v>10.080694328014346</c:v>
                </c:pt>
                <c:pt idx="335">
                  <c:v>10.080694328014346</c:v>
                </c:pt>
                <c:pt idx="336">
                  <c:v>10.080694328014346</c:v>
                </c:pt>
                <c:pt idx="337">
                  <c:v>9.9798904112186904</c:v>
                </c:pt>
                <c:pt idx="338">
                  <c:v>10.080694328014346</c:v>
                </c:pt>
                <c:pt idx="339">
                  <c:v>10.080694328014346</c:v>
                </c:pt>
                <c:pt idx="340">
                  <c:v>9.9798904112186904</c:v>
                </c:pt>
                <c:pt idx="341">
                  <c:v>9.9798904112186904</c:v>
                </c:pt>
                <c:pt idx="342">
                  <c:v>9.9798904112186904</c:v>
                </c:pt>
                <c:pt idx="343">
                  <c:v>9.9798904112186904</c:v>
                </c:pt>
                <c:pt idx="344">
                  <c:v>9.9798904112186904</c:v>
                </c:pt>
                <c:pt idx="345">
                  <c:v>10.080694328014346</c:v>
                </c:pt>
                <c:pt idx="346">
                  <c:v>9.9798904112186904</c:v>
                </c:pt>
                <c:pt idx="347">
                  <c:v>9.9798904112186904</c:v>
                </c:pt>
                <c:pt idx="348">
                  <c:v>9.9798904112186904</c:v>
                </c:pt>
                <c:pt idx="349">
                  <c:v>9.9798904112186904</c:v>
                </c:pt>
                <c:pt idx="350">
                  <c:v>9.9798904112186904</c:v>
                </c:pt>
                <c:pt idx="351">
                  <c:v>10.080694328014346</c:v>
                </c:pt>
                <c:pt idx="352">
                  <c:v>9.9798904112186904</c:v>
                </c:pt>
                <c:pt idx="353">
                  <c:v>9.9798904112186904</c:v>
                </c:pt>
                <c:pt idx="354">
                  <c:v>9.9798904112186904</c:v>
                </c:pt>
                <c:pt idx="355">
                  <c:v>9.9798904112186904</c:v>
                </c:pt>
                <c:pt idx="356">
                  <c:v>9.9798904112186904</c:v>
                </c:pt>
                <c:pt idx="357">
                  <c:v>9.9798904112186904</c:v>
                </c:pt>
                <c:pt idx="358">
                  <c:v>9.9798904112186904</c:v>
                </c:pt>
                <c:pt idx="359">
                  <c:v>9.9798904112186904</c:v>
                </c:pt>
                <c:pt idx="360">
                  <c:v>10.080694328014346</c:v>
                </c:pt>
              </c:numCache>
            </c:numRef>
          </c:yVal>
          <c:smooth val="1"/>
        </c:ser>
        <c:ser>
          <c:idx val="1"/>
          <c:order val="1"/>
          <c:tx>
            <c:strRef>
              <c:f>'Sheet2 (2)'!$E$3964</c:f>
              <c:strCache>
                <c:ptCount val="1"/>
                <c:pt idx="0">
                  <c:v>和室(1)北側　天井</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(2)'!$E$3965:$E$4325</c:f>
              <c:numCache>
                <c:formatCode>General</c:formatCode>
                <c:ptCount val="361"/>
                <c:pt idx="0">
                  <c:v>12.033530661816702</c:v>
                </c:pt>
                <c:pt idx="1">
                  <c:v>12.033530661816702</c:v>
                </c:pt>
                <c:pt idx="2">
                  <c:v>12.033530661816702</c:v>
                </c:pt>
                <c:pt idx="3">
                  <c:v>12.033530661816702</c:v>
                </c:pt>
                <c:pt idx="4">
                  <c:v>12.033530661816702</c:v>
                </c:pt>
                <c:pt idx="5">
                  <c:v>12.033530661816702</c:v>
                </c:pt>
                <c:pt idx="6">
                  <c:v>12.033530661816702</c:v>
                </c:pt>
                <c:pt idx="7">
                  <c:v>12.033530661816702</c:v>
                </c:pt>
                <c:pt idx="8">
                  <c:v>12.033530661816702</c:v>
                </c:pt>
                <c:pt idx="9">
                  <c:v>12.033530661816702</c:v>
                </c:pt>
                <c:pt idx="10">
                  <c:v>12.033530661816702</c:v>
                </c:pt>
                <c:pt idx="11">
                  <c:v>12.033530661816702</c:v>
                </c:pt>
                <c:pt idx="12">
                  <c:v>12.033530661816702</c:v>
                </c:pt>
                <c:pt idx="13">
                  <c:v>12.033530661816702</c:v>
                </c:pt>
                <c:pt idx="14">
                  <c:v>12.033530661816702</c:v>
                </c:pt>
                <c:pt idx="15">
                  <c:v>12.033530661816702</c:v>
                </c:pt>
                <c:pt idx="16">
                  <c:v>12.033530661816702</c:v>
                </c:pt>
                <c:pt idx="17">
                  <c:v>12.033530661816702</c:v>
                </c:pt>
                <c:pt idx="18">
                  <c:v>12.033530661816702</c:v>
                </c:pt>
                <c:pt idx="19">
                  <c:v>12.033530661816702</c:v>
                </c:pt>
                <c:pt idx="20">
                  <c:v>12.033530661816702</c:v>
                </c:pt>
                <c:pt idx="21">
                  <c:v>12.033530661816702</c:v>
                </c:pt>
                <c:pt idx="22">
                  <c:v>12.033530661816702</c:v>
                </c:pt>
                <c:pt idx="23">
                  <c:v>12.133639577910474</c:v>
                </c:pt>
                <c:pt idx="24">
                  <c:v>12.033530661816702</c:v>
                </c:pt>
                <c:pt idx="25">
                  <c:v>12.133639577910474</c:v>
                </c:pt>
                <c:pt idx="26">
                  <c:v>12.033530661816702</c:v>
                </c:pt>
                <c:pt idx="27">
                  <c:v>12.033530661816702</c:v>
                </c:pt>
                <c:pt idx="28">
                  <c:v>12.033530661816702</c:v>
                </c:pt>
                <c:pt idx="29">
                  <c:v>12.033530661816702</c:v>
                </c:pt>
                <c:pt idx="30">
                  <c:v>12.033530661816702</c:v>
                </c:pt>
                <c:pt idx="31">
                  <c:v>12.033530661816702</c:v>
                </c:pt>
                <c:pt idx="32">
                  <c:v>12.033530661816702</c:v>
                </c:pt>
                <c:pt idx="33">
                  <c:v>12.033530661816702</c:v>
                </c:pt>
                <c:pt idx="34">
                  <c:v>12.033530661816702</c:v>
                </c:pt>
                <c:pt idx="35">
                  <c:v>12.033530661816702</c:v>
                </c:pt>
                <c:pt idx="36">
                  <c:v>12.033530661816702</c:v>
                </c:pt>
                <c:pt idx="37">
                  <c:v>12.033530661816702</c:v>
                </c:pt>
                <c:pt idx="38">
                  <c:v>12.033530661816702</c:v>
                </c:pt>
                <c:pt idx="39">
                  <c:v>12.033530661816702</c:v>
                </c:pt>
                <c:pt idx="40">
                  <c:v>12.033530661816702</c:v>
                </c:pt>
                <c:pt idx="41">
                  <c:v>12.033530661816702</c:v>
                </c:pt>
                <c:pt idx="42">
                  <c:v>12.033530661816702</c:v>
                </c:pt>
                <c:pt idx="43">
                  <c:v>12.033530661816702</c:v>
                </c:pt>
                <c:pt idx="44">
                  <c:v>12.033530661816702</c:v>
                </c:pt>
                <c:pt idx="45">
                  <c:v>12.033530661816702</c:v>
                </c:pt>
                <c:pt idx="46">
                  <c:v>12.033530661816702</c:v>
                </c:pt>
                <c:pt idx="47">
                  <c:v>12.033530661816702</c:v>
                </c:pt>
                <c:pt idx="48">
                  <c:v>12.033530661816702</c:v>
                </c:pt>
                <c:pt idx="49">
                  <c:v>12.033530661816702</c:v>
                </c:pt>
                <c:pt idx="50">
                  <c:v>12.033530661816702</c:v>
                </c:pt>
                <c:pt idx="51">
                  <c:v>12.033530661816702</c:v>
                </c:pt>
                <c:pt idx="52">
                  <c:v>12.033530661816702</c:v>
                </c:pt>
                <c:pt idx="53">
                  <c:v>12.033530661816702</c:v>
                </c:pt>
                <c:pt idx="54">
                  <c:v>12.033530661816702</c:v>
                </c:pt>
                <c:pt idx="55">
                  <c:v>12.033530661816702</c:v>
                </c:pt>
                <c:pt idx="56">
                  <c:v>12.033530661816702</c:v>
                </c:pt>
                <c:pt idx="57">
                  <c:v>12.033530661816702</c:v>
                </c:pt>
                <c:pt idx="58">
                  <c:v>12.033530661816702</c:v>
                </c:pt>
                <c:pt idx="59">
                  <c:v>12.033530661816702</c:v>
                </c:pt>
                <c:pt idx="60">
                  <c:v>12.033530661816702</c:v>
                </c:pt>
                <c:pt idx="61">
                  <c:v>12.033530661816702</c:v>
                </c:pt>
                <c:pt idx="62">
                  <c:v>12.033530661816702</c:v>
                </c:pt>
                <c:pt idx="63">
                  <c:v>12.033530661816702</c:v>
                </c:pt>
                <c:pt idx="64">
                  <c:v>12.033530661816702</c:v>
                </c:pt>
                <c:pt idx="65">
                  <c:v>12.033530661816702</c:v>
                </c:pt>
                <c:pt idx="66">
                  <c:v>12.033530661816702</c:v>
                </c:pt>
                <c:pt idx="67">
                  <c:v>12.033530661816702</c:v>
                </c:pt>
                <c:pt idx="68">
                  <c:v>12.033530661816702</c:v>
                </c:pt>
                <c:pt idx="69">
                  <c:v>12.033530661816702</c:v>
                </c:pt>
                <c:pt idx="70">
                  <c:v>12.033530661816702</c:v>
                </c:pt>
                <c:pt idx="71">
                  <c:v>12.033530661816702</c:v>
                </c:pt>
                <c:pt idx="72">
                  <c:v>12.033530661816702</c:v>
                </c:pt>
                <c:pt idx="73">
                  <c:v>12.033530661816702</c:v>
                </c:pt>
                <c:pt idx="74">
                  <c:v>12.033530661816702</c:v>
                </c:pt>
                <c:pt idx="75">
                  <c:v>11.933421745722933</c:v>
                </c:pt>
                <c:pt idx="76">
                  <c:v>12.033530661816702</c:v>
                </c:pt>
                <c:pt idx="77">
                  <c:v>12.033530661816702</c:v>
                </c:pt>
                <c:pt idx="78">
                  <c:v>12.033530661816702</c:v>
                </c:pt>
                <c:pt idx="79">
                  <c:v>11.933421745722933</c:v>
                </c:pt>
                <c:pt idx="80">
                  <c:v>11.933421745722933</c:v>
                </c:pt>
                <c:pt idx="81">
                  <c:v>11.933421745722933</c:v>
                </c:pt>
                <c:pt idx="82">
                  <c:v>12.033530661816702</c:v>
                </c:pt>
                <c:pt idx="83">
                  <c:v>11.933421745722933</c:v>
                </c:pt>
                <c:pt idx="84">
                  <c:v>11.933421745722933</c:v>
                </c:pt>
                <c:pt idx="85">
                  <c:v>12.033530661816702</c:v>
                </c:pt>
                <c:pt idx="86">
                  <c:v>11.933421745722933</c:v>
                </c:pt>
                <c:pt idx="87">
                  <c:v>11.933421745722933</c:v>
                </c:pt>
                <c:pt idx="88">
                  <c:v>11.933421745722933</c:v>
                </c:pt>
                <c:pt idx="89">
                  <c:v>11.933421745722933</c:v>
                </c:pt>
                <c:pt idx="90">
                  <c:v>11.933421745722933</c:v>
                </c:pt>
                <c:pt idx="91">
                  <c:v>11.933421745722933</c:v>
                </c:pt>
                <c:pt idx="92">
                  <c:v>11.933421745722933</c:v>
                </c:pt>
                <c:pt idx="93">
                  <c:v>11.933421745722933</c:v>
                </c:pt>
                <c:pt idx="94">
                  <c:v>11.933421745722933</c:v>
                </c:pt>
                <c:pt idx="95">
                  <c:v>11.933421745722933</c:v>
                </c:pt>
                <c:pt idx="96">
                  <c:v>11.933421745722933</c:v>
                </c:pt>
                <c:pt idx="97">
                  <c:v>11.933421745722933</c:v>
                </c:pt>
                <c:pt idx="98">
                  <c:v>11.933421745722933</c:v>
                </c:pt>
                <c:pt idx="99">
                  <c:v>11.933421745722933</c:v>
                </c:pt>
                <c:pt idx="100">
                  <c:v>11.933421745722933</c:v>
                </c:pt>
                <c:pt idx="101">
                  <c:v>11.933421745722933</c:v>
                </c:pt>
                <c:pt idx="102">
                  <c:v>11.933421745722933</c:v>
                </c:pt>
                <c:pt idx="103">
                  <c:v>11.933421745722933</c:v>
                </c:pt>
                <c:pt idx="104">
                  <c:v>11.933421745722933</c:v>
                </c:pt>
                <c:pt idx="105">
                  <c:v>12.033530661816702</c:v>
                </c:pt>
                <c:pt idx="106">
                  <c:v>12.033530661816702</c:v>
                </c:pt>
                <c:pt idx="107">
                  <c:v>12.033530661816702</c:v>
                </c:pt>
                <c:pt idx="108">
                  <c:v>12.033530661816702</c:v>
                </c:pt>
                <c:pt idx="109">
                  <c:v>12.033530661816702</c:v>
                </c:pt>
                <c:pt idx="110">
                  <c:v>12.033530661816702</c:v>
                </c:pt>
                <c:pt idx="111">
                  <c:v>12.033530661816702</c:v>
                </c:pt>
                <c:pt idx="112">
                  <c:v>12.033530661816702</c:v>
                </c:pt>
                <c:pt idx="113">
                  <c:v>12.033530661816702</c:v>
                </c:pt>
                <c:pt idx="114">
                  <c:v>12.033530661816702</c:v>
                </c:pt>
                <c:pt idx="115">
                  <c:v>11.933421745722933</c:v>
                </c:pt>
                <c:pt idx="116">
                  <c:v>11.933421745722933</c:v>
                </c:pt>
                <c:pt idx="117">
                  <c:v>11.933421745722933</c:v>
                </c:pt>
                <c:pt idx="118">
                  <c:v>11.933421745722933</c:v>
                </c:pt>
                <c:pt idx="119">
                  <c:v>11.933421745722933</c:v>
                </c:pt>
                <c:pt idx="120">
                  <c:v>11.933421745722933</c:v>
                </c:pt>
                <c:pt idx="121">
                  <c:v>11.933421745722933</c:v>
                </c:pt>
                <c:pt idx="122">
                  <c:v>11.933421745722933</c:v>
                </c:pt>
                <c:pt idx="123">
                  <c:v>11.933421745722933</c:v>
                </c:pt>
                <c:pt idx="124">
                  <c:v>11.933421745722933</c:v>
                </c:pt>
                <c:pt idx="125">
                  <c:v>11.933421745722933</c:v>
                </c:pt>
                <c:pt idx="126">
                  <c:v>11.933421745722933</c:v>
                </c:pt>
                <c:pt idx="127">
                  <c:v>11.933421745722933</c:v>
                </c:pt>
                <c:pt idx="128">
                  <c:v>12.033530661816702</c:v>
                </c:pt>
                <c:pt idx="129">
                  <c:v>11.933421745722933</c:v>
                </c:pt>
                <c:pt idx="130">
                  <c:v>12.033530661816702</c:v>
                </c:pt>
                <c:pt idx="131">
                  <c:v>12.033530661816702</c:v>
                </c:pt>
                <c:pt idx="132">
                  <c:v>11.933421745722933</c:v>
                </c:pt>
                <c:pt idx="133">
                  <c:v>11.933421745722933</c:v>
                </c:pt>
                <c:pt idx="134">
                  <c:v>11.933421745722933</c:v>
                </c:pt>
                <c:pt idx="135">
                  <c:v>11.933421745722933</c:v>
                </c:pt>
                <c:pt idx="136">
                  <c:v>11.933421745722933</c:v>
                </c:pt>
                <c:pt idx="137">
                  <c:v>11.933421745722933</c:v>
                </c:pt>
                <c:pt idx="138">
                  <c:v>11.933421745722933</c:v>
                </c:pt>
                <c:pt idx="139">
                  <c:v>11.933421745722933</c:v>
                </c:pt>
                <c:pt idx="140">
                  <c:v>11.933421745722933</c:v>
                </c:pt>
                <c:pt idx="141">
                  <c:v>11.933421745722933</c:v>
                </c:pt>
                <c:pt idx="142">
                  <c:v>12.433966326191781</c:v>
                </c:pt>
                <c:pt idx="143">
                  <c:v>13.034619822754397</c:v>
                </c:pt>
                <c:pt idx="144">
                  <c:v>13.635273319317015</c:v>
                </c:pt>
                <c:pt idx="145">
                  <c:v>14.135817899785863</c:v>
                </c:pt>
                <c:pt idx="146">
                  <c:v>15.337124892911095</c:v>
                </c:pt>
                <c:pt idx="147">
                  <c:v>15.837669473379943</c:v>
                </c:pt>
                <c:pt idx="148">
                  <c:v>16.738649718223868</c:v>
                </c:pt>
                <c:pt idx="149">
                  <c:v>17.439412130880257</c:v>
                </c:pt>
                <c:pt idx="150">
                  <c:v>18.140174543536641</c:v>
                </c:pt>
                <c:pt idx="151">
                  <c:v>18.540610207911719</c:v>
                </c:pt>
                <c:pt idx="152">
                  <c:v>18.440501291817952</c:v>
                </c:pt>
                <c:pt idx="153">
                  <c:v>18.240283459630408</c:v>
                </c:pt>
                <c:pt idx="154">
                  <c:v>18.040065627442871</c:v>
                </c:pt>
                <c:pt idx="155">
                  <c:v>17.73973887916156</c:v>
                </c:pt>
                <c:pt idx="156">
                  <c:v>17.639629963067794</c:v>
                </c:pt>
                <c:pt idx="157">
                  <c:v>17.539521046974023</c:v>
                </c:pt>
                <c:pt idx="158">
                  <c:v>17.73973887916156</c:v>
                </c:pt>
                <c:pt idx="159">
                  <c:v>17.839847795255334</c:v>
                </c:pt>
                <c:pt idx="160">
                  <c:v>17.839847795255334</c:v>
                </c:pt>
                <c:pt idx="161">
                  <c:v>17.639629963067794</c:v>
                </c:pt>
                <c:pt idx="162">
                  <c:v>17.839847795255334</c:v>
                </c:pt>
                <c:pt idx="163">
                  <c:v>17.939956711349105</c:v>
                </c:pt>
                <c:pt idx="164">
                  <c:v>17.839847795255334</c:v>
                </c:pt>
                <c:pt idx="165">
                  <c:v>17.439412130880257</c:v>
                </c:pt>
                <c:pt idx="166">
                  <c:v>17.73973887916156</c:v>
                </c:pt>
                <c:pt idx="167">
                  <c:v>17.539521046974023</c:v>
                </c:pt>
                <c:pt idx="168">
                  <c:v>17.639629963067794</c:v>
                </c:pt>
                <c:pt idx="169">
                  <c:v>18.140174543536641</c:v>
                </c:pt>
                <c:pt idx="170">
                  <c:v>17.939956711349105</c:v>
                </c:pt>
                <c:pt idx="171">
                  <c:v>17.839847795255334</c:v>
                </c:pt>
                <c:pt idx="172">
                  <c:v>17.73973887916156</c:v>
                </c:pt>
                <c:pt idx="173">
                  <c:v>18.240283459630408</c:v>
                </c:pt>
                <c:pt idx="174">
                  <c:v>17.939956711349105</c:v>
                </c:pt>
                <c:pt idx="175">
                  <c:v>18.240283459630408</c:v>
                </c:pt>
                <c:pt idx="176">
                  <c:v>18.240283459630408</c:v>
                </c:pt>
                <c:pt idx="177">
                  <c:v>18.540610207911719</c:v>
                </c:pt>
                <c:pt idx="178">
                  <c:v>18.240283459630408</c:v>
                </c:pt>
                <c:pt idx="179">
                  <c:v>18.040065627442871</c:v>
                </c:pt>
                <c:pt idx="180">
                  <c:v>18.440501291817952</c:v>
                </c:pt>
                <c:pt idx="181">
                  <c:v>18.140174543536641</c:v>
                </c:pt>
                <c:pt idx="182">
                  <c:v>18.440501291817952</c:v>
                </c:pt>
                <c:pt idx="183">
                  <c:v>18.440501291817952</c:v>
                </c:pt>
                <c:pt idx="184">
                  <c:v>18.740828040099256</c:v>
                </c:pt>
                <c:pt idx="185">
                  <c:v>18.740828040099256</c:v>
                </c:pt>
                <c:pt idx="186">
                  <c:v>18.740828040099256</c:v>
                </c:pt>
                <c:pt idx="187">
                  <c:v>18.640719124005489</c:v>
                </c:pt>
                <c:pt idx="188">
                  <c:v>18.840936956193026</c:v>
                </c:pt>
                <c:pt idx="189">
                  <c:v>18.840936956193026</c:v>
                </c:pt>
                <c:pt idx="190">
                  <c:v>18.840936956193026</c:v>
                </c:pt>
                <c:pt idx="191">
                  <c:v>18.9410458722868</c:v>
                </c:pt>
                <c:pt idx="192">
                  <c:v>18.9410458722868</c:v>
                </c:pt>
                <c:pt idx="193">
                  <c:v>18.840936956193026</c:v>
                </c:pt>
                <c:pt idx="194">
                  <c:v>18.740828040099256</c:v>
                </c:pt>
                <c:pt idx="195">
                  <c:v>18.9410458722868</c:v>
                </c:pt>
                <c:pt idx="196">
                  <c:v>18.9410458722868</c:v>
                </c:pt>
                <c:pt idx="197">
                  <c:v>19.341481536661874</c:v>
                </c:pt>
                <c:pt idx="198">
                  <c:v>19.141263704474337</c:v>
                </c:pt>
                <c:pt idx="199">
                  <c:v>19.141263704474337</c:v>
                </c:pt>
                <c:pt idx="200">
                  <c:v>19.341481536661874</c:v>
                </c:pt>
                <c:pt idx="201">
                  <c:v>19.141263704474337</c:v>
                </c:pt>
                <c:pt idx="202">
                  <c:v>19.041154788380567</c:v>
                </c:pt>
                <c:pt idx="203">
                  <c:v>19.241372620568104</c:v>
                </c:pt>
                <c:pt idx="204">
                  <c:v>19.241372620568104</c:v>
                </c:pt>
                <c:pt idx="205">
                  <c:v>19.441590452755648</c:v>
                </c:pt>
                <c:pt idx="206">
                  <c:v>18.9410458722868</c:v>
                </c:pt>
                <c:pt idx="207">
                  <c:v>19.541699368849414</c:v>
                </c:pt>
                <c:pt idx="208">
                  <c:v>19.341481536661874</c:v>
                </c:pt>
                <c:pt idx="209">
                  <c:v>19.441590452755648</c:v>
                </c:pt>
                <c:pt idx="210">
                  <c:v>19.341481536661874</c:v>
                </c:pt>
                <c:pt idx="211">
                  <c:v>19.241372620568104</c:v>
                </c:pt>
                <c:pt idx="212">
                  <c:v>19.541699368849414</c:v>
                </c:pt>
                <c:pt idx="213">
                  <c:v>19.641808284943185</c:v>
                </c:pt>
                <c:pt idx="214">
                  <c:v>19.441590452755648</c:v>
                </c:pt>
                <c:pt idx="215">
                  <c:v>19.741917201036951</c:v>
                </c:pt>
                <c:pt idx="216">
                  <c:v>19.541699368849414</c:v>
                </c:pt>
                <c:pt idx="217">
                  <c:v>19.541699368849414</c:v>
                </c:pt>
                <c:pt idx="218">
                  <c:v>19.641808284943185</c:v>
                </c:pt>
                <c:pt idx="219">
                  <c:v>19.741917201036951</c:v>
                </c:pt>
                <c:pt idx="220">
                  <c:v>19.641808284943185</c:v>
                </c:pt>
                <c:pt idx="221">
                  <c:v>19.741917201036951</c:v>
                </c:pt>
                <c:pt idx="222">
                  <c:v>19.741917201036951</c:v>
                </c:pt>
                <c:pt idx="223">
                  <c:v>19.741917201036951</c:v>
                </c:pt>
                <c:pt idx="224">
                  <c:v>19.641808284943185</c:v>
                </c:pt>
                <c:pt idx="225">
                  <c:v>19.641808284943185</c:v>
                </c:pt>
                <c:pt idx="226">
                  <c:v>19.942135033224492</c:v>
                </c:pt>
                <c:pt idx="227">
                  <c:v>19.741917201036951</c:v>
                </c:pt>
                <c:pt idx="228">
                  <c:v>20.042243949318262</c:v>
                </c:pt>
                <c:pt idx="229">
                  <c:v>19.942135033224492</c:v>
                </c:pt>
                <c:pt idx="230">
                  <c:v>19.842026117130722</c:v>
                </c:pt>
                <c:pt idx="231">
                  <c:v>19.942135033224492</c:v>
                </c:pt>
                <c:pt idx="232">
                  <c:v>19.842026117130722</c:v>
                </c:pt>
                <c:pt idx="233">
                  <c:v>20.242461781505799</c:v>
                </c:pt>
                <c:pt idx="234">
                  <c:v>20.44267961369334</c:v>
                </c:pt>
                <c:pt idx="235">
                  <c:v>20.342570697599569</c:v>
                </c:pt>
                <c:pt idx="236">
                  <c:v>20.342570697599569</c:v>
                </c:pt>
                <c:pt idx="237">
                  <c:v>20.242461781505799</c:v>
                </c:pt>
                <c:pt idx="238">
                  <c:v>20.44267961369334</c:v>
                </c:pt>
                <c:pt idx="239">
                  <c:v>20.042243949318262</c:v>
                </c:pt>
                <c:pt idx="240">
                  <c:v>20.64289744588088</c:v>
                </c:pt>
                <c:pt idx="241">
                  <c:v>20.54278852978711</c:v>
                </c:pt>
                <c:pt idx="242">
                  <c:v>20.342570697599569</c:v>
                </c:pt>
                <c:pt idx="243">
                  <c:v>20.54278852978711</c:v>
                </c:pt>
                <c:pt idx="244">
                  <c:v>20.54278852978711</c:v>
                </c:pt>
                <c:pt idx="245">
                  <c:v>20.943224194162188</c:v>
                </c:pt>
                <c:pt idx="246">
                  <c:v>21.443768774631035</c:v>
                </c:pt>
                <c:pt idx="247">
                  <c:v>21.143442026349728</c:v>
                </c:pt>
                <c:pt idx="248">
                  <c:v>20.843115278068417</c:v>
                </c:pt>
                <c:pt idx="249">
                  <c:v>21.143442026349728</c:v>
                </c:pt>
                <c:pt idx="250">
                  <c:v>21.143442026349728</c:v>
                </c:pt>
                <c:pt idx="251">
                  <c:v>20.943224194162188</c:v>
                </c:pt>
                <c:pt idx="252">
                  <c:v>20.64289744588088</c:v>
                </c:pt>
                <c:pt idx="253">
                  <c:v>20.943224194162188</c:v>
                </c:pt>
                <c:pt idx="254">
                  <c:v>21.043333110255954</c:v>
                </c:pt>
                <c:pt idx="255">
                  <c:v>20.943224194162188</c:v>
                </c:pt>
                <c:pt idx="256">
                  <c:v>21.343659858537265</c:v>
                </c:pt>
                <c:pt idx="257">
                  <c:v>21.243550942443495</c:v>
                </c:pt>
                <c:pt idx="258">
                  <c:v>20.943224194162188</c:v>
                </c:pt>
                <c:pt idx="259">
                  <c:v>20.943224194162188</c:v>
                </c:pt>
                <c:pt idx="260">
                  <c:v>21.143442026349728</c:v>
                </c:pt>
                <c:pt idx="261">
                  <c:v>20.64289744588088</c:v>
                </c:pt>
                <c:pt idx="262">
                  <c:v>20.142352865412033</c:v>
                </c:pt>
                <c:pt idx="263">
                  <c:v>19.541699368849414</c:v>
                </c:pt>
                <c:pt idx="264">
                  <c:v>19.241372620568104</c:v>
                </c:pt>
                <c:pt idx="265">
                  <c:v>19.041154788380567</c:v>
                </c:pt>
                <c:pt idx="266">
                  <c:v>18.840936956193026</c:v>
                </c:pt>
                <c:pt idx="267">
                  <c:v>18.640719124005489</c:v>
                </c:pt>
                <c:pt idx="268">
                  <c:v>18.540610207911719</c:v>
                </c:pt>
                <c:pt idx="269">
                  <c:v>18.440501291817952</c:v>
                </c:pt>
                <c:pt idx="270">
                  <c:v>18.340392375724182</c:v>
                </c:pt>
                <c:pt idx="271">
                  <c:v>18.240283459630408</c:v>
                </c:pt>
                <c:pt idx="272">
                  <c:v>18.140174543536641</c:v>
                </c:pt>
                <c:pt idx="273">
                  <c:v>18.040065627442871</c:v>
                </c:pt>
                <c:pt idx="274">
                  <c:v>17.939956711349105</c:v>
                </c:pt>
                <c:pt idx="275">
                  <c:v>17.839847795255334</c:v>
                </c:pt>
                <c:pt idx="276">
                  <c:v>17.73973887916156</c:v>
                </c:pt>
                <c:pt idx="277">
                  <c:v>17.639629963067794</c:v>
                </c:pt>
                <c:pt idx="278">
                  <c:v>17.539521046974023</c:v>
                </c:pt>
                <c:pt idx="279">
                  <c:v>17.539521046974023</c:v>
                </c:pt>
                <c:pt idx="280">
                  <c:v>17.539521046974023</c:v>
                </c:pt>
                <c:pt idx="281">
                  <c:v>17.339303214786487</c:v>
                </c:pt>
                <c:pt idx="282">
                  <c:v>17.239194298692716</c:v>
                </c:pt>
                <c:pt idx="283">
                  <c:v>17.139085382598946</c:v>
                </c:pt>
                <c:pt idx="284">
                  <c:v>17.038976466505176</c:v>
                </c:pt>
                <c:pt idx="285">
                  <c:v>16.938867550411409</c:v>
                </c:pt>
                <c:pt idx="286">
                  <c:v>16.838758634317639</c:v>
                </c:pt>
                <c:pt idx="287">
                  <c:v>16.738649718223868</c:v>
                </c:pt>
                <c:pt idx="288">
                  <c:v>16.738649718223868</c:v>
                </c:pt>
                <c:pt idx="289">
                  <c:v>16.738649718223868</c:v>
                </c:pt>
                <c:pt idx="290">
                  <c:v>16.638540802130098</c:v>
                </c:pt>
                <c:pt idx="291">
                  <c:v>16.638540802130098</c:v>
                </c:pt>
                <c:pt idx="292">
                  <c:v>16.538431886036328</c:v>
                </c:pt>
                <c:pt idx="293">
                  <c:v>16.538431886036328</c:v>
                </c:pt>
                <c:pt idx="294">
                  <c:v>16.538431886036328</c:v>
                </c:pt>
                <c:pt idx="295">
                  <c:v>16.538431886036328</c:v>
                </c:pt>
                <c:pt idx="296">
                  <c:v>16.438322969942561</c:v>
                </c:pt>
                <c:pt idx="297">
                  <c:v>16.438322969942561</c:v>
                </c:pt>
                <c:pt idx="298">
                  <c:v>16.338214053848791</c:v>
                </c:pt>
                <c:pt idx="299">
                  <c:v>16.238105137755021</c:v>
                </c:pt>
                <c:pt idx="300">
                  <c:v>16.238105137755021</c:v>
                </c:pt>
                <c:pt idx="301">
                  <c:v>16.137996221661254</c:v>
                </c:pt>
                <c:pt idx="302">
                  <c:v>16.137996221661254</c:v>
                </c:pt>
                <c:pt idx="303">
                  <c:v>16.137996221661254</c:v>
                </c:pt>
                <c:pt idx="304">
                  <c:v>16.03788730556748</c:v>
                </c:pt>
                <c:pt idx="305">
                  <c:v>16.03788730556748</c:v>
                </c:pt>
                <c:pt idx="306">
                  <c:v>16.03788730556748</c:v>
                </c:pt>
                <c:pt idx="307">
                  <c:v>16.03788730556748</c:v>
                </c:pt>
                <c:pt idx="308">
                  <c:v>16.03788730556748</c:v>
                </c:pt>
                <c:pt idx="309">
                  <c:v>15.937778389473714</c:v>
                </c:pt>
                <c:pt idx="310">
                  <c:v>15.837669473379943</c:v>
                </c:pt>
                <c:pt idx="311">
                  <c:v>15.937778389473714</c:v>
                </c:pt>
                <c:pt idx="312">
                  <c:v>15.837669473379943</c:v>
                </c:pt>
                <c:pt idx="313">
                  <c:v>15.837669473379943</c:v>
                </c:pt>
                <c:pt idx="314">
                  <c:v>15.837669473379943</c:v>
                </c:pt>
                <c:pt idx="315">
                  <c:v>15.837669473379943</c:v>
                </c:pt>
                <c:pt idx="316">
                  <c:v>15.737560557286175</c:v>
                </c:pt>
                <c:pt idx="317">
                  <c:v>15.737560557286175</c:v>
                </c:pt>
                <c:pt idx="318">
                  <c:v>15.637451641192404</c:v>
                </c:pt>
                <c:pt idx="319">
                  <c:v>15.637451641192404</c:v>
                </c:pt>
                <c:pt idx="320">
                  <c:v>15.637451641192404</c:v>
                </c:pt>
                <c:pt idx="321">
                  <c:v>15.637451641192404</c:v>
                </c:pt>
                <c:pt idx="322">
                  <c:v>15.537342725098634</c:v>
                </c:pt>
                <c:pt idx="323">
                  <c:v>15.537342725098634</c:v>
                </c:pt>
                <c:pt idx="324">
                  <c:v>15.537342725098634</c:v>
                </c:pt>
                <c:pt idx="325">
                  <c:v>15.537342725098634</c:v>
                </c:pt>
                <c:pt idx="326">
                  <c:v>15.437233809004866</c:v>
                </c:pt>
                <c:pt idx="327">
                  <c:v>15.437233809004866</c:v>
                </c:pt>
                <c:pt idx="328">
                  <c:v>15.437233809004866</c:v>
                </c:pt>
                <c:pt idx="329">
                  <c:v>15.437233809004866</c:v>
                </c:pt>
                <c:pt idx="330">
                  <c:v>15.437233809004866</c:v>
                </c:pt>
                <c:pt idx="331">
                  <c:v>15.437233809004866</c:v>
                </c:pt>
                <c:pt idx="332">
                  <c:v>15.337124892911095</c:v>
                </c:pt>
                <c:pt idx="333">
                  <c:v>15.337124892911095</c:v>
                </c:pt>
                <c:pt idx="334">
                  <c:v>15.337124892911095</c:v>
                </c:pt>
                <c:pt idx="335">
                  <c:v>15.337124892911095</c:v>
                </c:pt>
                <c:pt idx="336">
                  <c:v>15.337124892911095</c:v>
                </c:pt>
                <c:pt idx="337">
                  <c:v>15.237015976817327</c:v>
                </c:pt>
                <c:pt idx="338">
                  <c:v>15.237015976817327</c:v>
                </c:pt>
                <c:pt idx="339">
                  <c:v>15.237015976817327</c:v>
                </c:pt>
                <c:pt idx="340">
                  <c:v>15.237015976817327</c:v>
                </c:pt>
                <c:pt idx="341">
                  <c:v>15.237015976817327</c:v>
                </c:pt>
                <c:pt idx="342">
                  <c:v>15.136907060723557</c:v>
                </c:pt>
                <c:pt idx="343">
                  <c:v>15.136907060723557</c:v>
                </c:pt>
                <c:pt idx="344">
                  <c:v>15.136907060723557</c:v>
                </c:pt>
                <c:pt idx="345">
                  <c:v>15.136907060723557</c:v>
                </c:pt>
                <c:pt idx="346">
                  <c:v>15.136907060723557</c:v>
                </c:pt>
                <c:pt idx="347">
                  <c:v>15.136907060723557</c:v>
                </c:pt>
                <c:pt idx="348">
                  <c:v>15.036798144629786</c:v>
                </c:pt>
                <c:pt idx="349">
                  <c:v>15.036798144629786</c:v>
                </c:pt>
                <c:pt idx="350">
                  <c:v>15.036798144629786</c:v>
                </c:pt>
                <c:pt idx="351">
                  <c:v>15.036798144629786</c:v>
                </c:pt>
                <c:pt idx="352">
                  <c:v>15.036798144629786</c:v>
                </c:pt>
                <c:pt idx="353">
                  <c:v>15.036798144629786</c:v>
                </c:pt>
                <c:pt idx="354">
                  <c:v>15.036798144629786</c:v>
                </c:pt>
                <c:pt idx="355">
                  <c:v>14.936689228536018</c:v>
                </c:pt>
                <c:pt idx="356">
                  <c:v>14.936689228536018</c:v>
                </c:pt>
                <c:pt idx="357">
                  <c:v>14.936689228536018</c:v>
                </c:pt>
                <c:pt idx="358">
                  <c:v>14.936689228536018</c:v>
                </c:pt>
                <c:pt idx="359">
                  <c:v>14.936689228536018</c:v>
                </c:pt>
                <c:pt idx="360">
                  <c:v>14.936689228536018</c:v>
                </c:pt>
              </c:numCache>
            </c:numRef>
          </c:yVal>
          <c:smooth val="1"/>
        </c:ser>
        <c:ser>
          <c:idx val="2"/>
          <c:order val="2"/>
          <c:tx>
            <c:strRef>
              <c:f>'Sheet2 (2)'!$F$3964</c:f>
              <c:strCache>
                <c:ptCount val="1"/>
                <c:pt idx="0">
                  <c:v>北側　床</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(2)'!$F$3965:$F$4325</c:f>
              <c:numCache>
                <c:formatCode>General</c:formatCode>
                <c:ptCount val="361"/>
                <c:pt idx="0">
                  <c:v>11.634315045815931</c:v>
                </c:pt>
                <c:pt idx="1">
                  <c:v>11.634315045815931</c:v>
                </c:pt>
                <c:pt idx="2">
                  <c:v>11.634315045815931</c:v>
                </c:pt>
                <c:pt idx="3">
                  <c:v>11.634315045815931</c:v>
                </c:pt>
                <c:pt idx="4">
                  <c:v>11.634315045815931</c:v>
                </c:pt>
                <c:pt idx="5">
                  <c:v>11.634315045815931</c:v>
                </c:pt>
                <c:pt idx="6">
                  <c:v>11.634315045815931</c:v>
                </c:pt>
                <c:pt idx="7">
                  <c:v>11.634315045815931</c:v>
                </c:pt>
                <c:pt idx="8">
                  <c:v>11.634315045815931</c:v>
                </c:pt>
                <c:pt idx="9">
                  <c:v>11.634315045815931</c:v>
                </c:pt>
                <c:pt idx="10">
                  <c:v>11.634315045815931</c:v>
                </c:pt>
                <c:pt idx="11">
                  <c:v>11.634315045815931</c:v>
                </c:pt>
                <c:pt idx="12">
                  <c:v>11.634315045815931</c:v>
                </c:pt>
                <c:pt idx="13">
                  <c:v>11.634315045815931</c:v>
                </c:pt>
                <c:pt idx="14">
                  <c:v>11.634315045815931</c:v>
                </c:pt>
                <c:pt idx="15">
                  <c:v>11.634315045815931</c:v>
                </c:pt>
                <c:pt idx="16">
                  <c:v>11.634315045815931</c:v>
                </c:pt>
                <c:pt idx="17">
                  <c:v>11.634315045815931</c:v>
                </c:pt>
                <c:pt idx="18">
                  <c:v>11.634315045815931</c:v>
                </c:pt>
                <c:pt idx="19">
                  <c:v>11.634315045815931</c:v>
                </c:pt>
                <c:pt idx="20">
                  <c:v>11.634315045815931</c:v>
                </c:pt>
                <c:pt idx="21">
                  <c:v>11.634315045815931</c:v>
                </c:pt>
                <c:pt idx="22">
                  <c:v>11.634315045815931</c:v>
                </c:pt>
                <c:pt idx="23">
                  <c:v>11.634315045815931</c:v>
                </c:pt>
                <c:pt idx="24">
                  <c:v>11.634315045815931</c:v>
                </c:pt>
                <c:pt idx="25">
                  <c:v>11.634315045815931</c:v>
                </c:pt>
                <c:pt idx="26">
                  <c:v>11.634315045815931</c:v>
                </c:pt>
                <c:pt idx="27">
                  <c:v>11.634315045815931</c:v>
                </c:pt>
                <c:pt idx="28">
                  <c:v>11.634315045815931</c:v>
                </c:pt>
                <c:pt idx="29">
                  <c:v>11.634315045815931</c:v>
                </c:pt>
                <c:pt idx="30">
                  <c:v>11.634315045815931</c:v>
                </c:pt>
                <c:pt idx="31">
                  <c:v>11.634315045815931</c:v>
                </c:pt>
                <c:pt idx="32">
                  <c:v>11.634315045815931</c:v>
                </c:pt>
                <c:pt idx="33">
                  <c:v>11.634315045815931</c:v>
                </c:pt>
                <c:pt idx="34">
                  <c:v>11.634315045815931</c:v>
                </c:pt>
                <c:pt idx="35">
                  <c:v>11.634315045815931</c:v>
                </c:pt>
                <c:pt idx="36">
                  <c:v>11.634315045815931</c:v>
                </c:pt>
                <c:pt idx="37">
                  <c:v>11.634315045815931</c:v>
                </c:pt>
                <c:pt idx="38">
                  <c:v>11.634315045815931</c:v>
                </c:pt>
                <c:pt idx="39">
                  <c:v>11.634315045815931</c:v>
                </c:pt>
                <c:pt idx="40">
                  <c:v>11.634315045815931</c:v>
                </c:pt>
                <c:pt idx="41">
                  <c:v>11.634315045815931</c:v>
                </c:pt>
                <c:pt idx="42">
                  <c:v>11.634315045815931</c:v>
                </c:pt>
                <c:pt idx="43">
                  <c:v>11.634315045815931</c:v>
                </c:pt>
                <c:pt idx="44">
                  <c:v>11.634315045815931</c:v>
                </c:pt>
                <c:pt idx="45">
                  <c:v>11.634315045815931</c:v>
                </c:pt>
                <c:pt idx="46">
                  <c:v>11.634315045815931</c:v>
                </c:pt>
                <c:pt idx="47">
                  <c:v>11.634315045815931</c:v>
                </c:pt>
                <c:pt idx="48">
                  <c:v>11.634315045815931</c:v>
                </c:pt>
                <c:pt idx="49">
                  <c:v>11.634315045815931</c:v>
                </c:pt>
                <c:pt idx="50">
                  <c:v>11.634315045815931</c:v>
                </c:pt>
                <c:pt idx="51">
                  <c:v>11.634315045815931</c:v>
                </c:pt>
                <c:pt idx="52">
                  <c:v>11.634315045815931</c:v>
                </c:pt>
                <c:pt idx="53">
                  <c:v>11.634315045815931</c:v>
                </c:pt>
                <c:pt idx="54">
                  <c:v>11.634315045815931</c:v>
                </c:pt>
                <c:pt idx="55">
                  <c:v>11.634315045815931</c:v>
                </c:pt>
                <c:pt idx="56">
                  <c:v>11.634315045815931</c:v>
                </c:pt>
                <c:pt idx="57">
                  <c:v>11.634315045815931</c:v>
                </c:pt>
                <c:pt idx="58">
                  <c:v>11.634315045815931</c:v>
                </c:pt>
                <c:pt idx="59">
                  <c:v>11.634315045815931</c:v>
                </c:pt>
                <c:pt idx="60">
                  <c:v>11.634315045815931</c:v>
                </c:pt>
                <c:pt idx="61">
                  <c:v>11.634315045815931</c:v>
                </c:pt>
                <c:pt idx="62">
                  <c:v>11.634315045815931</c:v>
                </c:pt>
                <c:pt idx="63">
                  <c:v>11.634315045815931</c:v>
                </c:pt>
                <c:pt idx="64">
                  <c:v>11.634315045815931</c:v>
                </c:pt>
                <c:pt idx="65">
                  <c:v>11.634315045815931</c:v>
                </c:pt>
                <c:pt idx="66">
                  <c:v>11.634315045815931</c:v>
                </c:pt>
                <c:pt idx="67">
                  <c:v>11.634315045815931</c:v>
                </c:pt>
                <c:pt idx="68">
                  <c:v>11.634315045815931</c:v>
                </c:pt>
                <c:pt idx="69">
                  <c:v>11.634315045815931</c:v>
                </c:pt>
                <c:pt idx="70">
                  <c:v>11.634315045815931</c:v>
                </c:pt>
                <c:pt idx="71">
                  <c:v>11.634315045815931</c:v>
                </c:pt>
                <c:pt idx="72">
                  <c:v>11.634315045815931</c:v>
                </c:pt>
                <c:pt idx="73">
                  <c:v>11.634315045815931</c:v>
                </c:pt>
                <c:pt idx="74">
                  <c:v>11.634315045815931</c:v>
                </c:pt>
                <c:pt idx="75">
                  <c:v>11.634315045815931</c:v>
                </c:pt>
                <c:pt idx="76">
                  <c:v>11.634315045815931</c:v>
                </c:pt>
                <c:pt idx="77">
                  <c:v>11.634315045815931</c:v>
                </c:pt>
                <c:pt idx="78">
                  <c:v>11.634315045815931</c:v>
                </c:pt>
                <c:pt idx="79">
                  <c:v>11.534160064925793</c:v>
                </c:pt>
                <c:pt idx="80">
                  <c:v>11.534160064925793</c:v>
                </c:pt>
                <c:pt idx="81">
                  <c:v>11.634315045815931</c:v>
                </c:pt>
                <c:pt idx="82">
                  <c:v>11.634315045815931</c:v>
                </c:pt>
                <c:pt idx="83">
                  <c:v>11.534160064925793</c:v>
                </c:pt>
                <c:pt idx="84">
                  <c:v>11.534160064925793</c:v>
                </c:pt>
                <c:pt idx="85">
                  <c:v>11.534160064925793</c:v>
                </c:pt>
                <c:pt idx="86">
                  <c:v>11.534160064925793</c:v>
                </c:pt>
                <c:pt idx="87">
                  <c:v>11.634315045815931</c:v>
                </c:pt>
                <c:pt idx="88">
                  <c:v>11.634315045815931</c:v>
                </c:pt>
                <c:pt idx="89">
                  <c:v>11.534160064925793</c:v>
                </c:pt>
                <c:pt idx="90">
                  <c:v>11.534160064925793</c:v>
                </c:pt>
                <c:pt idx="91">
                  <c:v>11.534160064925793</c:v>
                </c:pt>
                <c:pt idx="92">
                  <c:v>11.534160064925793</c:v>
                </c:pt>
                <c:pt idx="93">
                  <c:v>11.634315045815931</c:v>
                </c:pt>
                <c:pt idx="94">
                  <c:v>11.634315045815931</c:v>
                </c:pt>
                <c:pt idx="95">
                  <c:v>11.634315045815931</c:v>
                </c:pt>
                <c:pt idx="96">
                  <c:v>11.634315045815931</c:v>
                </c:pt>
                <c:pt idx="97">
                  <c:v>11.634315045815931</c:v>
                </c:pt>
                <c:pt idx="98">
                  <c:v>11.634315045815931</c:v>
                </c:pt>
                <c:pt idx="99">
                  <c:v>11.634315045815931</c:v>
                </c:pt>
                <c:pt idx="100">
                  <c:v>11.634315045815931</c:v>
                </c:pt>
                <c:pt idx="101">
                  <c:v>11.634315045815931</c:v>
                </c:pt>
                <c:pt idx="102">
                  <c:v>11.634315045815931</c:v>
                </c:pt>
                <c:pt idx="103">
                  <c:v>11.634315045815931</c:v>
                </c:pt>
                <c:pt idx="104">
                  <c:v>11.534160064925793</c:v>
                </c:pt>
                <c:pt idx="105">
                  <c:v>11.634315045815931</c:v>
                </c:pt>
                <c:pt idx="106">
                  <c:v>11.634315045815931</c:v>
                </c:pt>
                <c:pt idx="107">
                  <c:v>11.634315045815931</c:v>
                </c:pt>
                <c:pt idx="108">
                  <c:v>11.634315045815931</c:v>
                </c:pt>
                <c:pt idx="109">
                  <c:v>11.634315045815931</c:v>
                </c:pt>
                <c:pt idx="110">
                  <c:v>11.634315045815931</c:v>
                </c:pt>
                <c:pt idx="111">
                  <c:v>11.634315045815931</c:v>
                </c:pt>
                <c:pt idx="112">
                  <c:v>11.634315045815931</c:v>
                </c:pt>
                <c:pt idx="113">
                  <c:v>11.634315045815931</c:v>
                </c:pt>
                <c:pt idx="114">
                  <c:v>11.634315045815931</c:v>
                </c:pt>
                <c:pt idx="115">
                  <c:v>11.634315045815931</c:v>
                </c:pt>
                <c:pt idx="116">
                  <c:v>11.634315045815931</c:v>
                </c:pt>
                <c:pt idx="117">
                  <c:v>11.634315045815931</c:v>
                </c:pt>
                <c:pt idx="118">
                  <c:v>11.634315045815931</c:v>
                </c:pt>
                <c:pt idx="119">
                  <c:v>11.634315045815931</c:v>
                </c:pt>
                <c:pt idx="120">
                  <c:v>11.634315045815931</c:v>
                </c:pt>
                <c:pt idx="121">
                  <c:v>11.634315045815931</c:v>
                </c:pt>
                <c:pt idx="122">
                  <c:v>11.634315045815931</c:v>
                </c:pt>
                <c:pt idx="123">
                  <c:v>11.634315045815931</c:v>
                </c:pt>
                <c:pt idx="124">
                  <c:v>11.634315045815931</c:v>
                </c:pt>
                <c:pt idx="125">
                  <c:v>11.634315045815931</c:v>
                </c:pt>
                <c:pt idx="126">
                  <c:v>11.634315045815931</c:v>
                </c:pt>
                <c:pt idx="127">
                  <c:v>11.634315045815931</c:v>
                </c:pt>
                <c:pt idx="128">
                  <c:v>11.634315045815931</c:v>
                </c:pt>
                <c:pt idx="129">
                  <c:v>11.634315045815931</c:v>
                </c:pt>
                <c:pt idx="130">
                  <c:v>11.634315045815931</c:v>
                </c:pt>
                <c:pt idx="131">
                  <c:v>11.634315045815931</c:v>
                </c:pt>
                <c:pt idx="132">
                  <c:v>11.634315045815931</c:v>
                </c:pt>
                <c:pt idx="133">
                  <c:v>11.634315045815931</c:v>
                </c:pt>
                <c:pt idx="134">
                  <c:v>11.634315045815931</c:v>
                </c:pt>
                <c:pt idx="135">
                  <c:v>11.634315045815931</c:v>
                </c:pt>
                <c:pt idx="136">
                  <c:v>11.634315045815931</c:v>
                </c:pt>
                <c:pt idx="137">
                  <c:v>11.634315045815931</c:v>
                </c:pt>
                <c:pt idx="138">
                  <c:v>11.634315045815931</c:v>
                </c:pt>
                <c:pt idx="139">
                  <c:v>11.634315045815931</c:v>
                </c:pt>
                <c:pt idx="140">
                  <c:v>11.634315045815931</c:v>
                </c:pt>
                <c:pt idx="141">
                  <c:v>11.634315045815931</c:v>
                </c:pt>
                <c:pt idx="142">
                  <c:v>11.734470026706068</c:v>
                </c:pt>
                <c:pt idx="143">
                  <c:v>11.934779988486341</c:v>
                </c:pt>
                <c:pt idx="144">
                  <c:v>12.135089950266616</c:v>
                </c:pt>
                <c:pt idx="145">
                  <c:v>12.33539991204689</c:v>
                </c:pt>
                <c:pt idx="146">
                  <c:v>12.435554892937025</c:v>
                </c:pt>
                <c:pt idx="147">
                  <c:v>12.736019835607438</c:v>
                </c:pt>
                <c:pt idx="148">
                  <c:v>13.136639759167986</c:v>
                </c:pt>
                <c:pt idx="149">
                  <c:v>13.136639759167986</c:v>
                </c:pt>
                <c:pt idx="150">
                  <c:v>13.036484778277847</c:v>
                </c:pt>
                <c:pt idx="151">
                  <c:v>13.036484778277847</c:v>
                </c:pt>
                <c:pt idx="152">
                  <c:v>13.036484778277847</c:v>
                </c:pt>
                <c:pt idx="153">
                  <c:v>13.136639759167986</c:v>
                </c:pt>
                <c:pt idx="154">
                  <c:v>13.136639759167986</c:v>
                </c:pt>
                <c:pt idx="155">
                  <c:v>13.236794740058123</c:v>
                </c:pt>
                <c:pt idx="156">
                  <c:v>13.236794740058123</c:v>
                </c:pt>
                <c:pt idx="157">
                  <c:v>13.33694972094826</c:v>
                </c:pt>
                <c:pt idx="158">
                  <c:v>13.33694972094826</c:v>
                </c:pt>
                <c:pt idx="159">
                  <c:v>13.33694972094826</c:v>
                </c:pt>
                <c:pt idx="160">
                  <c:v>13.33694972094826</c:v>
                </c:pt>
                <c:pt idx="161">
                  <c:v>13.437104701838395</c:v>
                </c:pt>
                <c:pt idx="162">
                  <c:v>13.437104701838395</c:v>
                </c:pt>
                <c:pt idx="163">
                  <c:v>13.537259682728532</c:v>
                </c:pt>
                <c:pt idx="164">
                  <c:v>13.537259682728532</c:v>
                </c:pt>
                <c:pt idx="165">
                  <c:v>13.637414663618671</c:v>
                </c:pt>
                <c:pt idx="166">
                  <c:v>13.737569644508808</c:v>
                </c:pt>
                <c:pt idx="167">
                  <c:v>13.737569644508808</c:v>
                </c:pt>
                <c:pt idx="168">
                  <c:v>13.737569644508808</c:v>
                </c:pt>
                <c:pt idx="169">
                  <c:v>13.737569644508808</c:v>
                </c:pt>
                <c:pt idx="170">
                  <c:v>13.737569644508808</c:v>
                </c:pt>
                <c:pt idx="171">
                  <c:v>13.837724625398945</c:v>
                </c:pt>
                <c:pt idx="172">
                  <c:v>13.937879606289082</c:v>
                </c:pt>
                <c:pt idx="173">
                  <c:v>13.937879606289082</c:v>
                </c:pt>
                <c:pt idx="174">
                  <c:v>13.937879606289082</c:v>
                </c:pt>
                <c:pt idx="175">
                  <c:v>13.937879606289082</c:v>
                </c:pt>
                <c:pt idx="176">
                  <c:v>14.038034587179217</c:v>
                </c:pt>
                <c:pt idx="177">
                  <c:v>14.138189568069356</c:v>
                </c:pt>
                <c:pt idx="178">
                  <c:v>14.138189568069356</c:v>
                </c:pt>
                <c:pt idx="179">
                  <c:v>14.138189568069356</c:v>
                </c:pt>
                <c:pt idx="180">
                  <c:v>14.138189568069356</c:v>
                </c:pt>
                <c:pt idx="181">
                  <c:v>14.238344548959493</c:v>
                </c:pt>
                <c:pt idx="182">
                  <c:v>14.238344548959493</c:v>
                </c:pt>
                <c:pt idx="183">
                  <c:v>14.238344548959493</c:v>
                </c:pt>
                <c:pt idx="184">
                  <c:v>14.33849952984963</c:v>
                </c:pt>
                <c:pt idx="185">
                  <c:v>14.33849952984963</c:v>
                </c:pt>
                <c:pt idx="186">
                  <c:v>14.438654510739767</c:v>
                </c:pt>
                <c:pt idx="187">
                  <c:v>14.438654510739767</c:v>
                </c:pt>
                <c:pt idx="188">
                  <c:v>14.33849952984963</c:v>
                </c:pt>
                <c:pt idx="189">
                  <c:v>14.438654510739767</c:v>
                </c:pt>
                <c:pt idx="190">
                  <c:v>14.438654510739767</c:v>
                </c:pt>
                <c:pt idx="191">
                  <c:v>14.538809491629902</c:v>
                </c:pt>
                <c:pt idx="192">
                  <c:v>14.638964472520041</c:v>
                </c:pt>
                <c:pt idx="193">
                  <c:v>14.638964472520041</c:v>
                </c:pt>
                <c:pt idx="194">
                  <c:v>14.638964472520041</c:v>
                </c:pt>
                <c:pt idx="195">
                  <c:v>14.739119453410177</c:v>
                </c:pt>
                <c:pt idx="196">
                  <c:v>14.739119453410177</c:v>
                </c:pt>
                <c:pt idx="197">
                  <c:v>14.839274434300314</c:v>
                </c:pt>
                <c:pt idx="198">
                  <c:v>14.739119453410177</c:v>
                </c:pt>
                <c:pt idx="199">
                  <c:v>14.839274434300314</c:v>
                </c:pt>
                <c:pt idx="200">
                  <c:v>14.839274434300314</c:v>
                </c:pt>
                <c:pt idx="201">
                  <c:v>14.839274434300314</c:v>
                </c:pt>
                <c:pt idx="202">
                  <c:v>14.939429415190451</c:v>
                </c:pt>
                <c:pt idx="203">
                  <c:v>14.939429415190451</c:v>
                </c:pt>
                <c:pt idx="204">
                  <c:v>14.939429415190451</c:v>
                </c:pt>
                <c:pt idx="205">
                  <c:v>14.939429415190451</c:v>
                </c:pt>
                <c:pt idx="206">
                  <c:v>14.939429415190451</c:v>
                </c:pt>
                <c:pt idx="207">
                  <c:v>15.039584396080587</c:v>
                </c:pt>
                <c:pt idx="208">
                  <c:v>14.939429415190451</c:v>
                </c:pt>
                <c:pt idx="209">
                  <c:v>15.039584396080587</c:v>
                </c:pt>
                <c:pt idx="210">
                  <c:v>15.039584396080587</c:v>
                </c:pt>
                <c:pt idx="211">
                  <c:v>15.139739376970725</c:v>
                </c:pt>
                <c:pt idx="212">
                  <c:v>15.139739376970725</c:v>
                </c:pt>
                <c:pt idx="213">
                  <c:v>15.139739376970725</c:v>
                </c:pt>
                <c:pt idx="214">
                  <c:v>15.139739376970725</c:v>
                </c:pt>
                <c:pt idx="215">
                  <c:v>15.139739376970725</c:v>
                </c:pt>
                <c:pt idx="216">
                  <c:v>15.139739376970725</c:v>
                </c:pt>
                <c:pt idx="217">
                  <c:v>15.239894357860862</c:v>
                </c:pt>
                <c:pt idx="218">
                  <c:v>15.239894357860862</c:v>
                </c:pt>
                <c:pt idx="219">
                  <c:v>15.239894357860862</c:v>
                </c:pt>
                <c:pt idx="220">
                  <c:v>15.239894357860862</c:v>
                </c:pt>
                <c:pt idx="221">
                  <c:v>15.340049338750999</c:v>
                </c:pt>
                <c:pt idx="222">
                  <c:v>15.340049338750999</c:v>
                </c:pt>
                <c:pt idx="223">
                  <c:v>15.340049338750999</c:v>
                </c:pt>
                <c:pt idx="224">
                  <c:v>15.340049338750999</c:v>
                </c:pt>
                <c:pt idx="225">
                  <c:v>15.340049338750999</c:v>
                </c:pt>
                <c:pt idx="226">
                  <c:v>15.440204319641136</c:v>
                </c:pt>
                <c:pt idx="227">
                  <c:v>15.540359300531273</c:v>
                </c:pt>
                <c:pt idx="228">
                  <c:v>15.440204319641136</c:v>
                </c:pt>
                <c:pt idx="229">
                  <c:v>15.440204319641136</c:v>
                </c:pt>
                <c:pt idx="230">
                  <c:v>15.540359300531273</c:v>
                </c:pt>
                <c:pt idx="231">
                  <c:v>15.540359300531273</c:v>
                </c:pt>
                <c:pt idx="232">
                  <c:v>15.64051428142141</c:v>
                </c:pt>
                <c:pt idx="233">
                  <c:v>15.64051428142141</c:v>
                </c:pt>
                <c:pt idx="234">
                  <c:v>15.64051428142141</c:v>
                </c:pt>
                <c:pt idx="235">
                  <c:v>15.64051428142141</c:v>
                </c:pt>
                <c:pt idx="236">
                  <c:v>15.64051428142141</c:v>
                </c:pt>
                <c:pt idx="237">
                  <c:v>15.740669262311547</c:v>
                </c:pt>
                <c:pt idx="238">
                  <c:v>15.740669262311547</c:v>
                </c:pt>
                <c:pt idx="239">
                  <c:v>15.740669262311547</c:v>
                </c:pt>
                <c:pt idx="240">
                  <c:v>15.740669262311547</c:v>
                </c:pt>
                <c:pt idx="241">
                  <c:v>15.64051428142141</c:v>
                </c:pt>
                <c:pt idx="242">
                  <c:v>15.740669262311547</c:v>
                </c:pt>
                <c:pt idx="243">
                  <c:v>15.940979224091823</c:v>
                </c:pt>
                <c:pt idx="244">
                  <c:v>16.141289185872097</c:v>
                </c:pt>
                <c:pt idx="245">
                  <c:v>16.441754128542506</c:v>
                </c:pt>
                <c:pt idx="246">
                  <c:v>16.141289185872097</c:v>
                </c:pt>
                <c:pt idx="247">
                  <c:v>16.241444166762232</c:v>
                </c:pt>
                <c:pt idx="248">
                  <c:v>16.241444166762232</c:v>
                </c:pt>
                <c:pt idx="249">
                  <c:v>16.141289185872097</c:v>
                </c:pt>
                <c:pt idx="250">
                  <c:v>16.141289185872097</c:v>
                </c:pt>
                <c:pt idx="251">
                  <c:v>16.141289185872097</c:v>
                </c:pt>
                <c:pt idx="252">
                  <c:v>16.241444166762232</c:v>
                </c:pt>
                <c:pt idx="253">
                  <c:v>16.241444166762232</c:v>
                </c:pt>
                <c:pt idx="254">
                  <c:v>16.141289185872097</c:v>
                </c:pt>
                <c:pt idx="255">
                  <c:v>16.241444166762232</c:v>
                </c:pt>
                <c:pt idx="256">
                  <c:v>16.241444166762232</c:v>
                </c:pt>
                <c:pt idx="257">
                  <c:v>16.241444166762232</c:v>
                </c:pt>
                <c:pt idx="258">
                  <c:v>16.241444166762232</c:v>
                </c:pt>
                <c:pt idx="259">
                  <c:v>16.341599147652371</c:v>
                </c:pt>
                <c:pt idx="260">
                  <c:v>16.341599147652371</c:v>
                </c:pt>
                <c:pt idx="261">
                  <c:v>16.441754128542506</c:v>
                </c:pt>
                <c:pt idx="262">
                  <c:v>16.141289185872097</c:v>
                </c:pt>
                <c:pt idx="263">
                  <c:v>16.041134204981958</c:v>
                </c:pt>
                <c:pt idx="264">
                  <c:v>15.940979224091823</c:v>
                </c:pt>
                <c:pt idx="265">
                  <c:v>15.840824243201684</c:v>
                </c:pt>
                <c:pt idx="266">
                  <c:v>15.740669262311547</c:v>
                </c:pt>
                <c:pt idx="267">
                  <c:v>15.64051428142141</c:v>
                </c:pt>
                <c:pt idx="268">
                  <c:v>15.64051428142141</c:v>
                </c:pt>
                <c:pt idx="269">
                  <c:v>15.540359300531273</c:v>
                </c:pt>
                <c:pt idx="270">
                  <c:v>15.540359300531273</c:v>
                </c:pt>
                <c:pt idx="271">
                  <c:v>15.540359300531273</c:v>
                </c:pt>
                <c:pt idx="272">
                  <c:v>15.440204319641136</c:v>
                </c:pt>
                <c:pt idx="273">
                  <c:v>15.440204319641136</c:v>
                </c:pt>
                <c:pt idx="274">
                  <c:v>15.440204319641136</c:v>
                </c:pt>
                <c:pt idx="275">
                  <c:v>15.340049338750999</c:v>
                </c:pt>
                <c:pt idx="276">
                  <c:v>15.340049338750999</c:v>
                </c:pt>
                <c:pt idx="277">
                  <c:v>15.340049338750999</c:v>
                </c:pt>
                <c:pt idx="278">
                  <c:v>15.340049338750999</c:v>
                </c:pt>
                <c:pt idx="279">
                  <c:v>15.340049338750999</c:v>
                </c:pt>
                <c:pt idx="280">
                  <c:v>14.939429415190451</c:v>
                </c:pt>
                <c:pt idx="281">
                  <c:v>13.937879606289082</c:v>
                </c:pt>
                <c:pt idx="282">
                  <c:v>13.937879606289082</c:v>
                </c:pt>
                <c:pt idx="283">
                  <c:v>13.837724625398945</c:v>
                </c:pt>
                <c:pt idx="284">
                  <c:v>13.837724625398945</c:v>
                </c:pt>
                <c:pt idx="285">
                  <c:v>13.837724625398945</c:v>
                </c:pt>
                <c:pt idx="286">
                  <c:v>13.737569644508808</c:v>
                </c:pt>
                <c:pt idx="287">
                  <c:v>13.737569644508808</c:v>
                </c:pt>
                <c:pt idx="288">
                  <c:v>13.737569644508808</c:v>
                </c:pt>
                <c:pt idx="289">
                  <c:v>13.637414663618671</c:v>
                </c:pt>
                <c:pt idx="290">
                  <c:v>13.637414663618671</c:v>
                </c:pt>
                <c:pt idx="291">
                  <c:v>13.637414663618671</c:v>
                </c:pt>
                <c:pt idx="292">
                  <c:v>13.537259682728532</c:v>
                </c:pt>
                <c:pt idx="293">
                  <c:v>13.637414663618671</c:v>
                </c:pt>
                <c:pt idx="294">
                  <c:v>13.637414663618671</c:v>
                </c:pt>
                <c:pt idx="295">
                  <c:v>13.537259682728532</c:v>
                </c:pt>
                <c:pt idx="296">
                  <c:v>13.537259682728532</c:v>
                </c:pt>
                <c:pt idx="297">
                  <c:v>13.537259682728532</c:v>
                </c:pt>
                <c:pt idx="298">
                  <c:v>13.537259682728532</c:v>
                </c:pt>
                <c:pt idx="299">
                  <c:v>13.537259682728532</c:v>
                </c:pt>
                <c:pt idx="300">
                  <c:v>13.537259682728532</c:v>
                </c:pt>
                <c:pt idx="301">
                  <c:v>13.437104701838395</c:v>
                </c:pt>
                <c:pt idx="302">
                  <c:v>13.437104701838395</c:v>
                </c:pt>
                <c:pt idx="303">
                  <c:v>13.437104701838395</c:v>
                </c:pt>
                <c:pt idx="304">
                  <c:v>13.437104701838395</c:v>
                </c:pt>
                <c:pt idx="305">
                  <c:v>13.437104701838395</c:v>
                </c:pt>
                <c:pt idx="306">
                  <c:v>13.437104701838395</c:v>
                </c:pt>
                <c:pt idx="307">
                  <c:v>13.437104701838395</c:v>
                </c:pt>
                <c:pt idx="308">
                  <c:v>13.437104701838395</c:v>
                </c:pt>
                <c:pt idx="309">
                  <c:v>13.437104701838395</c:v>
                </c:pt>
                <c:pt idx="310">
                  <c:v>13.437104701838395</c:v>
                </c:pt>
                <c:pt idx="311">
                  <c:v>13.33694972094826</c:v>
                </c:pt>
                <c:pt idx="312">
                  <c:v>13.33694972094826</c:v>
                </c:pt>
                <c:pt idx="313">
                  <c:v>13.33694972094826</c:v>
                </c:pt>
                <c:pt idx="314">
                  <c:v>13.33694972094826</c:v>
                </c:pt>
                <c:pt idx="315">
                  <c:v>13.33694972094826</c:v>
                </c:pt>
                <c:pt idx="316">
                  <c:v>13.33694972094826</c:v>
                </c:pt>
                <c:pt idx="317">
                  <c:v>13.33694972094826</c:v>
                </c:pt>
                <c:pt idx="318">
                  <c:v>13.33694972094826</c:v>
                </c:pt>
                <c:pt idx="319">
                  <c:v>13.33694972094826</c:v>
                </c:pt>
                <c:pt idx="320">
                  <c:v>13.33694972094826</c:v>
                </c:pt>
                <c:pt idx="321">
                  <c:v>13.33694972094826</c:v>
                </c:pt>
                <c:pt idx="322">
                  <c:v>13.236794740058123</c:v>
                </c:pt>
                <c:pt idx="323">
                  <c:v>13.33694972094826</c:v>
                </c:pt>
                <c:pt idx="324">
                  <c:v>13.236794740058123</c:v>
                </c:pt>
                <c:pt idx="325">
                  <c:v>13.33694972094826</c:v>
                </c:pt>
                <c:pt idx="326">
                  <c:v>13.236794740058123</c:v>
                </c:pt>
                <c:pt idx="327">
                  <c:v>13.236794740058123</c:v>
                </c:pt>
                <c:pt idx="328">
                  <c:v>13.236794740058123</c:v>
                </c:pt>
                <c:pt idx="329">
                  <c:v>13.236794740058123</c:v>
                </c:pt>
                <c:pt idx="330">
                  <c:v>13.236794740058123</c:v>
                </c:pt>
                <c:pt idx="331">
                  <c:v>13.236794740058123</c:v>
                </c:pt>
                <c:pt idx="332">
                  <c:v>13.236794740058123</c:v>
                </c:pt>
                <c:pt idx="333">
                  <c:v>13.236794740058123</c:v>
                </c:pt>
                <c:pt idx="334">
                  <c:v>13.236794740058123</c:v>
                </c:pt>
                <c:pt idx="335">
                  <c:v>13.236794740058123</c:v>
                </c:pt>
                <c:pt idx="336">
                  <c:v>13.136639759167986</c:v>
                </c:pt>
                <c:pt idx="337">
                  <c:v>13.236794740058123</c:v>
                </c:pt>
                <c:pt idx="338">
                  <c:v>13.236794740058123</c:v>
                </c:pt>
                <c:pt idx="339">
                  <c:v>13.236794740058123</c:v>
                </c:pt>
                <c:pt idx="340">
                  <c:v>13.236794740058123</c:v>
                </c:pt>
                <c:pt idx="341">
                  <c:v>13.236794740058123</c:v>
                </c:pt>
                <c:pt idx="342">
                  <c:v>13.136639759167986</c:v>
                </c:pt>
                <c:pt idx="343">
                  <c:v>13.136639759167986</c:v>
                </c:pt>
                <c:pt idx="344">
                  <c:v>13.136639759167986</c:v>
                </c:pt>
                <c:pt idx="345">
                  <c:v>13.136639759167986</c:v>
                </c:pt>
                <c:pt idx="346">
                  <c:v>13.136639759167986</c:v>
                </c:pt>
                <c:pt idx="347">
                  <c:v>13.136639759167986</c:v>
                </c:pt>
                <c:pt idx="348">
                  <c:v>13.136639759167986</c:v>
                </c:pt>
                <c:pt idx="349">
                  <c:v>13.136639759167986</c:v>
                </c:pt>
                <c:pt idx="350">
                  <c:v>13.136639759167986</c:v>
                </c:pt>
                <c:pt idx="351">
                  <c:v>13.136639759167986</c:v>
                </c:pt>
                <c:pt idx="352">
                  <c:v>13.136639759167986</c:v>
                </c:pt>
                <c:pt idx="353">
                  <c:v>13.136639759167986</c:v>
                </c:pt>
                <c:pt idx="354">
                  <c:v>13.136639759167986</c:v>
                </c:pt>
                <c:pt idx="355">
                  <c:v>13.136639759167986</c:v>
                </c:pt>
                <c:pt idx="356">
                  <c:v>13.136639759167986</c:v>
                </c:pt>
                <c:pt idx="357">
                  <c:v>13.036484778277847</c:v>
                </c:pt>
                <c:pt idx="358">
                  <c:v>13.136639759167986</c:v>
                </c:pt>
                <c:pt idx="359">
                  <c:v>13.136639759167986</c:v>
                </c:pt>
                <c:pt idx="360">
                  <c:v>13.136639759167986</c:v>
                </c:pt>
              </c:numCache>
            </c:numRef>
          </c:yVal>
          <c:smooth val="1"/>
        </c:ser>
        <c:ser>
          <c:idx val="3"/>
          <c:order val="3"/>
          <c:tx>
            <c:strRef>
              <c:f>'Sheet2 (2)'!$G$3964</c:f>
              <c:strCache>
                <c:ptCount val="1"/>
                <c:pt idx="0">
                  <c:v>南側　天井</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(2)'!$G$3965:$G$4325</c:f>
              <c:numCache>
                <c:formatCode>General</c:formatCode>
                <c:ptCount val="361"/>
                <c:pt idx="0">
                  <c:v>12.109494314007746</c:v>
                </c:pt>
                <c:pt idx="1">
                  <c:v>12.109494314007746</c:v>
                </c:pt>
                <c:pt idx="2">
                  <c:v>12.109494314007746</c:v>
                </c:pt>
                <c:pt idx="3">
                  <c:v>12.109494314007746</c:v>
                </c:pt>
                <c:pt idx="4">
                  <c:v>12.109494314007746</c:v>
                </c:pt>
                <c:pt idx="5">
                  <c:v>12.109494314007746</c:v>
                </c:pt>
                <c:pt idx="6">
                  <c:v>12.109494314007746</c:v>
                </c:pt>
                <c:pt idx="7">
                  <c:v>12.109494314007746</c:v>
                </c:pt>
                <c:pt idx="8">
                  <c:v>12.109494314007746</c:v>
                </c:pt>
                <c:pt idx="9">
                  <c:v>12.109494314007746</c:v>
                </c:pt>
                <c:pt idx="10">
                  <c:v>12.109494314007746</c:v>
                </c:pt>
                <c:pt idx="11">
                  <c:v>12.109494314007746</c:v>
                </c:pt>
                <c:pt idx="12">
                  <c:v>12.109494314007746</c:v>
                </c:pt>
                <c:pt idx="13">
                  <c:v>12.109494314007746</c:v>
                </c:pt>
                <c:pt idx="14">
                  <c:v>12.109494314007746</c:v>
                </c:pt>
                <c:pt idx="15">
                  <c:v>12.109494314007746</c:v>
                </c:pt>
                <c:pt idx="16">
                  <c:v>12.109494314007746</c:v>
                </c:pt>
                <c:pt idx="17">
                  <c:v>12.109494314007746</c:v>
                </c:pt>
                <c:pt idx="18">
                  <c:v>12.109494314007746</c:v>
                </c:pt>
                <c:pt idx="19">
                  <c:v>12.109494314007746</c:v>
                </c:pt>
                <c:pt idx="20">
                  <c:v>12.109494314007746</c:v>
                </c:pt>
                <c:pt idx="21">
                  <c:v>12.109494314007746</c:v>
                </c:pt>
                <c:pt idx="22">
                  <c:v>12.109494314007746</c:v>
                </c:pt>
                <c:pt idx="23">
                  <c:v>12.109494314007746</c:v>
                </c:pt>
                <c:pt idx="24">
                  <c:v>12.109494314007746</c:v>
                </c:pt>
                <c:pt idx="25">
                  <c:v>12.109494314007746</c:v>
                </c:pt>
                <c:pt idx="26">
                  <c:v>12.109494314007746</c:v>
                </c:pt>
                <c:pt idx="27">
                  <c:v>12.109494314007746</c:v>
                </c:pt>
                <c:pt idx="28">
                  <c:v>12.109494314007746</c:v>
                </c:pt>
                <c:pt idx="29">
                  <c:v>12.109494314007746</c:v>
                </c:pt>
                <c:pt idx="30">
                  <c:v>12.109494314007746</c:v>
                </c:pt>
                <c:pt idx="31">
                  <c:v>12.109494314007746</c:v>
                </c:pt>
                <c:pt idx="32">
                  <c:v>12.109494314007746</c:v>
                </c:pt>
                <c:pt idx="33">
                  <c:v>12.109494314007746</c:v>
                </c:pt>
                <c:pt idx="34">
                  <c:v>12.109494314007746</c:v>
                </c:pt>
                <c:pt idx="35">
                  <c:v>12.109494314007746</c:v>
                </c:pt>
                <c:pt idx="36">
                  <c:v>12.109494314007746</c:v>
                </c:pt>
                <c:pt idx="37">
                  <c:v>12.109494314007746</c:v>
                </c:pt>
                <c:pt idx="38">
                  <c:v>12.109494314007746</c:v>
                </c:pt>
                <c:pt idx="39">
                  <c:v>12.109494314007746</c:v>
                </c:pt>
                <c:pt idx="40">
                  <c:v>12.109494314007746</c:v>
                </c:pt>
                <c:pt idx="41">
                  <c:v>12.109494314007746</c:v>
                </c:pt>
                <c:pt idx="42">
                  <c:v>12.109494314007746</c:v>
                </c:pt>
                <c:pt idx="43">
                  <c:v>12.109494314007746</c:v>
                </c:pt>
                <c:pt idx="44">
                  <c:v>12.109494314007746</c:v>
                </c:pt>
                <c:pt idx="45">
                  <c:v>12.109494314007746</c:v>
                </c:pt>
                <c:pt idx="46">
                  <c:v>12.109494314007746</c:v>
                </c:pt>
                <c:pt idx="47">
                  <c:v>12.109494314007746</c:v>
                </c:pt>
                <c:pt idx="48">
                  <c:v>12.109494314007746</c:v>
                </c:pt>
                <c:pt idx="49">
                  <c:v>12.109494314007746</c:v>
                </c:pt>
                <c:pt idx="50">
                  <c:v>12.109494314007746</c:v>
                </c:pt>
                <c:pt idx="51">
                  <c:v>12.109494314007746</c:v>
                </c:pt>
                <c:pt idx="52">
                  <c:v>12.109494314007746</c:v>
                </c:pt>
                <c:pt idx="53">
                  <c:v>12.109494314007746</c:v>
                </c:pt>
                <c:pt idx="54">
                  <c:v>12.109494314007746</c:v>
                </c:pt>
                <c:pt idx="55">
                  <c:v>12.109494314007746</c:v>
                </c:pt>
                <c:pt idx="56">
                  <c:v>12.109494314007746</c:v>
                </c:pt>
                <c:pt idx="57">
                  <c:v>12.109494314007746</c:v>
                </c:pt>
                <c:pt idx="58">
                  <c:v>12.109494314007746</c:v>
                </c:pt>
                <c:pt idx="59">
                  <c:v>12.109494314007746</c:v>
                </c:pt>
                <c:pt idx="60">
                  <c:v>12.109494314007746</c:v>
                </c:pt>
                <c:pt idx="61">
                  <c:v>12.109494314007746</c:v>
                </c:pt>
                <c:pt idx="62">
                  <c:v>12.109494314007746</c:v>
                </c:pt>
                <c:pt idx="63">
                  <c:v>12.109494314007746</c:v>
                </c:pt>
                <c:pt idx="64">
                  <c:v>12.109494314007746</c:v>
                </c:pt>
                <c:pt idx="65">
                  <c:v>12.109494314007746</c:v>
                </c:pt>
                <c:pt idx="66">
                  <c:v>12.009276886093016</c:v>
                </c:pt>
                <c:pt idx="67">
                  <c:v>12.109494314007746</c:v>
                </c:pt>
                <c:pt idx="68">
                  <c:v>12.109494314007746</c:v>
                </c:pt>
                <c:pt idx="69">
                  <c:v>12.009276886093016</c:v>
                </c:pt>
                <c:pt idx="70">
                  <c:v>12.009276886093016</c:v>
                </c:pt>
                <c:pt idx="71">
                  <c:v>12.009276886093016</c:v>
                </c:pt>
                <c:pt idx="72">
                  <c:v>12.009276886093016</c:v>
                </c:pt>
                <c:pt idx="73">
                  <c:v>12.009276886093016</c:v>
                </c:pt>
                <c:pt idx="74">
                  <c:v>12.009276886093016</c:v>
                </c:pt>
                <c:pt idx="75">
                  <c:v>12.009276886093016</c:v>
                </c:pt>
                <c:pt idx="76">
                  <c:v>12.009276886093016</c:v>
                </c:pt>
                <c:pt idx="77">
                  <c:v>12.009276886093016</c:v>
                </c:pt>
                <c:pt idx="78">
                  <c:v>12.009276886093016</c:v>
                </c:pt>
                <c:pt idx="79">
                  <c:v>12.009276886093016</c:v>
                </c:pt>
                <c:pt idx="80">
                  <c:v>12.009276886093016</c:v>
                </c:pt>
                <c:pt idx="81">
                  <c:v>12.009276886093016</c:v>
                </c:pt>
                <c:pt idx="82">
                  <c:v>12.009276886093016</c:v>
                </c:pt>
                <c:pt idx="83">
                  <c:v>12.009276886093016</c:v>
                </c:pt>
                <c:pt idx="84">
                  <c:v>12.009276886093016</c:v>
                </c:pt>
                <c:pt idx="85">
                  <c:v>12.009276886093016</c:v>
                </c:pt>
                <c:pt idx="86">
                  <c:v>12.009276886093016</c:v>
                </c:pt>
                <c:pt idx="87">
                  <c:v>12.009276886093016</c:v>
                </c:pt>
                <c:pt idx="88">
                  <c:v>12.009276886093016</c:v>
                </c:pt>
                <c:pt idx="89">
                  <c:v>12.009276886093016</c:v>
                </c:pt>
                <c:pt idx="90">
                  <c:v>12.009276886093016</c:v>
                </c:pt>
                <c:pt idx="91">
                  <c:v>12.009276886093016</c:v>
                </c:pt>
                <c:pt idx="92">
                  <c:v>12.009276886093016</c:v>
                </c:pt>
                <c:pt idx="93">
                  <c:v>12.009276886093016</c:v>
                </c:pt>
                <c:pt idx="94">
                  <c:v>12.009276886093016</c:v>
                </c:pt>
                <c:pt idx="95">
                  <c:v>12.009276886093016</c:v>
                </c:pt>
                <c:pt idx="96">
                  <c:v>12.009276886093016</c:v>
                </c:pt>
                <c:pt idx="97">
                  <c:v>12.009276886093016</c:v>
                </c:pt>
                <c:pt idx="98">
                  <c:v>12.009276886093016</c:v>
                </c:pt>
                <c:pt idx="99">
                  <c:v>12.009276886093016</c:v>
                </c:pt>
                <c:pt idx="100">
                  <c:v>12.009276886093016</c:v>
                </c:pt>
                <c:pt idx="101">
                  <c:v>12.009276886093016</c:v>
                </c:pt>
                <c:pt idx="102">
                  <c:v>12.009276886093016</c:v>
                </c:pt>
                <c:pt idx="103">
                  <c:v>12.009276886093016</c:v>
                </c:pt>
                <c:pt idx="104">
                  <c:v>12.009276886093016</c:v>
                </c:pt>
                <c:pt idx="105">
                  <c:v>12.009276886093016</c:v>
                </c:pt>
                <c:pt idx="106">
                  <c:v>12.009276886093016</c:v>
                </c:pt>
                <c:pt idx="107">
                  <c:v>12.009276886093016</c:v>
                </c:pt>
                <c:pt idx="108">
                  <c:v>12.009276886093016</c:v>
                </c:pt>
                <c:pt idx="109">
                  <c:v>12.009276886093016</c:v>
                </c:pt>
                <c:pt idx="110">
                  <c:v>12.009276886093016</c:v>
                </c:pt>
                <c:pt idx="111">
                  <c:v>12.109494314007746</c:v>
                </c:pt>
                <c:pt idx="112">
                  <c:v>12.009276886093016</c:v>
                </c:pt>
                <c:pt idx="113">
                  <c:v>12.009276886093016</c:v>
                </c:pt>
                <c:pt idx="114">
                  <c:v>12.009276886093016</c:v>
                </c:pt>
                <c:pt idx="115">
                  <c:v>12.009276886093016</c:v>
                </c:pt>
                <c:pt idx="116">
                  <c:v>12.009276886093016</c:v>
                </c:pt>
                <c:pt idx="117">
                  <c:v>12.009276886093016</c:v>
                </c:pt>
                <c:pt idx="118">
                  <c:v>12.009276886093016</c:v>
                </c:pt>
                <c:pt idx="119">
                  <c:v>12.009276886093016</c:v>
                </c:pt>
                <c:pt idx="120">
                  <c:v>12.009276886093016</c:v>
                </c:pt>
                <c:pt idx="121">
                  <c:v>12.009276886093016</c:v>
                </c:pt>
                <c:pt idx="122">
                  <c:v>12.009276886093016</c:v>
                </c:pt>
                <c:pt idx="123">
                  <c:v>12.009276886093016</c:v>
                </c:pt>
                <c:pt idx="124">
                  <c:v>12.009276886093016</c:v>
                </c:pt>
                <c:pt idx="125">
                  <c:v>12.009276886093016</c:v>
                </c:pt>
                <c:pt idx="126">
                  <c:v>12.009276886093016</c:v>
                </c:pt>
                <c:pt idx="127">
                  <c:v>12.009276886093016</c:v>
                </c:pt>
                <c:pt idx="128">
                  <c:v>12.009276886093016</c:v>
                </c:pt>
                <c:pt idx="129">
                  <c:v>12.009276886093016</c:v>
                </c:pt>
                <c:pt idx="130">
                  <c:v>12.009276886093016</c:v>
                </c:pt>
                <c:pt idx="131">
                  <c:v>12.009276886093016</c:v>
                </c:pt>
                <c:pt idx="132">
                  <c:v>12.009276886093016</c:v>
                </c:pt>
                <c:pt idx="133">
                  <c:v>12.009276886093016</c:v>
                </c:pt>
                <c:pt idx="134">
                  <c:v>12.009276886093016</c:v>
                </c:pt>
                <c:pt idx="135">
                  <c:v>12.009276886093016</c:v>
                </c:pt>
                <c:pt idx="136">
                  <c:v>12.009276886093016</c:v>
                </c:pt>
                <c:pt idx="137">
                  <c:v>12.009276886093016</c:v>
                </c:pt>
                <c:pt idx="138">
                  <c:v>12.009276886093016</c:v>
                </c:pt>
                <c:pt idx="139">
                  <c:v>12.009276886093016</c:v>
                </c:pt>
                <c:pt idx="140">
                  <c:v>12.009276886093016</c:v>
                </c:pt>
                <c:pt idx="141">
                  <c:v>12.009276886093016</c:v>
                </c:pt>
                <c:pt idx="142">
                  <c:v>12.209711741922476</c:v>
                </c:pt>
                <c:pt idx="143">
                  <c:v>12.510364025666664</c:v>
                </c:pt>
                <c:pt idx="144">
                  <c:v>12.811016309410853</c:v>
                </c:pt>
                <c:pt idx="145">
                  <c:v>13.211886021069772</c:v>
                </c:pt>
                <c:pt idx="146">
                  <c:v>13.41232087689923</c:v>
                </c:pt>
                <c:pt idx="147">
                  <c:v>13.813190588558149</c:v>
                </c:pt>
                <c:pt idx="148">
                  <c:v>14.414495156046526</c:v>
                </c:pt>
                <c:pt idx="149">
                  <c:v>15.116017151449633</c:v>
                </c:pt>
                <c:pt idx="150">
                  <c:v>15.416669435193821</c:v>
                </c:pt>
                <c:pt idx="151">
                  <c:v>15.516886863108551</c:v>
                </c:pt>
                <c:pt idx="152">
                  <c:v>15.717321718938011</c:v>
                </c:pt>
                <c:pt idx="153">
                  <c:v>15.516886863108551</c:v>
                </c:pt>
                <c:pt idx="154">
                  <c:v>15.416669435193821</c:v>
                </c:pt>
                <c:pt idx="155">
                  <c:v>15.416669435193821</c:v>
                </c:pt>
                <c:pt idx="156">
                  <c:v>15.416669435193821</c:v>
                </c:pt>
                <c:pt idx="157">
                  <c:v>15.416669435193821</c:v>
                </c:pt>
                <c:pt idx="158">
                  <c:v>15.516886863108551</c:v>
                </c:pt>
                <c:pt idx="159">
                  <c:v>15.516886863108551</c:v>
                </c:pt>
                <c:pt idx="160">
                  <c:v>15.416669435193821</c:v>
                </c:pt>
                <c:pt idx="161">
                  <c:v>15.61710429102328</c:v>
                </c:pt>
                <c:pt idx="162">
                  <c:v>15.516886863108551</c:v>
                </c:pt>
                <c:pt idx="163">
                  <c:v>15.516886863108551</c:v>
                </c:pt>
                <c:pt idx="164">
                  <c:v>15.61710429102328</c:v>
                </c:pt>
                <c:pt idx="165">
                  <c:v>15.516886863108551</c:v>
                </c:pt>
                <c:pt idx="166">
                  <c:v>15.717321718938011</c:v>
                </c:pt>
                <c:pt idx="167">
                  <c:v>15.717321718938011</c:v>
                </c:pt>
                <c:pt idx="168">
                  <c:v>15.91775657476747</c:v>
                </c:pt>
                <c:pt idx="169">
                  <c:v>15.81753914685274</c:v>
                </c:pt>
                <c:pt idx="170">
                  <c:v>15.81753914685274</c:v>
                </c:pt>
                <c:pt idx="171">
                  <c:v>15.91775657476747</c:v>
                </c:pt>
                <c:pt idx="172">
                  <c:v>15.91775657476747</c:v>
                </c:pt>
                <c:pt idx="173">
                  <c:v>16.017974002682202</c:v>
                </c:pt>
                <c:pt idx="174">
                  <c:v>16.017974002682202</c:v>
                </c:pt>
                <c:pt idx="175">
                  <c:v>16.11819143059693</c:v>
                </c:pt>
                <c:pt idx="176">
                  <c:v>16.11819143059693</c:v>
                </c:pt>
                <c:pt idx="177">
                  <c:v>16.218408858511658</c:v>
                </c:pt>
                <c:pt idx="178">
                  <c:v>16.218408858511658</c:v>
                </c:pt>
                <c:pt idx="179">
                  <c:v>16.318626286426387</c:v>
                </c:pt>
                <c:pt idx="180">
                  <c:v>16.318626286426387</c:v>
                </c:pt>
                <c:pt idx="181">
                  <c:v>16.318626286426387</c:v>
                </c:pt>
                <c:pt idx="182">
                  <c:v>16.318626286426387</c:v>
                </c:pt>
                <c:pt idx="183">
                  <c:v>16.51906114225585</c:v>
                </c:pt>
                <c:pt idx="184">
                  <c:v>16.318626286426387</c:v>
                </c:pt>
                <c:pt idx="185">
                  <c:v>16.418843714341119</c:v>
                </c:pt>
                <c:pt idx="186">
                  <c:v>16.51906114225585</c:v>
                </c:pt>
                <c:pt idx="187">
                  <c:v>16.51906114225585</c:v>
                </c:pt>
                <c:pt idx="188">
                  <c:v>16.619278570170575</c:v>
                </c:pt>
                <c:pt idx="189">
                  <c:v>16.619278570170575</c:v>
                </c:pt>
                <c:pt idx="190">
                  <c:v>16.819713426000035</c:v>
                </c:pt>
                <c:pt idx="191">
                  <c:v>16.619278570170575</c:v>
                </c:pt>
                <c:pt idx="192">
                  <c:v>16.619278570170575</c:v>
                </c:pt>
                <c:pt idx="193">
                  <c:v>16.819713426000035</c:v>
                </c:pt>
                <c:pt idx="194">
                  <c:v>16.919930853914767</c:v>
                </c:pt>
                <c:pt idx="195">
                  <c:v>16.819713426000035</c:v>
                </c:pt>
                <c:pt idx="196">
                  <c:v>16.919930853914767</c:v>
                </c:pt>
                <c:pt idx="197">
                  <c:v>16.819713426000035</c:v>
                </c:pt>
                <c:pt idx="198">
                  <c:v>16.919930853914767</c:v>
                </c:pt>
                <c:pt idx="199">
                  <c:v>16.919930853914767</c:v>
                </c:pt>
                <c:pt idx="200">
                  <c:v>17.020148281829496</c:v>
                </c:pt>
                <c:pt idx="201">
                  <c:v>17.020148281829496</c:v>
                </c:pt>
                <c:pt idx="202">
                  <c:v>17.220583137658956</c:v>
                </c:pt>
                <c:pt idx="203">
                  <c:v>17.120365709744224</c:v>
                </c:pt>
                <c:pt idx="204">
                  <c:v>17.120365709744224</c:v>
                </c:pt>
                <c:pt idx="205">
                  <c:v>17.020148281829496</c:v>
                </c:pt>
                <c:pt idx="206">
                  <c:v>17.120365709744224</c:v>
                </c:pt>
                <c:pt idx="207">
                  <c:v>17.220583137658956</c:v>
                </c:pt>
                <c:pt idx="208">
                  <c:v>17.220583137658956</c:v>
                </c:pt>
                <c:pt idx="209">
                  <c:v>17.220583137658956</c:v>
                </c:pt>
                <c:pt idx="210">
                  <c:v>17.320800565573684</c:v>
                </c:pt>
                <c:pt idx="211">
                  <c:v>17.421017993488412</c:v>
                </c:pt>
                <c:pt idx="212">
                  <c:v>17.421017993488412</c:v>
                </c:pt>
                <c:pt idx="213">
                  <c:v>17.320800565573684</c:v>
                </c:pt>
                <c:pt idx="214">
                  <c:v>17.421017993488412</c:v>
                </c:pt>
                <c:pt idx="215">
                  <c:v>17.421017993488412</c:v>
                </c:pt>
                <c:pt idx="216">
                  <c:v>17.421017993488412</c:v>
                </c:pt>
                <c:pt idx="217">
                  <c:v>17.421017993488412</c:v>
                </c:pt>
                <c:pt idx="218">
                  <c:v>17.521235421403144</c:v>
                </c:pt>
                <c:pt idx="219">
                  <c:v>17.621452849317873</c:v>
                </c:pt>
                <c:pt idx="220">
                  <c:v>17.521235421403144</c:v>
                </c:pt>
                <c:pt idx="221">
                  <c:v>17.421017993488412</c:v>
                </c:pt>
                <c:pt idx="222">
                  <c:v>17.421017993488412</c:v>
                </c:pt>
                <c:pt idx="223">
                  <c:v>17.521235421403144</c:v>
                </c:pt>
                <c:pt idx="224">
                  <c:v>17.521235421403144</c:v>
                </c:pt>
                <c:pt idx="225">
                  <c:v>17.721670277232604</c:v>
                </c:pt>
                <c:pt idx="226">
                  <c:v>17.621452849317873</c:v>
                </c:pt>
                <c:pt idx="227">
                  <c:v>17.621452849317873</c:v>
                </c:pt>
                <c:pt idx="228">
                  <c:v>17.621452849317873</c:v>
                </c:pt>
                <c:pt idx="229">
                  <c:v>17.721670277232604</c:v>
                </c:pt>
                <c:pt idx="230">
                  <c:v>17.621452849317873</c:v>
                </c:pt>
                <c:pt idx="231">
                  <c:v>17.821887705147329</c:v>
                </c:pt>
                <c:pt idx="232">
                  <c:v>17.621452849317873</c:v>
                </c:pt>
                <c:pt idx="233">
                  <c:v>17.721670277232604</c:v>
                </c:pt>
                <c:pt idx="234">
                  <c:v>17.821887705147329</c:v>
                </c:pt>
                <c:pt idx="235">
                  <c:v>17.922105133062061</c:v>
                </c:pt>
                <c:pt idx="236">
                  <c:v>17.922105133062061</c:v>
                </c:pt>
                <c:pt idx="237">
                  <c:v>17.922105133062061</c:v>
                </c:pt>
                <c:pt idx="238">
                  <c:v>18.022322560976793</c:v>
                </c:pt>
                <c:pt idx="239">
                  <c:v>18.022322560976793</c:v>
                </c:pt>
                <c:pt idx="240">
                  <c:v>18.022322560976793</c:v>
                </c:pt>
                <c:pt idx="241">
                  <c:v>18.22275741680625</c:v>
                </c:pt>
                <c:pt idx="242">
                  <c:v>18.322974844720978</c:v>
                </c:pt>
                <c:pt idx="243">
                  <c:v>18.22275741680625</c:v>
                </c:pt>
                <c:pt idx="244">
                  <c:v>18.42319227263571</c:v>
                </c:pt>
                <c:pt idx="245">
                  <c:v>18.42319227263571</c:v>
                </c:pt>
                <c:pt idx="246">
                  <c:v>18.623627128465166</c:v>
                </c:pt>
                <c:pt idx="247">
                  <c:v>18.42319227263571</c:v>
                </c:pt>
                <c:pt idx="248">
                  <c:v>18.523409700550442</c:v>
                </c:pt>
                <c:pt idx="249">
                  <c:v>18.42319227263571</c:v>
                </c:pt>
                <c:pt idx="250">
                  <c:v>18.723844556379898</c:v>
                </c:pt>
                <c:pt idx="251">
                  <c:v>18.42319227263571</c:v>
                </c:pt>
                <c:pt idx="252">
                  <c:v>18.523409700550442</c:v>
                </c:pt>
                <c:pt idx="253">
                  <c:v>18.723844556379898</c:v>
                </c:pt>
                <c:pt idx="254">
                  <c:v>18.523409700550442</c:v>
                </c:pt>
                <c:pt idx="255">
                  <c:v>18.523409700550442</c:v>
                </c:pt>
                <c:pt idx="256">
                  <c:v>18.723844556379898</c:v>
                </c:pt>
                <c:pt idx="257">
                  <c:v>18.924279412209358</c:v>
                </c:pt>
                <c:pt idx="258">
                  <c:v>18.523409700550442</c:v>
                </c:pt>
                <c:pt idx="259">
                  <c:v>18.723844556379898</c:v>
                </c:pt>
                <c:pt idx="260">
                  <c:v>18.623627128465166</c:v>
                </c:pt>
                <c:pt idx="261">
                  <c:v>18.322974844720978</c:v>
                </c:pt>
                <c:pt idx="262">
                  <c:v>18.122539988891521</c:v>
                </c:pt>
                <c:pt idx="263">
                  <c:v>18.22275741680625</c:v>
                </c:pt>
                <c:pt idx="264">
                  <c:v>18.122539988891521</c:v>
                </c:pt>
                <c:pt idx="265">
                  <c:v>18.122539988891521</c:v>
                </c:pt>
                <c:pt idx="266">
                  <c:v>17.922105133062061</c:v>
                </c:pt>
                <c:pt idx="267">
                  <c:v>17.721670277232604</c:v>
                </c:pt>
                <c:pt idx="268">
                  <c:v>17.721670277232604</c:v>
                </c:pt>
                <c:pt idx="269">
                  <c:v>17.621452849317873</c:v>
                </c:pt>
                <c:pt idx="270">
                  <c:v>17.621452849317873</c:v>
                </c:pt>
                <c:pt idx="271">
                  <c:v>17.521235421403144</c:v>
                </c:pt>
                <c:pt idx="272">
                  <c:v>17.421017993488412</c:v>
                </c:pt>
                <c:pt idx="273">
                  <c:v>17.320800565573684</c:v>
                </c:pt>
                <c:pt idx="274">
                  <c:v>17.320800565573684</c:v>
                </c:pt>
                <c:pt idx="275">
                  <c:v>17.220583137658956</c:v>
                </c:pt>
                <c:pt idx="276">
                  <c:v>17.120365709744224</c:v>
                </c:pt>
                <c:pt idx="277">
                  <c:v>17.020148281829496</c:v>
                </c:pt>
                <c:pt idx="278">
                  <c:v>17.020148281829496</c:v>
                </c:pt>
                <c:pt idx="279">
                  <c:v>16.919930853914767</c:v>
                </c:pt>
                <c:pt idx="280">
                  <c:v>16.919930853914767</c:v>
                </c:pt>
                <c:pt idx="281">
                  <c:v>16.819713426000035</c:v>
                </c:pt>
                <c:pt idx="282">
                  <c:v>16.719495998085307</c:v>
                </c:pt>
                <c:pt idx="283">
                  <c:v>16.619278570170575</c:v>
                </c:pt>
                <c:pt idx="284">
                  <c:v>16.51906114225585</c:v>
                </c:pt>
                <c:pt idx="285">
                  <c:v>16.418843714341119</c:v>
                </c:pt>
                <c:pt idx="286">
                  <c:v>16.318626286426387</c:v>
                </c:pt>
                <c:pt idx="287">
                  <c:v>16.318626286426387</c:v>
                </c:pt>
                <c:pt idx="288">
                  <c:v>16.218408858511658</c:v>
                </c:pt>
                <c:pt idx="289">
                  <c:v>16.218408858511658</c:v>
                </c:pt>
                <c:pt idx="290">
                  <c:v>16.11819143059693</c:v>
                </c:pt>
                <c:pt idx="291">
                  <c:v>16.017974002682202</c:v>
                </c:pt>
                <c:pt idx="292">
                  <c:v>16.017974002682202</c:v>
                </c:pt>
                <c:pt idx="293">
                  <c:v>15.91775657476747</c:v>
                </c:pt>
                <c:pt idx="294">
                  <c:v>15.91775657476747</c:v>
                </c:pt>
                <c:pt idx="295">
                  <c:v>15.91775657476747</c:v>
                </c:pt>
                <c:pt idx="296">
                  <c:v>15.81753914685274</c:v>
                </c:pt>
                <c:pt idx="297">
                  <c:v>15.81753914685274</c:v>
                </c:pt>
                <c:pt idx="298">
                  <c:v>15.81753914685274</c:v>
                </c:pt>
                <c:pt idx="299">
                  <c:v>15.717321718938011</c:v>
                </c:pt>
                <c:pt idx="300">
                  <c:v>15.717321718938011</c:v>
                </c:pt>
                <c:pt idx="301">
                  <c:v>15.717321718938011</c:v>
                </c:pt>
                <c:pt idx="302">
                  <c:v>15.61710429102328</c:v>
                </c:pt>
                <c:pt idx="303">
                  <c:v>15.61710429102328</c:v>
                </c:pt>
                <c:pt idx="304">
                  <c:v>15.61710429102328</c:v>
                </c:pt>
                <c:pt idx="305">
                  <c:v>15.61710429102328</c:v>
                </c:pt>
                <c:pt idx="306">
                  <c:v>15.516886863108551</c:v>
                </c:pt>
                <c:pt idx="307">
                  <c:v>15.516886863108551</c:v>
                </c:pt>
                <c:pt idx="308">
                  <c:v>15.516886863108551</c:v>
                </c:pt>
                <c:pt idx="309">
                  <c:v>15.516886863108551</c:v>
                </c:pt>
                <c:pt idx="310">
                  <c:v>15.416669435193821</c:v>
                </c:pt>
                <c:pt idx="311">
                  <c:v>15.416669435193821</c:v>
                </c:pt>
                <c:pt idx="312">
                  <c:v>15.416669435193821</c:v>
                </c:pt>
                <c:pt idx="313">
                  <c:v>15.416669435193821</c:v>
                </c:pt>
                <c:pt idx="314">
                  <c:v>15.316452007279093</c:v>
                </c:pt>
                <c:pt idx="315">
                  <c:v>15.316452007279093</c:v>
                </c:pt>
                <c:pt idx="316">
                  <c:v>15.316452007279093</c:v>
                </c:pt>
                <c:pt idx="317">
                  <c:v>15.316452007279093</c:v>
                </c:pt>
                <c:pt idx="318">
                  <c:v>15.316452007279093</c:v>
                </c:pt>
                <c:pt idx="319">
                  <c:v>15.216234579364363</c:v>
                </c:pt>
                <c:pt idx="320">
                  <c:v>15.216234579364363</c:v>
                </c:pt>
                <c:pt idx="321">
                  <c:v>15.216234579364363</c:v>
                </c:pt>
                <c:pt idx="322">
                  <c:v>15.216234579364363</c:v>
                </c:pt>
                <c:pt idx="323">
                  <c:v>15.216234579364363</c:v>
                </c:pt>
                <c:pt idx="324">
                  <c:v>15.116017151449633</c:v>
                </c:pt>
                <c:pt idx="325">
                  <c:v>15.116017151449633</c:v>
                </c:pt>
                <c:pt idx="326">
                  <c:v>15.116017151449633</c:v>
                </c:pt>
                <c:pt idx="327">
                  <c:v>15.116017151449633</c:v>
                </c:pt>
                <c:pt idx="328">
                  <c:v>15.116017151449633</c:v>
                </c:pt>
                <c:pt idx="329">
                  <c:v>15.116017151449633</c:v>
                </c:pt>
                <c:pt idx="330">
                  <c:v>15.015799723534903</c:v>
                </c:pt>
                <c:pt idx="331">
                  <c:v>15.015799723534903</c:v>
                </c:pt>
                <c:pt idx="332">
                  <c:v>15.015799723534903</c:v>
                </c:pt>
                <c:pt idx="333">
                  <c:v>15.015799723534903</c:v>
                </c:pt>
                <c:pt idx="334">
                  <c:v>15.015799723534903</c:v>
                </c:pt>
                <c:pt idx="335">
                  <c:v>15.015799723534903</c:v>
                </c:pt>
                <c:pt idx="336">
                  <c:v>15.015799723534903</c:v>
                </c:pt>
                <c:pt idx="337">
                  <c:v>14.915582295620174</c:v>
                </c:pt>
                <c:pt idx="338">
                  <c:v>14.915582295620174</c:v>
                </c:pt>
                <c:pt idx="339">
                  <c:v>14.915582295620174</c:v>
                </c:pt>
                <c:pt idx="340">
                  <c:v>14.915582295620174</c:v>
                </c:pt>
                <c:pt idx="341">
                  <c:v>14.915582295620174</c:v>
                </c:pt>
                <c:pt idx="342">
                  <c:v>14.915582295620174</c:v>
                </c:pt>
                <c:pt idx="343">
                  <c:v>14.915582295620174</c:v>
                </c:pt>
                <c:pt idx="344">
                  <c:v>14.815364867705444</c:v>
                </c:pt>
                <c:pt idx="345">
                  <c:v>14.815364867705444</c:v>
                </c:pt>
                <c:pt idx="346">
                  <c:v>14.815364867705444</c:v>
                </c:pt>
                <c:pt idx="347">
                  <c:v>14.815364867705444</c:v>
                </c:pt>
                <c:pt idx="348">
                  <c:v>14.815364867705444</c:v>
                </c:pt>
                <c:pt idx="349">
                  <c:v>14.815364867705444</c:v>
                </c:pt>
                <c:pt idx="350">
                  <c:v>14.815364867705444</c:v>
                </c:pt>
                <c:pt idx="351">
                  <c:v>14.715147439790716</c:v>
                </c:pt>
                <c:pt idx="352">
                  <c:v>14.715147439790716</c:v>
                </c:pt>
                <c:pt idx="353">
                  <c:v>14.715147439790716</c:v>
                </c:pt>
                <c:pt idx="354">
                  <c:v>14.715147439790716</c:v>
                </c:pt>
                <c:pt idx="355">
                  <c:v>14.715147439790716</c:v>
                </c:pt>
                <c:pt idx="356">
                  <c:v>14.715147439790716</c:v>
                </c:pt>
                <c:pt idx="357">
                  <c:v>14.715147439790716</c:v>
                </c:pt>
                <c:pt idx="358">
                  <c:v>14.715147439790716</c:v>
                </c:pt>
                <c:pt idx="359">
                  <c:v>14.715147439790716</c:v>
                </c:pt>
                <c:pt idx="360">
                  <c:v>14.715147439790716</c:v>
                </c:pt>
              </c:numCache>
            </c:numRef>
          </c:yVal>
          <c:smooth val="1"/>
        </c:ser>
        <c:ser>
          <c:idx val="4"/>
          <c:order val="4"/>
          <c:tx>
            <c:strRef>
              <c:f>'Sheet2 (2)'!$H$3964</c:f>
              <c:strCache>
                <c:ptCount val="1"/>
                <c:pt idx="0">
                  <c:v>南側　床</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(2)'!$H$3965:$H$4325</c:f>
              <c:numCache>
                <c:formatCode>General</c:formatCode>
                <c:ptCount val="361"/>
                <c:pt idx="0">
                  <c:v>11.449209860387633</c:v>
                </c:pt>
                <c:pt idx="1">
                  <c:v>11.449209860387633</c:v>
                </c:pt>
                <c:pt idx="2">
                  <c:v>11.449209860387633</c:v>
                </c:pt>
                <c:pt idx="3">
                  <c:v>11.449209860387633</c:v>
                </c:pt>
                <c:pt idx="4">
                  <c:v>11.449209860387633</c:v>
                </c:pt>
                <c:pt idx="5">
                  <c:v>11.449209860387633</c:v>
                </c:pt>
                <c:pt idx="6">
                  <c:v>11.449209860387633</c:v>
                </c:pt>
                <c:pt idx="7">
                  <c:v>11.449209860387633</c:v>
                </c:pt>
                <c:pt idx="8">
                  <c:v>11.449209860387633</c:v>
                </c:pt>
                <c:pt idx="9">
                  <c:v>11.449209860387633</c:v>
                </c:pt>
                <c:pt idx="10">
                  <c:v>11.449209860387633</c:v>
                </c:pt>
                <c:pt idx="11">
                  <c:v>11.449209860387633</c:v>
                </c:pt>
                <c:pt idx="12">
                  <c:v>11.449209860387633</c:v>
                </c:pt>
                <c:pt idx="13">
                  <c:v>11.449209860387633</c:v>
                </c:pt>
                <c:pt idx="14">
                  <c:v>11.449209860387633</c:v>
                </c:pt>
                <c:pt idx="15">
                  <c:v>11.449209860387633</c:v>
                </c:pt>
                <c:pt idx="16">
                  <c:v>11.449209860387633</c:v>
                </c:pt>
                <c:pt idx="17">
                  <c:v>11.449209860387633</c:v>
                </c:pt>
                <c:pt idx="18">
                  <c:v>11.449209860387633</c:v>
                </c:pt>
                <c:pt idx="19">
                  <c:v>11.449209860387633</c:v>
                </c:pt>
                <c:pt idx="20">
                  <c:v>11.449209860387633</c:v>
                </c:pt>
                <c:pt idx="21">
                  <c:v>11.449209860387633</c:v>
                </c:pt>
                <c:pt idx="22">
                  <c:v>11.449209860387633</c:v>
                </c:pt>
                <c:pt idx="23">
                  <c:v>11.449209860387633</c:v>
                </c:pt>
                <c:pt idx="24">
                  <c:v>11.449209860387633</c:v>
                </c:pt>
                <c:pt idx="25">
                  <c:v>11.449209860387633</c:v>
                </c:pt>
                <c:pt idx="26">
                  <c:v>11.449209860387633</c:v>
                </c:pt>
                <c:pt idx="27">
                  <c:v>11.449209860387633</c:v>
                </c:pt>
                <c:pt idx="28">
                  <c:v>11.449209860387633</c:v>
                </c:pt>
                <c:pt idx="29">
                  <c:v>11.449209860387633</c:v>
                </c:pt>
                <c:pt idx="30">
                  <c:v>11.449209860387633</c:v>
                </c:pt>
                <c:pt idx="31">
                  <c:v>11.449209860387633</c:v>
                </c:pt>
                <c:pt idx="32">
                  <c:v>11.449209860387633</c:v>
                </c:pt>
                <c:pt idx="33">
                  <c:v>11.449209860387633</c:v>
                </c:pt>
                <c:pt idx="34">
                  <c:v>11.449209860387633</c:v>
                </c:pt>
                <c:pt idx="35">
                  <c:v>11.449209860387633</c:v>
                </c:pt>
                <c:pt idx="36">
                  <c:v>11.449209860387633</c:v>
                </c:pt>
                <c:pt idx="37">
                  <c:v>11.449209860387633</c:v>
                </c:pt>
                <c:pt idx="38">
                  <c:v>11.348921744876346</c:v>
                </c:pt>
                <c:pt idx="39">
                  <c:v>11.449209860387633</c:v>
                </c:pt>
                <c:pt idx="40">
                  <c:v>11.449209860387633</c:v>
                </c:pt>
                <c:pt idx="41">
                  <c:v>11.449209860387633</c:v>
                </c:pt>
                <c:pt idx="42">
                  <c:v>11.449209860387633</c:v>
                </c:pt>
                <c:pt idx="43">
                  <c:v>11.449209860387633</c:v>
                </c:pt>
                <c:pt idx="44">
                  <c:v>11.449209860387633</c:v>
                </c:pt>
                <c:pt idx="45">
                  <c:v>11.449209860387633</c:v>
                </c:pt>
                <c:pt idx="46">
                  <c:v>11.449209860387633</c:v>
                </c:pt>
                <c:pt idx="47">
                  <c:v>11.449209860387633</c:v>
                </c:pt>
                <c:pt idx="48">
                  <c:v>11.449209860387633</c:v>
                </c:pt>
                <c:pt idx="49">
                  <c:v>11.348921744876346</c:v>
                </c:pt>
                <c:pt idx="50">
                  <c:v>11.348921744876346</c:v>
                </c:pt>
                <c:pt idx="51">
                  <c:v>11.348921744876346</c:v>
                </c:pt>
                <c:pt idx="52">
                  <c:v>11.449209860387633</c:v>
                </c:pt>
                <c:pt idx="53">
                  <c:v>11.449209860387633</c:v>
                </c:pt>
                <c:pt idx="54">
                  <c:v>11.449209860387633</c:v>
                </c:pt>
                <c:pt idx="55">
                  <c:v>11.449209860387633</c:v>
                </c:pt>
                <c:pt idx="56">
                  <c:v>11.449209860387633</c:v>
                </c:pt>
                <c:pt idx="57">
                  <c:v>11.348921744876346</c:v>
                </c:pt>
                <c:pt idx="58">
                  <c:v>11.449209860387633</c:v>
                </c:pt>
                <c:pt idx="59">
                  <c:v>11.348921744876346</c:v>
                </c:pt>
                <c:pt idx="60">
                  <c:v>11.348921744876346</c:v>
                </c:pt>
                <c:pt idx="61">
                  <c:v>11.348921744876346</c:v>
                </c:pt>
                <c:pt idx="62">
                  <c:v>11.348921744876346</c:v>
                </c:pt>
                <c:pt idx="63">
                  <c:v>11.348921744876346</c:v>
                </c:pt>
                <c:pt idx="64">
                  <c:v>11.348921744876346</c:v>
                </c:pt>
                <c:pt idx="65">
                  <c:v>11.348921744876346</c:v>
                </c:pt>
                <c:pt idx="66">
                  <c:v>11.348921744876346</c:v>
                </c:pt>
                <c:pt idx="67">
                  <c:v>11.348921744876346</c:v>
                </c:pt>
                <c:pt idx="68">
                  <c:v>11.348921744876346</c:v>
                </c:pt>
                <c:pt idx="69">
                  <c:v>11.348921744876346</c:v>
                </c:pt>
                <c:pt idx="70">
                  <c:v>11.348921744876346</c:v>
                </c:pt>
                <c:pt idx="71">
                  <c:v>11.348921744876346</c:v>
                </c:pt>
                <c:pt idx="72">
                  <c:v>11.348921744876346</c:v>
                </c:pt>
                <c:pt idx="73">
                  <c:v>11.348921744876346</c:v>
                </c:pt>
                <c:pt idx="74">
                  <c:v>11.348921744876346</c:v>
                </c:pt>
                <c:pt idx="75">
                  <c:v>11.348921744876346</c:v>
                </c:pt>
                <c:pt idx="76">
                  <c:v>11.348921744876346</c:v>
                </c:pt>
                <c:pt idx="77">
                  <c:v>11.348921744876346</c:v>
                </c:pt>
                <c:pt idx="78">
                  <c:v>11.348921744876346</c:v>
                </c:pt>
                <c:pt idx="79">
                  <c:v>11.348921744876346</c:v>
                </c:pt>
                <c:pt idx="80">
                  <c:v>11.348921744876346</c:v>
                </c:pt>
                <c:pt idx="81">
                  <c:v>11.348921744876346</c:v>
                </c:pt>
                <c:pt idx="82">
                  <c:v>11.348921744876346</c:v>
                </c:pt>
                <c:pt idx="83">
                  <c:v>11.348921744876346</c:v>
                </c:pt>
                <c:pt idx="84">
                  <c:v>11.348921744876346</c:v>
                </c:pt>
                <c:pt idx="85">
                  <c:v>11.348921744876346</c:v>
                </c:pt>
                <c:pt idx="86">
                  <c:v>11.348921744876346</c:v>
                </c:pt>
                <c:pt idx="87">
                  <c:v>11.348921744876346</c:v>
                </c:pt>
                <c:pt idx="88">
                  <c:v>11.348921744876346</c:v>
                </c:pt>
                <c:pt idx="89">
                  <c:v>11.348921744876346</c:v>
                </c:pt>
                <c:pt idx="90">
                  <c:v>11.348921744876346</c:v>
                </c:pt>
                <c:pt idx="91">
                  <c:v>11.248633629365058</c:v>
                </c:pt>
                <c:pt idx="92">
                  <c:v>11.348921744876346</c:v>
                </c:pt>
                <c:pt idx="93">
                  <c:v>11.348921744876346</c:v>
                </c:pt>
                <c:pt idx="94">
                  <c:v>11.348921744876346</c:v>
                </c:pt>
                <c:pt idx="95">
                  <c:v>11.449209860387633</c:v>
                </c:pt>
                <c:pt idx="96">
                  <c:v>11.348921744876346</c:v>
                </c:pt>
                <c:pt idx="97">
                  <c:v>11.348921744876346</c:v>
                </c:pt>
                <c:pt idx="98">
                  <c:v>11.348921744876346</c:v>
                </c:pt>
                <c:pt idx="99">
                  <c:v>11.348921744876346</c:v>
                </c:pt>
                <c:pt idx="100">
                  <c:v>11.248633629365058</c:v>
                </c:pt>
                <c:pt idx="101">
                  <c:v>11.248633629365058</c:v>
                </c:pt>
                <c:pt idx="102">
                  <c:v>11.248633629365058</c:v>
                </c:pt>
                <c:pt idx="103">
                  <c:v>11.248633629365058</c:v>
                </c:pt>
                <c:pt idx="104">
                  <c:v>11.348921744876346</c:v>
                </c:pt>
                <c:pt idx="105">
                  <c:v>11.348921744876346</c:v>
                </c:pt>
                <c:pt idx="106">
                  <c:v>11.348921744876346</c:v>
                </c:pt>
                <c:pt idx="107">
                  <c:v>11.348921744876346</c:v>
                </c:pt>
                <c:pt idx="108">
                  <c:v>11.348921744876346</c:v>
                </c:pt>
                <c:pt idx="109">
                  <c:v>11.248633629365058</c:v>
                </c:pt>
                <c:pt idx="110">
                  <c:v>11.248633629365058</c:v>
                </c:pt>
                <c:pt idx="111">
                  <c:v>11.248633629365058</c:v>
                </c:pt>
                <c:pt idx="112">
                  <c:v>11.248633629365058</c:v>
                </c:pt>
                <c:pt idx="113">
                  <c:v>11.348921744876346</c:v>
                </c:pt>
                <c:pt idx="114">
                  <c:v>11.248633629365058</c:v>
                </c:pt>
                <c:pt idx="115">
                  <c:v>11.248633629365058</c:v>
                </c:pt>
                <c:pt idx="116">
                  <c:v>11.248633629365058</c:v>
                </c:pt>
                <c:pt idx="117">
                  <c:v>11.348921744876346</c:v>
                </c:pt>
                <c:pt idx="118">
                  <c:v>11.348921744876346</c:v>
                </c:pt>
                <c:pt idx="119">
                  <c:v>11.449209860387633</c:v>
                </c:pt>
                <c:pt idx="120">
                  <c:v>11.348921744876346</c:v>
                </c:pt>
                <c:pt idx="121">
                  <c:v>11.449209860387633</c:v>
                </c:pt>
                <c:pt idx="122">
                  <c:v>11.449209860387633</c:v>
                </c:pt>
                <c:pt idx="123">
                  <c:v>11.449209860387633</c:v>
                </c:pt>
                <c:pt idx="124">
                  <c:v>11.449209860387633</c:v>
                </c:pt>
                <c:pt idx="125">
                  <c:v>11.449209860387633</c:v>
                </c:pt>
                <c:pt idx="126">
                  <c:v>11.449209860387633</c:v>
                </c:pt>
                <c:pt idx="127">
                  <c:v>11.449209860387633</c:v>
                </c:pt>
                <c:pt idx="128">
                  <c:v>11.449209860387633</c:v>
                </c:pt>
                <c:pt idx="129">
                  <c:v>11.449209860387633</c:v>
                </c:pt>
                <c:pt idx="130">
                  <c:v>11.449209860387633</c:v>
                </c:pt>
                <c:pt idx="131">
                  <c:v>11.449209860387633</c:v>
                </c:pt>
                <c:pt idx="132">
                  <c:v>11.348921744876346</c:v>
                </c:pt>
                <c:pt idx="133">
                  <c:v>11.348921744876346</c:v>
                </c:pt>
                <c:pt idx="134">
                  <c:v>11.248633629365058</c:v>
                </c:pt>
                <c:pt idx="135">
                  <c:v>11.348921744876346</c:v>
                </c:pt>
                <c:pt idx="136">
                  <c:v>11.348921744876346</c:v>
                </c:pt>
                <c:pt idx="137">
                  <c:v>11.449209860387633</c:v>
                </c:pt>
                <c:pt idx="138">
                  <c:v>11.449209860387633</c:v>
                </c:pt>
                <c:pt idx="139">
                  <c:v>11.449209860387633</c:v>
                </c:pt>
                <c:pt idx="140">
                  <c:v>11.348921744876346</c:v>
                </c:pt>
                <c:pt idx="141">
                  <c:v>11.348921744876346</c:v>
                </c:pt>
                <c:pt idx="142">
                  <c:v>11.54949797589892</c:v>
                </c:pt>
                <c:pt idx="143">
                  <c:v>12.251514784477935</c:v>
                </c:pt>
                <c:pt idx="144">
                  <c:v>12.151226668966649</c:v>
                </c:pt>
                <c:pt idx="145">
                  <c:v>12.552379131011797</c:v>
                </c:pt>
                <c:pt idx="146">
                  <c:v>13.154107824079526</c:v>
                </c:pt>
                <c:pt idx="147">
                  <c:v>13.154107824079526</c:v>
                </c:pt>
                <c:pt idx="148">
                  <c:v>13.555260286124675</c:v>
                </c:pt>
                <c:pt idx="149">
                  <c:v>14.25727709470369</c:v>
                </c:pt>
                <c:pt idx="150">
                  <c:v>13.755836517147252</c:v>
                </c:pt>
                <c:pt idx="151">
                  <c:v>13.655548401635963</c:v>
                </c:pt>
                <c:pt idx="152">
                  <c:v>13.755836517147252</c:v>
                </c:pt>
                <c:pt idx="153">
                  <c:v>13.655548401635963</c:v>
                </c:pt>
                <c:pt idx="154">
                  <c:v>13.856124632658538</c:v>
                </c:pt>
                <c:pt idx="155">
                  <c:v>13.755836517147252</c:v>
                </c:pt>
                <c:pt idx="156">
                  <c:v>13.655548401635963</c:v>
                </c:pt>
                <c:pt idx="157">
                  <c:v>13.856124632658538</c:v>
                </c:pt>
                <c:pt idx="158">
                  <c:v>13.856124632658538</c:v>
                </c:pt>
                <c:pt idx="159">
                  <c:v>14.25727709470369</c:v>
                </c:pt>
                <c:pt idx="160">
                  <c:v>14.25727709470369</c:v>
                </c:pt>
                <c:pt idx="161">
                  <c:v>14.056700863681113</c:v>
                </c:pt>
                <c:pt idx="162">
                  <c:v>14.156988979192402</c:v>
                </c:pt>
                <c:pt idx="163">
                  <c:v>14.357565210214977</c:v>
                </c:pt>
                <c:pt idx="164">
                  <c:v>14.457853325726266</c:v>
                </c:pt>
                <c:pt idx="165">
                  <c:v>14.357565210214977</c:v>
                </c:pt>
                <c:pt idx="166">
                  <c:v>14.457853325726266</c:v>
                </c:pt>
                <c:pt idx="167">
                  <c:v>14.558141441237552</c:v>
                </c:pt>
                <c:pt idx="168">
                  <c:v>14.457853325726266</c:v>
                </c:pt>
                <c:pt idx="169">
                  <c:v>14.558141441237552</c:v>
                </c:pt>
                <c:pt idx="170">
                  <c:v>14.658429556748841</c:v>
                </c:pt>
                <c:pt idx="171">
                  <c:v>14.658429556748841</c:v>
                </c:pt>
                <c:pt idx="172">
                  <c:v>14.056700863681113</c:v>
                </c:pt>
                <c:pt idx="173">
                  <c:v>14.558141441237552</c:v>
                </c:pt>
                <c:pt idx="174">
                  <c:v>14.457853325726266</c:v>
                </c:pt>
                <c:pt idx="175">
                  <c:v>14.558141441237552</c:v>
                </c:pt>
                <c:pt idx="176">
                  <c:v>14.859005787771416</c:v>
                </c:pt>
                <c:pt idx="177">
                  <c:v>15.059582018793991</c:v>
                </c:pt>
                <c:pt idx="178">
                  <c:v>14.859005787771416</c:v>
                </c:pt>
                <c:pt idx="179">
                  <c:v>14.959293903282704</c:v>
                </c:pt>
                <c:pt idx="180">
                  <c:v>15.059582018793991</c:v>
                </c:pt>
                <c:pt idx="181">
                  <c:v>15.059582018793991</c:v>
                </c:pt>
                <c:pt idx="182">
                  <c:v>14.758717672260129</c:v>
                </c:pt>
                <c:pt idx="183">
                  <c:v>14.959293903282704</c:v>
                </c:pt>
                <c:pt idx="184">
                  <c:v>15.15987013430528</c:v>
                </c:pt>
                <c:pt idx="185">
                  <c:v>15.059582018793991</c:v>
                </c:pt>
                <c:pt idx="186">
                  <c:v>15.15987013430528</c:v>
                </c:pt>
                <c:pt idx="187">
                  <c:v>15.260158249816568</c:v>
                </c:pt>
                <c:pt idx="188">
                  <c:v>15.059582018793991</c:v>
                </c:pt>
                <c:pt idx="189">
                  <c:v>15.15987013430528</c:v>
                </c:pt>
                <c:pt idx="190">
                  <c:v>15.15987013430528</c:v>
                </c:pt>
                <c:pt idx="191">
                  <c:v>15.260158249816568</c:v>
                </c:pt>
                <c:pt idx="192">
                  <c:v>15.460734480839141</c:v>
                </c:pt>
                <c:pt idx="193">
                  <c:v>15.360446365327855</c:v>
                </c:pt>
                <c:pt idx="194">
                  <c:v>15.460734480839141</c:v>
                </c:pt>
                <c:pt idx="195">
                  <c:v>15.15987013430528</c:v>
                </c:pt>
                <c:pt idx="196">
                  <c:v>15.360446365327855</c:v>
                </c:pt>
                <c:pt idx="197">
                  <c:v>15.861886942884293</c:v>
                </c:pt>
                <c:pt idx="198">
                  <c:v>15.56102259635043</c:v>
                </c:pt>
                <c:pt idx="199">
                  <c:v>15.260158249816568</c:v>
                </c:pt>
                <c:pt idx="200">
                  <c:v>15.059582018793991</c:v>
                </c:pt>
                <c:pt idx="201">
                  <c:v>15.059582018793991</c:v>
                </c:pt>
                <c:pt idx="202">
                  <c:v>15.15987013430528</c:v>
                </c:pt>
                <c:pt idx="203">
                  <c:v>15.460734480839141</c:v>
                </c:pt>
                <c:pt idx="204">
                  <c:v>15.15987013430528</c:v>
                </c:pt>
                <c:pt idx="205">
                  <c:v>15.260158249816568</c:v>
                </c:pt>
                <c:pt idx="206">
                  <c:v>15.15987013430528</c:v>
                </c:pt>
                <c:pt idx="207">
                  <c:v>15.360446365327855</c:v>
                </c:pt>
                <c:pt idx="208">
                  <c:v>14.959293903282704</c:v>
                </c:pt>
                <c:pt idx="209">
                  <c:v>15.260158249816568</c:v>
                </c:pt>
                <c:pt idx="210">
                  <c:v>15.460734480839141</c:v>
                </c:pt>
                <c:pt idx="211">
                  <c:v>15.661310711861718</c:v>
                </c:pt>
                <c:pt idx="212">
                  <c:v>15.360446365327855</c:v>
                </c:pt>
                <c:pt idx="213">
                  <c:v>15.360446365327855</c:v>
                </c:pt>
                <c:pt idx="214">
                  <c:v>15.56102259635043</c:v>
                </c:pt>
                <c:pt idx="215">
                  <c:v>15.460734480839141</c:v>
                </c:pt>
                <c:pt idx="216">
                  <c:v>15.661310711861718</c:v>
                </c:pt>
                <c:pt idx="217">
                  <c:v>15.460734480839141</c:v>
                </c:pt>
                <c:pt idx="218">
                  <c:v>15.761598827373007</c:v>
                </c:pt>
                <c:pt idx="219">
                  <c:v>15.56102259635043</c:v>
                </c:pt>
                <c:pt idx="220">
                  <c:v>15.761598827373007</c:v>
                </c:pt>
                <c:pt idx="221">
                  <c:v>15.962175058395584</c:v>
                </c:pt>
                <c:pt idx="222">
                  <c:v>16.062463173906867</c:v>
                </c:pt>
                <c:pt idx="223">
                  <c:v>15.962175058395584</c:v>
                </c:pt>
                <c:pt idx="224">
                  <c:v>15.962175058395584</c:v>
                </c:pt>
                <c:pt idx="225">
                  <c:v>15.761598827373007</c:v>
                </c:pt>
                <c:pt idx="226">
                  <c:v>15.56102259635043</c:v>
                </c:pt>
                <c:pt idx="227">
                  <c:v>16.36332752044073</c:v>
                </c:pt>
                <c:pt idx="228">
                  <c:v>15.962175058395584</c:v>
                </c:pt>
                <c:pt idx="229">
                  <c:v>16.162751289418157</c:v>
                </c:pt>
                <c:pt idx="230">
                  <c:v>16.463615635952021</c:v>
                </c:pt>
                <c:pt idx="231">
                  <c:v>16.463615635952021</c:v>
                </c:pt>
                <c:pt idx="232">
                  <c:v>16.563903751463307</c:v>
                </c:pt>
                <c:pt idx="233">
                  <c:v>16.463615635952021</c:v>
                </c:pt>
                <c:pt idx="234">
                  <c:v>16.664191866974598</c:v>
                </c:pt>
                <c:pt idx="235">
                  <c:v>16.062463173906867</c:v>
                </c:pt>
                <c:pt idx="236">
                  <c:v>16.664191866974598</c:v>
                </c:pt>
                <c:pt idx="237">
                  <c:v>16.463615635952021</c:v>
                </c:pt>
                <c:pt idx="238">
                  <c:v>16.563903751463307</c:v>
                </c:pt>
                <c:pt idx="239">
                  <c:v>16.463615635952021</c:v>
                </c:pt>
                <c:pt idx="240">
                  <c:v>16.664191866974598</c:v>
                </c:pt>
                <c:pt idx="241">
                  <c:v>16.563903751463307</c:v>
                </c:pt>
                <c:pt idx="242">
                  <c:v>16.664191866974598</c:v>
                </c:pt>
                <c:pt idx="243">
                  <c:v>17.265920560042321</c:v>
                </c:pt>
                <c:pt idx="244">
                  <c:v>17.767361137598758</c:v>
                </c:pt>
                <c:pt idx="245">
                  <c:v>17.767361137598758</c:v>
                </c:pt>
                <c:pt idx="246">
                  <c:v>17.967937368621339</c:v>
                </c:pt>
                <c:pt idx="247">
                  <c:v>17.466496791064898</c:v>
                </c:pt>
                <c:pt idx="248">
                  <c:v>17.466496791064898</c:v>
                </c:pt>
                <c:pt idx="249">
                  <c:v>17.065344329019744</c:v>
                </c:pt>
                <c:pt idx="250">
                  <c:v>16.764479982485881</c:v>
                </c:pt>
                <c:pt idx="251">
                  <c:v>16.864768097997171</c:v>
                </c:pt>
                <c:pt idx="252">
                  <c:v>16.864768097997171</c:v>
                </c:pt>
                <c:pt idx="253">
                  <c:v>16.965056213508461</c:v>
                </c:pt>
                <c:pt idx="254">
                  <c:v>16.764479982485881</c:v>
                </c:pt>
                <c:pt idx="255">
                  <c:v>16.864768097997171</c:v>
                </c:pt>
                <c:pt idx="256">
                  <c:v>17.065344329019744</c:v>
                </c:pt>
                <c:pt idx="257">
                  <c:v>16.764479982485881</c:v>
                </c:pt>
                <c:pt idx="258">
                  <c:v>16.764479982485881</c:v>
                </c:pt>
                <c:pt idx="259">
                  <c:v>16.965056213508461</c:v>
                </c:pt>
                <c:pt idx="260">
                  <c:v>17.867649253110049</c:v>
                </c:pt>
                <c:pt idx="261">
                  <c:v>17.967937368621339</c:v>
                </c:pt>
                <c:pt idx="262">
                  <c:v>16.664191866974598</c:v>
                </c:pt>
                <c:pt idx="263">
                  <c:v>16.463615635952021</c:v>
                </c:pt>
                <c:pt idx="264">
                  <c:v>16.062463173906867</c:v>
                </c:pt>
                <c:pt idx="265">
                  <c:v>15.861886942884293</c:v>
                </c:pt>
                <c:pt idx="266">
                  <c:v>15.761598827373007</c:v>
                </c:pt>
                <c:pt idx="267">
                  <c:v>15.460734480839141</c:v>
                </c:pt>
                <c:pt idx="268">
                  <c:v>15.56102259635043</c:v>
                </c:pt>
                <c:pt idx="269">
                  <c:v>15.460734480839141</c:v>
                </c:pt>
                <c:pt idx="270">
                  <c:v>15.360446365327855</c:v>
                </c:pt>
                <c:pt idx="271">
                  <c:v>15.360446365327855</c:v>
                </c:pt>
                <c:pt idx="272">
                  <c:v>15.15987013430528</c:v>
                </c:pt>
                <c:pt idx="273">
                  <c:v>15.059582018793991</c:v>
                </c:pt>
                <c:pt idx="274">
                  <c:v>15.260158249816568</c:v>
                </c:pt>
                <c:pt idx="275">
                  <c:v>15.15987013430528</c:v>
                </c:pt>
                <c:pt idx="276">
                  <c:v>15.059582018793991</c:v>
                </c:pt>
                <c:pt idx="277">
                  <c:v>15.15987013430528</c:v>
                </c:pt>
                <c:pt idx="278">
                  <c:v>14.859005787771416</c:v>
                </c:pt>
                <c:pt idx="279">
                  <c:v>15.059582018793991</c:v>
                </c:pt>
                <c:pt idx="280">
                  <c:v>15.059582018793991</c:v>
                </c:pt>
                <c:pt idx="281">
                  <c:v>14.658429556748841</c:v>
                </c:pt>
                <c:pt idx="282">
                  <c:v>14.357565210214977</c:v>
                </c:pt>
                <c:pt idx="283">
                  <c:v>14.156988979192402</c:v>
                </c:pt>
                <c:pt idx="284">
                  <c:v>14.156988979192402</c:v>
                </c:pt>
                <c:pt idx="285">
                  <c:v>14.056700863681113</c:v>
                </c:pt>
                <c:pt idx="286">
                  <c:v>14.056700863681113</c:v>
                </c:pt>
                <c:pt idx="287">
                  <c:v>13.956412748169827</c:v>
                </c:pt>
                <c:pt idx="288">
                  <c:v>13.956412748169827</c:v>
                </c:pt>
                <c:pt idx="289">
                  <c:v>13.956412748169827</c:v>
                </c:pt>
                <c:pt idx="290">
                  <c:v>13.956412748169827</c:v>
                </c:pt>
                <c:pt idx="291">
                  <c:v>13.956412748169827</c:v>
                </c:pt>
                <c:pt idx="292">
                  <c:v>13.956412748169827</c:v>
                </c:pt>
                <c:pt idx="293">
                  <c:v>13.856124632658538</c:v>
                </c:pt>
                <c:pt idx="294">
                  <c:v>13.856124632658538</c:v>
                </c:pt>
                <c:pt idx="295">
                  <c:v>13.856124632658538</c:v>
                </c:pt>
                <c:pt idx="296">
                  <c:v>13.856124632658538</c:v>
                </c:pt>
                <c:pt idx="297">
                  <c:v>13.755836517147252</c:v>
                </c:pt>
                <c:pt idx="298">
                  <c:v>13.755836517147252</c:v>
                </c:pt>
                <c:pt idx="299">
                  <c:v>13.755836517147252</c:v>
                </c:pt>
                <c:pt idx="300">
                  <c:v>13.755836517147252</c:v>
                </c:pt>
                <c:pt idx="301">
                  <c:v>13.755836517147252</c:v>
                </c:pt>
                <c:pt idx="302">
                  <c:v>13.655548401635963</c:v>
                </c:pt>
                <c:pt idx="303">
                  <c:v>13.655548401635963</c:v>
                </c:pt>
                <c:pt idx="304">
                  <c:v>13.655548401635963</c:v>
                </c:pt>
                <c:pt idx="305">
                  <c:v>13.655548401635963</c:v>
                </c:pt>
                <c:pt idx="306">
                  <c:v>13.655548401635963</c:v>
                </c:pt>
                <c:pt idx="307">
                  <c:v>13.655548401635963</c:v>
                </c:pt>
                <c:pt idx="308">
                  <c:v>13.555260286124675</c:v>
                </c:pt>
                <c:pt idx="309">
                  <c:v>13.555260286124675</c:v>
                </c:pt>
                <c:pt idx="310">
                  <c:v>13.555260286124675</c:v>
                </c:pt>
                <c:pt idx="311">
                  <c:v>13.555260286124675</c:v>
                </c:pt>
                <c:pt idx="312">
                  <c:v>13.555260286124675</c:v>
                </c:pt>
                <c:pt idx="313">
                  <c:v>13.555260286124675</c:v>
                </c:pt>
                <c:pt idx="314">
                  <c:v>13.555260286124675</c:v>
                </c:pt>
                <c:pt idx="315">
                  <c:v>13.555260286124675</c:v>
                </c:pt>
                <c:pt idx="316">
                  <c:v>13.454972170613388</c:v>
                </c:pt>
                <c:pt idx="317">
                  <c:v>13.454972170613388</c:v>
                </c:pt>
                <c:pt idx="318">
                  <c:v>13.454972170613388</c:v>
                </c:pt>
                <c:pt idx="319">
                  <c:v>13.454972170613388</c:v>
                </c:pt>
                <c:pt idx="320">
                  <c:v>13.454972170613388</c:v>
                </c:pt>
                <c:pt idx="321">
                  <c:v>13.454972170613388</c:v>
                </c:pt>
                <c:pt idx="322">
                  <c:v>13.454972170613388</c:v>
                </c:pt>
                <c:pt idx="323">
                  <c:v>13.454972170613388</c:v>
                </c:pt>
                <c:pt idx="324">
                  <c:v>13.454972170613388</c:v>
                </c:pt>
                <c:pt idx="325">
                  <c:v>13.3546840551021</c:v>
                </c:pt>
                <c:pt idx="326">
                  <c:v>13.3546840551021</c:v>
                </c:pt>
                <c:pt idx="327">
                  <c:v>13.3546840551021</c:v>
                </c:pt>
                <c:pt idx="328">
                  <c:v>13.3546840551021</c:v>
                </c:pt>
                <c:pt idx="329">
                  <c:v>13.3546840551021</c:v>
                </c:pt>
                <c:pt idx="330">
                  <c:v>13.3546840551021</c:v>
                </c:pt>
                <c:pt idx="331">
                  <c:v>13.3546840551021</c:v>
                </c:pt>
                <c:pt idx="332">
                  <c:v>13.3546840551021</c:v>
                </c:pt>
                <c:pt idx="333">
                  <c:v>13.254395939590813</c:v>
                </c:pt>
                <c:pt idx="334">
                  <c:v>13.3546840551021</c:v>
                </c:pt>
                <c:pt idx="335">
                  <c:v>13.3546840551021</c:v>
                </c:pt>
                <c:pt idx="336">
                  <c:v>13.254395939590813</c:v>
                </c:pt>
                <c:pt idx="337">
                  <c:v>13.254395939590813</c:v>
                </c:pt>
                <c:pt idx="338">
                  <c:v>13.254395939590813</c:v>
                </c:pt>
                <c:pt idx="339">
                  <c:v>13.254395939590813</c:v>
                </c:pt>
                <c:pt idx="340">
                  <c:v>13.254395939590813</c:v>
                </c:pt>
                <c:pt idx="341">
                  <c:v>13.254395939590813</c:v>
                </c:pt>
                <c:pt idx="342">
                  <c:v>13.254395939590813</c:v>
                </c:pt>
                <c:pt idx="343">
                  <c:v>13.254395939590813</c:v>
                </c:pt>
                <c:pt idx="344">
                  <c:v>13.254395939590813</c:v>
                </c:pt>
                <c:pt idx="345">
                  <c:v>13.254395939590813</c:v>
                </c:pt>
                <c:pt idx="346">
                  <c:v>13.254395939590813</c:v>
                </c:pt>
                <c:pt idx="347">
                  <c:v>13.254395939590813</c:v>
                </c:pt>
                <c:pt idx="348">
                  <c:v>13.154107824079526</c:v>
                </c:pt>
                <c:pt idx="349">
                  <c:v>13.254395939590813</c:v>
                </c:pt>
                <c:pt idx="350">
                  <c:v>13.154107824079526</c:v>
                </c:pt>
                <c:pt idx="351">
                  <c:v>13.154107824079526</c:v>
                </c:pt>
                <c:pt idx="352">
                  <c:v>13.154107824079526</c:v>
                </c:pt>
                <c:pt idx="353">
                  <c:v>13.154107824079526</c:v>
                </c:pt>
                <c:pt idx="354">
                  <c:v>13.154107824079526</c:v>
                </c:pt>
                <c:pt idx="355">
                  <c:v>13.154107824079526</c:v>
                </c:pt>
                <c:pt idx="356">
                  <c:v>13.154107824079526</c:v>
                </c:pt>
                <c:pt idx="357">
                  <c:v>13.154107824079526</c:v>
                </c:pt>
                <c:pt idx="358">
                  <c:v>13.053819708568236</c:v>
                </c:pt>
                <c:pt idx="359">
                  <c:v>13.053819708568236</c:v>
                </c:pt>
                <c:pt idx="360">
                  <c:v>13.053819708568236</c:v>
                </c:pt>
              </c:numCache>
            </c:numRef>
          </c:yVal>
          <c:smooth val="1"/>
        </c:ser>
        <c:ser>
          <c:idx val="5"/>
          <c:order val="5"/>
          <c:tx>
            <c:strRef>
              <c:f>'Sheet2 (2)'!$I$3964</c:f>
              <c:strCache>
                <c:ptCount val="1"/>
                <c:pt idx="0">
                  <c:v>和室(2)北側　天井</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(2)'!$I$3965:$I$4325</c:f>
              <c:numCache>
                <c:formatCode>General</c:formatCode>
                <c:ptCount val="361"/>
                <c:pt idx="0">
                  <c:v>11.644028367293092</c:v>
                </c:pt>
                <c:pt idx="1">
                  <c:v>11.644028367293092</c:v>
                </c:pt>
                <c:pt idx="2">
                  <c:v>11.644028367293092</c:v>
                </c:pt>
                <c:pt idx="3">
                  <c:v>11.644028367293092</c:v>
                </c:pt>
                <c:pt idx="4">
                  <c:v>11.644028367293092</c:v>
                </c:pt>
                <c:pt idx="5">
                  <c:v>11.644028367293092</c:v>
                </c:pt>
                <c:pt idx="6">
                  <c:v>11.644028367293092</c:v>
                </c:pt>
                <c:pt idx="7">
                  <c:v>11.644028367293092</c:v>
                </c:pt>
                <c:pt idx="8">
                  <c:v>11.644028367293092</c:v>
                </c:pt>
                <c:pt idx="9">
                  <c:v>11.644028367293092</c:v>
                </c:pt>
                <c:pt idx="10">
                  <c:v>11.644028367293092</c:v>
                </c:pt>
                <c:pt idx="11">
                  <c:v>11.644028367293092</c:v>
                </c:pt>
                <c:pt idx="12">
                  <c:v>11.644028367293092</c:v>
                </c:pt>
                <c:pt idx="13">
                  <c:v>11.644028367293092</c:v>
                </c:pt>
                <c:pt idx="14">
                  <c:v>11.644028367293092</c:v>
                </c:pt>
                <c:pt idx="15">
                  <c:v>11.644028367293092</c:v>
                </c:pt>
                <c:pt idx="16">
                  <c:v>11.644028367293092</c:v>
                </c:pt>
                <c:pt idx="17">
                  <c:v>11.644028367293092</c:v>
                </c:pt>
                <c:pt idx="18">
                  <c:v>11.644028367293092</c:v>
                </c:pt>
                <c:pt idx="19">
                  <c:v>11.644028367293092</c:v>
                </c:pt>
                <c:pt idx="20">
                  <c:v>11.644028367293092</c:v>
                </c:pt>
                <c:pt idx="21">
                  <c:v>11.644028367293092</c:v>
                </c:pt>
                <c:pt idx="22">
                  <c:v>11.644028367293092</c:v>
                </c:pt>
                <c:pt idx="23">
                  <c:v>11.644028367293092</c:v>
                </c:pt>
                <c:pt idx="24">
                  <c:v>11.644028367293092</c:v>
                </c:pt>
                <c:pt idx="25">
                  <c:v>11.644028367293092</c:v>
                </c:pt>
                <c:pt idx="26">
                  <c:v>11.644028367293092</c:v>
                </c:pt>
                <c:pt idx="27">
                  <c:v>11.644028367293092</c:v>
                </c:pt>
                <c:pt idx="28">
                  <c:v>11.644028367293092</c:v>
                </c:pt>
                <c:pt idx="29">
                  <c:v>11.644028367293092</c:v>
                </c:pt>
                <c:pt idx="30">
                  <c:v>11.644028367293092</c:v>
                </c:pt>
                <c:pt idx="31">
                  <c:v>11.644028367293092</c:v>
                </c:pt>
                <c:pt idx="32">
                  <c:v>11.644028367293092</c:v>
                </c:pt>
                <c:pt idx="33">
                  <c:v>11.644028367293092</c:v>
                </c:pt>
                <c:pt idx="34">
                  <c:v>11.644028367293092</c:v>
                </c:pt>
                <c:pt idx="35">
                  <c:v>11.644028367293092</c:v>
                </c:pt>
                <c:pt idx="36">
                  <c:v>11.644028367293092</c:v>
                </c:pt>
                <c:pt idx="37">
                  <c:v>11.644028367293092</c:v>
                </c:pt>
                <c:pt idx="38">
                  <c:v>11.644028367293092</c:v>
                </c:pt>
                <c:pt idx="39">
                  <c:v>11.644028367293092</c:v>
                </c:pt>
                <c:pt idx="40">
                  <c:v>11.644028367293092</c:v>
                </c:pt>
                <c:pt idx="41">
                  <c:v>11.644028367293092</c:v>
                </c:pt>
                <c:pt idx="42">
                  <c:v>11.644028367293092</c:v>
                </c:pt>
                <c:pt idx="43">
                  <c:v>11.644028367293092</c:v>
                </c:pt>
                <c:pt idx="44">
                  <c:v>11.644028367293092</c:v>
                </c:pt>
                <c:pt idx="45">
                  <c:v>11.644028367293092</c:v>
                </c:pt>
                <c:pt idx="46">
                  <c:v>11.644028367293092</c:v>
                </c:pt>
                <c:pt idx="47">
                  <c:v>11.644028367293092</c:v>
                </c:pt>
                <c:pt idx="48">
                  <c:v>11.644028367293092</c:v>
                </c:pt>
                <c:pt idx="49">
                  <c:v>11.644028367293092</c:v>
                </c:pt>
                <c:pt idx="50">
                  <c:v>11.644028367293092</c:v>
                </c:pt>
                <c:pt idx="51">
                  <c:v>11.644028367293092</c:v>
                </c:pt>
                <c:pt idx="52">
                  <c:v>11.644028367293092</c:v>
                </c:pt>
                <c:pt idx="53">
                  <c:v>11.644028367293092</c:v>
                </c:pt>
                <c:pt idx="54">
                  <c:v>11.644028367293092</c:v>
                </c:pt>
                <c:pt idx="55">
                  <c:v>11.644028367293092</c:v>
                </c:pt>
                <c:pt idx="56">
                  <c:v>11.644028367293092</c:v>
                </c:pt>
                <c:pt idx="57">
                  <c:v>11.644028367293092</c:v>
                </c:pt>
                <c:pt idx="58">
                  <c:v>11.644028367293092</c:v>
                </c:pt>
                <c:pt idx="59">
                  <c:v>11.644028367293092</c:v>
                </c:pt>
                <c:pt idx="60">
                  <c:v>11.644028367293092</c:v>
                </c:pt>
                <c:pt idx="61">
                  <c:v>11.644028367293092</c:v>
                </c:pt>
                <c:pt idx="62">
                  <c:v>11.644028367293092</c:v>
                </c:pt>
                <c:pt idx="63">
                  <c:v>11.644028367293092</c:v>
                </c:pt>
                <c:pt idx="64">
                  <c:v>11.644028367293092</c:v>
                </c:pt>
                <c:pt idx="65">
                  <c:v>11.644028367293092</c:v>
                </c:pt>
                <c:pt idx="66">
                  <c:v>11.644028367293092</c:v>
                </c:pt>
                <c:pt idx="67">
                  <c:v>11.644028367293092</c:v>
                </c:pt>
                <c:pt idx="68">
                  <c:v>11.644028367293092</c:v>
                </c:pt>
                <c:pt idx="69">
                  <c:v>11.644028367293092</c:v>
                </c:pt>
                <c:pt idx="70">
                  <c:v>11.644028367293092</c:v>
                </c:pt>
                <c:pt idx="71">
                  <c:v>11.644028367293092</c:v>
                </c:pt>
                <c:pt idx="72">
                  <c:v>11.644028367293092</c:v>
                </c:pt>
                <c:pt idx="73">
                  <c:v>11.644028367293092</c:v>
                </c:pt>
                <c:pt idx="74">
                  <c:v>11.644028367293092</c:v>
                </c:pt>
                <c:pt idx="75">
                  <c:v>11.644028367293092</c:v>
                </c:pt>
                <c:pt idx="76">
                  <c:v>11.644028367293092</c:v>
                </c:pt>
                <c:pt idx="77">
                  <c:v>11.644028367293092</c:v>
                </c:pt>
                <c:pt idx="78">
                  <c:v>11.644028367293092</c:v>
                </c:pt>
                <c:pt idx="79">
                  <c:v>11.644028367293092</c:v>
                </c:pt>
                <c:pt idx="80">
                  <c:v>11.644028367293092</c:v>
                </c:pt>
                <c:pt idx="81">
                  <c:v>11.644028367293092</c:v>
                </c:pt>
                <c:pt idx="82">
                  <c:v>11.644028367293092</c:v>
                </c:pt>
                <c:pt idx="83">
                  <c:v>11.644028367293092</c:v>
                </c:pt>
                <c:pt idx="84">
                  <c:v>11.644028367293092</c:v>
                </c:pt>
                <c:pt idx="85">
                  <c:v>11.644028367293092</c:v>
                </c:pt>
                <c:pt idx="86">
                  <c:v>11.644028367293092</c:v>
                </c:pt>
                <c:pt idx="87">
                  <c:v>11.644028367293092</c:v>
                </c:pt>
                <c:pt idx="88">
                  <c:v>11.644028367293092</c:v>
                </c:pt>
                <c:pt idx="89">
                  <c:v>11.644028367293092</c:v>
                </c:pt>
                <c:pt idx="90">
                  <c:v>11.644028367293092</c:v>
                </c:pt>
                <c:pt idx="91">
                  <c:v>11.644028367293092</c:v>
                </c:pt>
                <c:pt idx="92">
                  <c:v>11.644028367293092</c:v>
                </c:pt>
                <c:pt idx="93">
                  <c:v>11.644028367293092</c:v>
                </c:pt>
                <c:pt idx="94">
                  <c:v>11.644028367293092</c:v>
                </c:pt>
                <c:pt idx="95">
                  <c:v>11.644028367293092</c:v>
                </c:pt>
                <c:pt idx="96">
                  <c:v>11.644028367293092</c:v>
                </c:pt>
                <c:pt idx="97">
                  <c:v>11.644028367293092</c:v>
                </c:pt>
                <c:pt idx="98">
                  <c:v>11.644028367293092</c:v>
                </c:pt>
                <c:pt idx="99">
                  <c:v>11.644028367293092</c:v>
                </c:pt>
                <c:pt idx="100">
                  <c:v>11.644028367293092</c:v>
                </c:pt>
                <c:pt idx="101">
                  <c:v>11.644028367293092</c:v>
                </c:pt>
                <c:pt idx="102">
                  <c:v>11.644028367293092</c:v>
                </c:pt>
                <c:pt idx="103">
                  <c:v>11.644028367293092</c:v>
                </c:pt>
                <c:pt idx="104">
                  <c:v>11.644028367293092</c:v>
                </c:pt>
                <c:pt idx="105">
                  <c:v>11.644028367293092</c:v>
                </c:pt>
                <c:pt idx="106">
                  <c:v>11.644028367293092</c:v>
                </c:pt>
                <c:pt idx="107">
                  <c:v>11.644028367293092</c:v>
                </c:pt>
                <c:pt idx="108">
                  <c:v>11.644028367293092</c:v>
                </c:pt>
                <c:pt idx="109">
                  <c:v>11.644028367293092</c:v>
                </c:pt>
                <c:pt idx="110">
                  <c:v>11.644028367293092</c:v>
                </c:pt>
                <c:pt idx="111">
                  <c:v>11.644028367293092</c:v>
                </c:pt>
                <c:pt idx="112">
                  <c:v>11.644028367293092</c:v>
                </c:pt>
                <c:pt idx="113">
                  <c:v>11.644028367293092</c:v>
                </c:pt>
                <c:pt idx="114">
                  <c:v>11.644028367293092</c:v>
                </c:pt>
                <c:pt idx="115">
                  <c:v>11.644028367293092</c:v>
                </c:pt>
                <c:pt idx="116">
                  <c:v>11.644028367293092</c:v>
                </c:pt>
                <c:pt idx="117">
                  <c:v>11.644028367293092</c:v>
                </c:pt>
                <c:pt idx="118">
                  <c:v>11.644028367293092</c:v>
                </c:pt>
                <c:pt idx="119">
                  <c:v>11.644028367293092</c:v>
                </c:pt>
                <c:pt idx="120">
                  <c:v>11.644028367293092</c:v>
                </c:pt>
                <c:pt idx="121">
                  <c:v>11.644028367293092</c:v>
                </c:pt>
                <c:pt idx="122">
                  <c:v>11.644028367293092</c:v>
                </c:pt>
                <c:pt idx="123">
                  <c:v>11.644028367293092</c:v>
                </c:pt>
                <c:pt idx="124">
                  <c:v>11.644028367293092</c:v>
                </c:pt>
                <c:pt idx="125">
                  <c:v>11.644028367293092</c:v>
                </c:pt>
                <c:pt idx="126">
                  <c:v>11.644028367293092</c:v>
                </c:pt>
                <c:pt idx="127">
                  <c:v>11.644028367293092</c:v>
                </c:pt>
                <c:pt idx="128">
                  <c:v>11.644028367293092</c:v>
                </c:pt>
                <c:pt idx="129">
                  <c:v>11.644028367293092</c:v>
                </c:pt>
                <c:pt idx="130">
                  <c:v>11.644028367293092</c:v>
                </c:pt>
                <c:pt idx="131">
                  <c:v>11.644028367293092</c:v>
                </c:pt>
                <c:pt idx="132">
                  <c:v>11.644028367293092</c:v>
                </c:pt>
                <c:pt idx="133">
                  <c:v>11.644028367293092</c:v>
                </c:pt>
                <c:pt idx="134">
                  <c:v>11.644028367293092</c:v>
                </c:pt>
                <c:pt idx="135">
                  <c:v>11.644028367293092</c:v>
                </c:pt>
                <c:pt idx="136">
                  <c:v>11.644028367293092</c:v>
                </c:pt>
                <c:pt idx="137">
                  <c:v>11.644028367293092</c:v>
                </c:pt>
                <c:pt idx="138">
                  <c:v>11.644028367293092</c:v>
                </c:pt>
                <c:pt idx="139">
                  <c:v>11.644028367293092</c:v>
                </c:pt>
                <c:pt idx="140">
                  <c:v>11.644028367293092</c:v>
                </c:pt>
                <c:pt idx="141">
                  <c:v>11.644028367293092</c:v>
                </c:pt>
                <c:pt idx="142">
                  <c:v>11.644028367293092</c:v>
                </c:pt>
                <c:pt idx="143">
                  <c:v>11.946129970132814</c:v>
                </c:pt>
                <c:pt idx="144">
                  <c:v>12.248231572972538</c:v>
                </c:pt>
                <c:pt idx="145">
                  <c:v>12.348932107252445</c:v>
                </c:pt>
                <c:pt idx="146">
                  <c:v>12.852434778651983</c:v>
                </c:pt>
                <c:pt idx="147">
                  <c:v>13.456637984331429</c:v>
                </c:pt>
                <c:pt idx="148">
                  <c:v>13.960140655730967</c:v>
                </c:pt>
                <c:pt idx="149">
                  <c:v>14.362942792850598</c:v>
                </c:pt>
                <c:pt idx="150">
                  <c:v>14.665044395690321</c:v>
                </c:pt>
                <c:pt idx="151">
                  <c:v>14.665044395690321</c:v>
                </c:pt>
                <c:pt idx="152">
                  <c:v>14.866445464250138</c:v>
                </c:pt>
                <c:pt idx="153">
                  <c:v>14.866445464250138</c:v>
                </c:pt>
                <c:pt idx="154">
                  <c:v>14.967145998530045</c:v>
                </c:pt>
                <c:pt idx="155">
                  <c:v>14.967145998530045</c:v>
                </c:pt>
                <c:pt idx="156">
                  <c:v>14.866445464250138</c:v>
                </c:pt>
                <c:pt idx="157">
                  <c:v>15.067846532809952</c:v>
                </c:pt>
                <c:pt idx="158">
                  <c:v>15.067846532809952</c:v>
                </c:pt>
                <c:pt idx="159">
                  <c:v>15.067846532809952</c:v>
                </c:pt>
                <c:pt idx="160">
                  <c:v>15.067846532809952</c:v>
                </c:pt>
                <c:pt idx="161">
                  <c:v>15.067846532809952</c:v>
                </c:pt>
                <c:pt idx="162">
                  <c:v>15.168547067089861</c:v>
                </c:pt>
                <c:pt idx="163">
                  <c:v>15.269247601369768</c:v>
                </c:pt>
                <c:pt idx="164">
                  <c:v>15.269247601369768</c:v>
                </c:pt>
                <c:pt idx="165">
                  <c:v>15.369948135649675</c:v>
                </c:pt>
                <c:pt idx="166">
                  <c:v>15.369948135649675</c:v>
                </c:pt>
                <c:pt idx="167">
                  <c:v>15.369948135649675</c:v>
                </c:pt>
                <c:pt idx="168">
                  <c:v>15.369948135649675</c:v>
                </c:pt>
                <c:pt idx="169">
                  <c:v>15.470648669929583</c:v>
                </c:pt>
                <c:pt idx="170">
                  <c:v>15.470648669929583</c:v>
                </c:pt>
                <c:pt idx="171">
                  <c:v>15.57134920420949</c:v>
                </c:pt>
                <c:pt idx="172">
                  <c:v>15.672049738489399</c:v>
                </c:pt>
                <c:pt idx="173">
                  <c:v>15.57134920420949</c:v>
                </c:pt>
                <c:pt idx="174">
                  <c:v>15.772750272769304</c:v>
                </c:pt>
                <c:pt idx="175">
                  <c:v>15.672049738489399</c:v>
                </c:pt>
                <c:pt idx="176">
                  <c:v>15.772750272769304</c:v>
                </c:pt>
                <c:pt idx="177">
                  <c:v>15.772750272769304</c:v>
                </c:pt>
                <c:pt idx="178">
                  <c:v>15.772750272769304</c:v>
                </c:pt>
                <c:pt idx="179">
                  <c:v>15.873450807049213</c:v>
                </c:pt>
                <c:pt idx="180">
                  <c:v>15.873450807049213</c:v>
                </c:pt>
                <c:pt idx="181">
                  <c:v>15.974151341329122</c:v>
                </c:pt>
                <c:pt idx="182">
                  <c:v>15.974151341329122</c:v>
                </c:pt>
                <c:pt idx="183">
                  <c:v>15.873450807049213</c:v>
                </c:pt>
                <c:pt idx="184">
                  <c:v>15.974151341329122</c:v>
                </c:pt>
                <c:pt idx="185">
                  <c:v>16.074851875609028</c:v>
                </c:pt>
                <c:pt idx="186">
                  <c:v>16.074851875609028</c:v>
                </c:pt>
                <c:pt idx="187">
                  <c:v>16.074851875609028</c:v>
                </c:pt>
                <c:pt idx="188">
                  <c:v>16.276252944168842</c:v>
                </c:pt>
                <c:pt idx="189">
                  <c:v>16.276252944168842</c:v>
                </c:pt>
                <c:pt idx="190">
                  <c:v>16.376953478448751</c:v>
                </c:pt>
                <c:pt idx="191">
                  <c:v>16.376953478448751</c:v>
                </c:pt>
                <c:pt idx="192">
                  <c:v>16.376953478448751</c:v>
                </c:pt>
                <c:pt idx="193">
                  <c:v>16.276252944168842</c:v>
                </c:pt>
                <c:pt idx="194">
                  <c:v>16.376953478448751</c:v>
                </c:pt>
                <c:pt idx="195">
                  <c:v>16.47765401272866</c:v>
                </c:pt>
                <c:pt idx="196">
                  <c:v>16.578354547008566</c:v>
                </c:pt>
                <c:pt idx="197">
                  <c:v>16.578354547008566</c:v>
                </c:pt>
                <c:pt idx="198">
                  <c:v>16.679055081288475</c:v>
                </c:pt>
                <c:pt idx="199">
                  <c:v>16.77975561556838</c:v>
                </c:pt>
                <c:pt idx="200">
                  <c:v>16.77975561556838</c:v>
                </c:pt>
                <c:pt idx="201">
                  <c:v>16.77975561556838</c:v>
                </c:pt>
                <c:pt idx="202">
                  <c:v>16.77975561556838</c:v>
                </c:pt>
                <c:pt idx="203">
                  <c:v>16.77975561556838</c:v>
                </c:pt>
                <c:pt idx="204">
                  <c:v>16.880456149848289</c:v>
                </c:pt>
                <c:pt idx="205">
                  <c:v>16.77975561556838</c:v>
                </c:pt>
                <c:pt idx="206">
                  <c:v>16.880456149848289</c:v>
                </c:pt>
                <c:pt idx="207">
                  <c:v>16.981156684128198</c:v>
                </c:pt>
                <c:pt idx="208">
                  <c:v>16.880456149848289</c:v>
                </c:pt>
                <c:pt idx="209">
                  <c:v>16.981156684128198</c:v>
                </c:pt>
                <c:pt idx="210">
                  <c:v>17.081857218408103</c:v>
                </c:pt>
                <c:pt idx="211">
                  <c:v>17.081857218408103</c:v>
                </c:pt>
                <c:pt idx="212">
                  <c:v>17.081857218408103</c:v>
                </c:pt>
                <c:pt idx="213">
                  <c:v>16.981156684128198</c:v>
                </c:pt>
                <c:pt idx="214">
                  <c:v>17.081857218408103</c:v>
                </c:pt>
                <c:pt idx="215">
                  <c:v>17.081857218408103</c:v>
                </c:pt>
                <c:pt idx="216">
                  <c:v>17.182557752688012</c:v>
                </c:pt>
                <c:pt idx="217">
                  <c:v>17.182557752688012</c:v>
                </c:pt>
                <c:pt idx="218">
                  <c:v>17.081857218408103</c:v>
                </c:pt>
                <c:pt idx="219">
                  <c:v>17.283258286967918</c:v>
                </c:pt>
                <c:pt idx="220">
                  <c:v>17.283258286967918</c:v>
                </c:pt>
                <c:pt idx="221">
                  <c:v>17.283258286967918</c:v>
                </c:pt>
                <c:pt idx="222">
                  <c:v>17.283258286967918</c:v>
                </c:pt>
                <c:pt idx="223">
                  <c:v>17.283258286967918</c:v>
                </c:pt>
                <c:pt idx="224">
                  <c:v>17.283258286967918</c:v>
                </c:pt>
                <c:pt idx="225">
                  <c:v>17.283258286967918</c:v>
                </c:pt>
                <c:pt idx="226">
                  <c:v>17.484659355527736</c:v>
                </c:pt>
                <c:pt idx="227">
                  <c:v>17.283258286967918</c:v>
                </c:pt>
                <c:pt idx="228">
                  <c:v>17.484659355527736</c:v>
                </c:pt>
                <c:pt idx="229">
                  <c:v>17.484659355527736</c:v>
                </c:pt>
                <c:pt idx="230">
                  <c:v>17.383958821247827</c:v>
                </c:pt>
                <c:pt idx="231">
                  <c:v>17.484659355527736</c:v>
                </c:pt>
                <c:pt idx="232">
                  <c:v>17.484659355527736</c:v>
                </c:pt>
                <c:pt idx="233">
                  <c:v>17.585359889807641</c:v>
                </c:pt>
                <c:pt idx="234">
                  <c:v>17.484659355527736</c:v>
                </c:pt>
                <c:pt idx="235">
                  <c:v>17.585359889807641</c:v>
                </c:pt>
                <c:pt idx="236">
                  <c:v>17.68606042408755</c:v>
                </c:pt>
                <c:pt idx="237">
                  <c:v>17.68606042408755</c:v>
                </c:pt>
                <c:pt idx="238">
                  <c:v>17.786760958367456</c:v>
                </c:pt>
                <c:pt idx="239">
                  <c:v>17.887461492647365</c:v>
                </c:pt>
                <c:pt idx="240">
                  <c:v>17.887461492647365</c:v>
                </c:pt>
                <c:pt idx="241">
                  <c:v>17.887461492647365</c:v>
                </c:pt>
                <c:pt idx="242">
                  <c:v>17.786760958367456</c:v>
                </c:pt>
                <c:pt idx="243">
                  <c:v>17.887461492647365</c:v>
                </c:pt>
                <c:pt idx="244">
                  <c:v>17.988162026927277</c:v>
                </c:pt>
                <c:pt idx="245">
                  <c:v>18.290263629766997</c:v>
                </c:pt>
                <c:pt idx="246">
                  <c:v>18.290263629766997</c:v>
                </c:pt>
                <c:pt idx="247">
                  <c:v>18.390964164046906</c:v>
                </c:pt>
                <c:pt idx="248">
                  <c:v>18.390964164046906</c:v>
                </c:pt>
                <c:pt idx="249">
                  <c:v>18.189563095487092</c:v>
                </c:pt>
                <c:pt idx="250">
                  <c:v>18.290263629766997</c:v>
                </c:pt>
                <c:pt idx="251">
                  <c:v>18.189563095487092</c:v>
                </c:pt>
                <c:pt idx="252">
                  <c:v>18.290263629766997</c:v>
                </c:pt>
                <c:pt idx="253">
                  <c:v>18.290263629766997</c:v>
                </c:pt>
                <c:pt idx="254">
                  <c:v>18.390964164046906</c:v>
                </c:pt>
                <c:pt idx="255">
                  <c:v>18.290263629766997</c:v>
                </c:pt>
                <c:pt idx="256">
                  <c:v>18.290263629766997</c:v>
                </c:pt>
                <c:pt idx="257">
                  <c:v>18.390964164046906</c:v>
                </c:pt>
                <c:pt idx="258">
                  <c:v>18.390964164046906</c:v>
                </c:pt>
                <c:pt idx="259">
                  <c:v>18.491664698326815</c:v>
                </c:pt>
                <c:pt idx="260">
                  <c:v>18.290263629766997</c:v>
                </c:pt>
                <c:pt idx="261">
                  <c:v>18.290263629766997</c:v>
                </c:pt>
                <c:pt idx="262">
                  <c:v>18.088862561207183</c:v>
                </c:pt>
                <c:pt idx="263">
                  <c:v>17.585359889807641</c:v>
                </c:pt>
                <c:pt idx="264">
                  <c:v>17.283258286967918</c:v>
                </c:pt>
                <c:pt idx="265">
                  <c:v>17.081857218408103</c:v>
                </c:pt>
                <c:pt idx="266">
                  <c:v>16.880456149848289</c:v>
                </c:pt>
                <c:pt idx="267">
                  <c:v>16.77975561556838</c:v>
                </c:pt>
                <c:pt idx="268">
                  <c:v>16.679055081288475</c:v>
                </c:pt>
                <c:pt idx="269">
                  <c:v>16.578354547008566</c:v>
                </c:pt>
                <c:pt idx="270">
                  <c:v>16.578354547008566</c:v>
                </c:pt>
                <c:pt idx="271">
                  <c:v>16.376953478448751</c:v>
                </c:pt>
                <c:pt idx="272">
                  <c:v>16.376953478448751</c:v>
                </c:pt>
                <c:pt idx="273">
                  <c:v>16.276252944168842</c:v>
                </c:pt>
                <c:pt idx="274">
                  <c:v>16.175552409888937</c:v>
                </c:pt>
                <c:pt idx="275">
                  <c:v>16.175552409888937</c:v>
                </c:pt>
                <c:pt idx="276">
                  <c:v>16.074851875609028</c:v>
                </c:pt>
                <c:pt idx="277">
                  <c:v>16.074851875609028</c:v>
                </c:pt>
                <c:pt idx="278">
                  <c:v>15.974151341329122</c:v>
                </c:pt>
                <c:pt idx="279">
                  <c:v>15.974151341329122</c:v>
                </c:pt>
                <c:pt idx="280">
                  <c:v>15.873450807049213</c:v>
                </c:pt>
                <c:pt idx="281">
                  <c:v>15.873450807049213</c:v>
                </c:pt>
                <c:pt idx="282">
                  <c:v>15.772750272769304</c:v>
                </c:pt>
                <c:pt idx="283">
                  <c:v>15.772750272769304</c:v>
                </c:pt>
                <c:pt idx="284">
                  <c:v>15.672049738489399</c:v>
                </c:pt>
                <c:pt idx="285">
                  <c:v>15.672049738489399</c:v>
                </c:pt>
                <c:pt idx="286">
                  <c:v>15.57134920420949</c:v>
                </c:pt>
                <c:pt idx="287">
                  <c:v>15.470648669929583</c:v>
                </c:pt>
                <c:pt idx="288">
                  <c:v>15.470648669929583</c:v>
                </c:pt>
                <c:pt idx="289">
                  <c:v>15.470648669929583</c:v>
                </c:pt>
                <c:pt idx="290">
                  <c:v>15.369948135649675</c:v>
                </c:pt>
                <c:pt idx="291">
                  <c:v>15.369948135649675</c:v>
                </c:pt>
                <c:pt idx="292">
                  <c:v>15.269247601369768</c:v>
                </c:pt>
                <c:pt idx="293">
                  <c:v>15.269247601369768</c:v>
                </c:pt>
                <c:pt idx="294">
                  <c:v>15.269247601369768</c:v>
                </c:pt>
                <c:pt idx="295">
                  <c:v>15.168547067089861</c:v>
                </c:pt>
                <c:pt idx="296">
                  <c:v>15.168547067089861</c:v>
                </c:pt>
                <c:pt idx="297">
                  <c:v>15.067846532809952</c:v>
                </c:pt>
                <c:pt idx="298">
                  <c:v>15.067846532809952</c:v>
                </c:pt>
                <c:pt idx="299">
                  <c:v>15.067846532809952</c:v>
                </c:pt>
                <c:pt idx="300">
                  <c:v>14.967145998530045</c:v>
                </c:pt>
                <c:pt idx="301">
                  <c:v>14.967145998530045</c:v>
                </c:pt>
                <c:pt idx="302">
                  <c:v>14.967145998530045</c:v>
                </c:pt>
                <c:pt idx="303">
                  <c:v>14.967145998530045</c:v>
                </c:pt>
                <c:pt idx="304">
                  <c:v>14.866445464250138</c:v>
                </c:pt>
                <c:pt idx="305">
                  <c:v>14.866445464250138</c:v>
                </c:pt>
                <c:pt idx="306">
                  <c:v>14.866445464250138</c:v>
                </c:pt>
                <c:pt idx="307">
                  <c:v>14.866445464250138</c:v>
                </c:pt>
                <c:pt idx="308">
                  <c:v>14.765744929970229</c:v>
                </c:pt>
                <c:pt idx="309">
                  <c:v>14.765744929970229</c:v>
                </c:pt>
                <c:pt idx="310">
                  <c:v>14.765744929970229</c:v>
                </c:pt>
                <c:pt idx="311">
                  <c:v>14.765744929970229</c:v>
                </c:pt>
                <c:pt idx="312">
                  <c:v>14.665044395690321</c:v>
                </c:pt>
                <c:pt idx="313">
                  <c:v>14.665044395690321</c:v>
                </c:pt>
                <c:pt idx="314">
                  <c:v>14.665044395690321</c:v>
                </c:pt>
                <c:pt idx="315">
                  <c:v>14.665044395690321</c:v>
                </c:pt>
                <c:pt idx="316">
                  <c:v>14.665044395690321</c:v>
                </c:pt>
                <c:pt idx="317">
                  <c:v>14.564343861410412</c:v>
                </c:pt>
                <c:pt idx="318">
                  <c:v>14.564343861410412</c:v>
                </c:pt>
                <c:pt idx="319">
                  <c:v>14.564343861410412</c:v>
                </c:pt>
                <c:pt idx="320">
                  <c:v>14.564343861410412</c:v>
                </c:pt>
                <c:pt idx="321">
                  <c:v>14.564343861410412</c:v>
                </c:pt>
                <c:pt idx="322">
                  <c:v>14.564343861410412</c:v>
                </c:pt>
                <c:pt idx="323">
                  <c:v>14.463643327130505</c:v>
                </c:pt>
                <c:pt idx="324">
                  <c:v>14.463643327130505</c:v>
                </c:pt>
                <c:pt idx="325">
                  <c:v>14.463643327130505</c:v>
                </c:pt>
                <c:pt idx="326">
                  <c:v>14.463643327130505</c:v>
                </c:pt>
                <c:pt idx="327">
                  <c:v>14.463643327130505</c:v>
                </c:pt>
                <c:pt idx="328">
                  <c:v>14.463643327130505</c:v>
                </c:pt>
                <c:pt idx="329">
                  <c:v>14.463643327130505</c:v>
                </c:pt>
                <c:pt idx="330">
                  <c:v>14.362942792850598</c:v>
                </c:pt>
                <c:pt idx="331">
                  <c:v>14.362942792850598</c:v>
                </c:pt>
                <c:pt idx="332">
                  <c:v>14.362942792850598</c:v>
                </c:pt>
                <c:pt idx="333">
                  <c:v>14.362942792850598</c:v>
                </c:pt>
                <c:pt idx="334">
                  <c:v>14.362942792850598</c:v>
                </c:pt>
                <c:pt idx="335">
                  <c:v>14.362942792850598</c:v>
                </c:pt>
                <c:pt idx="336">
                  <c:v>14.362942792850598</c:v>
                </c:pt>
                <c:pt idx="337">
                  <c:v>14.362942792850598</c:v>
                </c:pt>
                <c:pt idx="338">
                  <c:v>14.262242258570691</c:v>
                </c:pt>
                <c:pt idx="339">
                  <c:v>14.262242258570691</c:v>
                </c:pt>
                <c:pt idx="340">
                  <c:v>14.262242258570691</c:v>
                </c:pt>
                <c:pt idx="341">
                  <c:v>14.262242258570691</c:v>
                </c:pt>
                <c:pt idx="342">
                  <c:v>14.262242258570691</c:v>
                </c:pt>
                <c:pt idx="343">
                  <c:v>14.262242258570691</c:v>
                </c:pt>
                <c:pt idx="344">
                  <c:v>14.262242258570691</c:v>
                </c:pt>
                <c:pt idx="345">
                  <c:v>14.262242258570691</c:v>
                </c:pt>
                <c:pt idx="346">
                  <c:v>14.262242258570691</c:v>
                </c:pt>
                <c:pt idx="347">
                  <c:v>14.161541724290784</c:v>
                </c:pt>
                <c:pt idx="348">
                  <c:v>14.161541724290784</c:v>
                </c:pt>
                <c:pt idx="349">
                  <c:v>14.161541724290784</c:v>
                </c:pt>
                <c:pt idx="350">
                  <c:v>14.161541724290784</c:v>
                </c:pt>
                <c:pt idx="351">
                  <c:v>14.161541724290784</c:v>
                </c:pt>
                <c:pt idx="352">
                  <c:v>14.161541724290784</c:v>
                </c:pt>
                <c:pt idx="353">
                  <c:v>14.161541724290784</c:v>
                </c:pt>
                <c:pt idx="354">
                  <c:v>14.161541724290784</c:v>
                </c:pt>
                <c:pt idx="355">
                  <c:v>14.161541724290784</c:v>
                </c:pt>
                <c:pt idx="356">
                  <c:v>14.161541724290784</c:v>
                </c:pt>
                <c:pt idx="357">
                  <c:v>14.060841190010875</c:v>
                </c:pt>
                <c:pt idx="358">
                  <c:v>14.060841190010875</c:v>
                </c:pt>
                <c:pt idx="359">
                  <c:v>14.060841190010875</c:v>
                </c:pt>
                <c:pt idx="360">
                  <c:v>14.060841190010875</c:v>
                </c:pt>
              </c:numCache>
            </c:numRef>
          </c:yVal>
          <c:smooth val="1"/>
        </c:ser>
        <c:ser>
          <c:idx val="6"/>
          <c:order val="6"/>
          <c:tx>
            <c:strRef>
              <c:f>'Sheet2 (2)'!$J$3964</c:f>
              <c:strCache>
                <c:ptCount val="1"/>
                <c:pt idx="0">
                  <c:v>北側　床</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(2)'!$J$3965:$J$4325</c:f>
              <c:numCache>
                <c:formatCode>General</c:formatCode>
                <c:ptCount val="361"/>
                <c:pt idx="0">
                  <c:v>11.446112843556309</c:v>
                </c:pt>
                <c:pt idx="1">
                  <c:v>11.446112843556309</c:v>
                </c:pt>
                <c:pt idx="2">
                  <c:v>11.446112843556309</c:v>
                </c:pt>
                <c:pt idx="3">
                  <c:v>11.446112843556309</c:v>
                </c:pt>
                <c:pt idx="4">
                  <c:v>11.446112843556309</c:v>
                </c:pt>
                <c:pt idx="5">
                  <c:v>11.446112843556309</c:v>
                </c:pt>
                <c:pt idx="6">
                  <c:v>11.446112843556309</c:v>
                </c:pt>
                <c:pt idx="7">
                  <c:v>11.446112843556309</c:v>
                </c:pt>
                <c:pt idx="8">
                  <c:v>11.446112843556309</c:v>
                </c:pt>
                <c:pt idx="9">
                  <c:v>11.446112843556309</c:v>
                </c:pt>
                <c:pt idx="10">
                  <c:v>11.446112843556309</c:v>
                </c:pt>
                <c:pt idx="11">
                  <c:v>11.446112843556309</c:v>
                </c:pt>
                <c:pt idx="12">
                  <c:v>11.446112843556309</c:v>
                </c:pt>
                <c:pt idx="13">
                  <c:v>11.446112843556309</c:v>
                </c:pt>
                <c:pt idx="14">
                  <c:v>11.446112843556309</c:v>
                </c:pt>
                <c:pt idx="15">
                  <c:v>11.446112843556309</c:v>
                </c:pt>
                <c:pt idx="16">
                  <c:v>11.446112843556309</c:v>
                </c:pt>
                <c:pt idx="17">
                  <c:v>11.446112843556309</c:v>
                </c:pt>
                <c:pt idx="18">
                  <c:v>11.446112843556309</c:v>
                </c:pt>
                <c:pt idx="19">
                  <c:v>11.446112843556309</c:v>
                </c:pt>
                <c:pt idx="20">
                  <c:v>11.446112843556309</c:v>
                </c:pt>
                <c:pt idx="21">
                  <c:v>11.446112843556309</c:v>
                </c:pt>
                <c:pt idx="22">
                  <c:v>11.446112843556309</c:v>
                </c:pt>
                <c:pt idx="23">
                  <c:v>11.446112843556309</c:v>
                </c:pt>
                <c:pt idx="24">
                  <c:v>11.446112843556309</c:v>
                </c:pt>
                <c:pt idx="25">
                  <c:v>11.446112843556309</c:v>
                </c:pt>
                <c:pt idx="26">
                  <c:v>11.446112843556309</c:v>
                </c:pt>
                <c:pt idx="27">
                  <c:v>11.446112843556309</c:v>
                </c:pt>
                <c:pt idx="28">
                  <c:v>11.446112843556309</c:v>
                </c:pt>
                <c:pt idx="29">
                  <c:v>11.446112843556309</c:v>
                </c:pt>
                <c:pt idx="30">
                  <c:v>11.446112843556309</c:v>
                </c:pt>
                <c:pt idx="31">
                  <c:v>11.446112843556309</c:v>
                </c:pt>
                <c:pt idx="32">
                  <c:v>11.446112843556309</c:v>
                </c:pt>
                <c:pt idx="33">
                  <c:v>11.446112843556309</c:v>
                </c:pt>
                <c:pt idx="34">
                  <c:v>11.446112843556309</c:v>
                </c:pt>
                <c:pt idx="35">
                  <c:v>11.446112843556309</c:v>
                </c:pt>
                <c:pt idx="36">
                  <c:v>11.446112843556309</c:v>
                </c:pt>
                <c:pt idx="37">
                  <c:v>11.446112843556309</c:v>
                </c:pt>
                <c:pt idx="38">
                  <c:v>11.446112843556309</c:v>
                </c:pt>
                <c:pt idx="39">
                  <c:v>11.446112843556309</c:v>
                </c:pt>
                <c:pt idx="40">
                  <c:v>11.446112843556309</c:v>
                </c:pt>
                <c:pt idx="41">
                  <c:v>11.446112843556309</c:v>
                </c:pt>
                <c:pt idx="42">
                  <c:v>11.446112843556309</c:v>
                </c:pt>
                <c:pt idx="43">
                  <c:v>11.446112843556309</c:v>
                </c:pt>
                <c:pt idx="44">
                  <c:v>11.446112843556309</c:v>
                </c:pt>
                <c:pt idx="45">
                  <c:v>11.446112843556309</c:v>
                </c:pt>
                <c:pt idx="46">
                  <c:v>11.446112843556309</c:v>
                </c:pt>
                <c:pt idx="47">
                  <c:v>11.446112843556309</c:v>
                </c:pt>
                <c:pt idx="48">
                  <c:v>11.446112843556309</c:v>
                </c:pt>
                <c:pt idx="49">
                  <c:v>11.446112843556309</c:v>
                </c:pt>
                <c:pt idx="50">
                  <c:v>11.446112843556309</c:v>
                </c:pt>
                <c:pt idx="51">
                  <c:v>11.446112843556309</c:v>
                </c:pt>
                <c:pt idx="52">
                  <c:v>11.446112843556309</c:v>
                </c:pt>
                <c:pt idx="53">
                  <c:v>11.446112843556309</c:v>
                </c:pt>
                <c:pt idx="54">
                  <c:v>11.446112843556309</c:v>
                </c:pt>
                <c:pt idx="55">
                  <c:v>11.446112843556309</c:v>
                </c:pt>
                <c:pt idx="56">
                  <c:v>11.446112843556309</c:v>
                </c:pt>
                <c:pt idx="57">
                  <c:v>11.446112843556309</c:v>
                </c:pt>
                <c:pt idx="58">
                  <c:v>11.446112843556309</c:v>
                </c:pt>
                <c:pt idx="59">
                  <c:v>11.446112843556309</c:v>
                </c:pt>
                <c:pt idx="60">
                  <c:v>11.446112843556309</c:v>
                </c:pt>
                <c:pt idx="61">
                  <c:v>11.446112843556309</c:v>
                </c:pt>
                <c:pt idx="62">
                  <c:v>11.446112843556309</c:v>
                </c:pt>
                <c:pt idx="63">
                  <c:v>11.446112843556309</c:v>
                </c:pt>
                <c:pt idx="64">
                  <c:v>11.446112843556309</c:v>
                </c:pt>
                <c:pt idx="65">
                  <c:v>11.446112843556309</c:v>
                </c:pt>
                <c:pt idx="66">
                  <c:v>11.446112843556309</c:v>
                </c:pt>
                <c:pt idx="67">
                  <c:v>11.446112843556309</c:v>
                </c:pt>
                <c:pt idx="68">
                  <c:v>11.446112843556309</c:v>
                </c:pt>
                <c:pt idx="69">
                  <c:v>11.446112843556309</c:v>
                </c:pt>
                <c:pt idx="70">
                  <c:v>11.446112843556309</c:v>
                </c:pt>
                <c:pt idx="71">
                  <c:v>11.446112843556309</c:v>
                </c:pt>
                <c:pt idx="72">
                  <c:v>11.446112843556309</c:v>
                </c:pt>
                <c:pt idx="73">
                  <c:v>11.446112843556309</c:v>
                </c:pt>
                <c:pt idx="74">
                  <c:v>11.446112843556309</c:v>
                </c:pt>
                <c:pt idx="75">
                  <c:v>11.446112843556309</c:v>
                </c:pt>
                <c:pt idx="76">
                  <c:v>11.446112843556309</c:v>
                </c:pt>
                <c:pt idx="77">
                  <c:v>11.446112843556309</c:v>
                </c:pt>
                <c:pt idx="78">
                  <c:v>11.446112843556309</c:v>
                </c:pt>
                <c:pt idx="79">
                  <c:v>11.446112843556309</c:v>
                </c:pt>
                <c:pt idx="80">
                  <c:v>11.446112843556309</c:v>
                </c:pt>
                <c:pt idx="81">
                  <c:v>11.446112843556309</c:v>
                </c:pt>
                <c:pt idx="82">
                  <c:v>11.446112843556309</c:v>
                </c:pt>
                <c:pt idx="83">
                  <c:v>11.446112843556309</c:v>
                </c:pt>
                <c:pt idx="84">
                  <c:v>11.446112843556309</c:v>
                </c:pt>
                <c:pt idx="85">
                  <c:v>11.446112843556309</c:v>
                </c:pt>
                <c:pt idx="86">
                  <c:v>11.446112843556309</c:v>
                </c:pt>
                <c:pt idx="87">
                  <c:v>11.446112843556309</c:v>
                </c:pt>
                <c:pt idx="88">
                  <c:v>11.446112843556309</c:v>
                </c:pt>
                <c:pt idx="89">
                  <c:v>11.446112843556309</c:v>
                </c:pt>
                <c:pt idx="90">
                  <c:v>11.446112843556309</c:v>
                </c:pt>
                <c:pt idx="91">
                  <c:v>11.446112843556309</c:v>
                </c:pt>
                <c:pt idx="92">
                  <c:v>11.446112843556309</c:v>
                </c:pt>
                <c:pt idx="93">
                  <c:v>11.446112843556309</c:v>
                </c:pt>
                <c:pt idx="94">
                  <c:v>11.446112843556309</c:v>
                </c:pt>
                <c:pt idx="95">
                  <c:v>11.446112843556309</c:v>
                </c:pt>
                <c:pt idx="96">
                  <c:v>11.446112843556309</c:v>
                </c:pt>
                <c:pt idx="97">
                  <c:v>11.446112843556309</c:v>
                </c:pt>
                <c:pt idx="98">
                  <c:v>11.446112843556309</c:v>
                </c:pt>
                <c:pt idx="99">
                  <c:v>11.446112843556309</c:v>
                </c:pt>
                <c:pt idx="100">
                  <c:v>11.446112843556309</c:v>
                </c:pt>
                <c:pt idx="101">
                  <c:v>11.446112843556309</c:v>
                </c:pt>
                <c:pt idx="102">
                  <c:v>11.446112843556309</c:v>
                </c:pt>
                <c:pt idx="103">
                  <c:v>11.446112843556309</c:v>
                </c:pt>
                <c:pt idx="104">
                  <c:v>11.446112843556309</c:v>
                </c:pt>
                <c:pt idx="105">
                  <c:v>11.446112843556309</c:v>
                </c:pt>
                <c:pt idx="106">
                  <c:v>11.446112843556309</c:v>
                </c:pt>
                <c:pt idx="107">
                  <c:v>11.446112843556309</c:v>
                </c:pt>
                <c:pt idx="108">
                  <c:v>11.446112843556309</c:v>
                </c:pt>
                <c:pt idx="109">
                  <c:v>11.446112843556309</c:v>
                </c:pt>
                <c:pt idx="110">
                  <c:v>11.446112843556309</c:v>
                </c:pt>
                <c:pt idx="111">
                  <c:v>11.446112843556309</c:v>
                </c:pt>
                <c:pt idx="112">
                  <c:v>11.446112843556309</c:v>
                </c:pt>
                <c:pt idx="113">
                  <c:v>11.446112843556309</c:v>
                </c:pt>
                <c:pt idx="114">
                  <c:v>11.446112843556309</c:v>
                </c:pt>
                <c:pt idx="115">
                  <c:v>11.446112843556309</c:v>
                </c:pt>
                <c:pt idx="116">
                  <c:v>11.446112843556309</c:v>
                </c:pt>
                <c:pt idx="117">
                  <c:v>11.446112843556309</c:v>
                </c:pt>
                <c:pt idx="118">
                  <c:v>11.446112843556309</c:v>
                </c:pt>
                <c:pt idx="119">
                  <c:v>11.446112843556309</c:v>
                </c:pt>
                <c:pt idx="120">
                  <c:v>11.446112843556309</c:v>
                </c:pt>
                <c:pt idx="121">
                  <c:v>11.446112843556309</c:v>
                </c:pt>
                <c:pt idx="122">
                  <c:v>11.446112843556309</c:v>
                </c:pt>
                <c:pt idx="123">
                  <c:v>11.446112843556309</c:v>
                </c:pt>
                <c:pt idx="124">
                  <c:v>11.446112843556309</c:v>
                </c:pt>
                <c:pt idx="125">
                  <c:v>11.446112843556309</c:v>
                </c:pt>
                <c:pt idx="126">
                  <c:v>11.446112843556309</c:v>
                </c:pt>
                <c:pt idx="127">
                  <c:v>11.446112843556309</c:v>
                </c:pt>
                <c:pt idx="128">
                  <c:v>11.446112843556309</c:v>
                </c:pt>
                <c:pt idx="129">
                  <c:v>11.446112843556309</c:v>
                </c:pt>
                <c:pt idx="130">
                  <c:v>11.446112843556309</c:v>
                </c:pt>
                <c:pt idx="131">
                  <c:v>11.446112843556309</c:v>
                </c:pt>
                <c:pt idx="132">
                  <c:v>11.446112843556309</c:v>
                </c:pt>
                <c:pt idx="133">
                  <c:v>11.446112843556309</c:v>
                </c:pt>
                <c:pt idx="134">
                  <c:v>11.446112843556309</c:v>
                </c:pt>
                <c:pt idx="135">
                  <c:v>11.446112843556309</c:v>
                </c:pt>
                <c:pt idx="136">
                  <c:v>11.446112843556309</c:v>
                </c:pt>
                <c:pt idx="137">
                  <c:v>11.446112843556309</c:v>
                </c:pt>
                <c:pt idx="138">
                  <c:v>11.446112843556309</c:v>
                </c:pt>
                <c:pt idx="139">
                  <c:v>11.446112843556309</c:v>
                </c:pt>
                <c:pt idx="140">
                  <c:v>11.446112843556309</c:v>
                </c:pt>
                <c:pt idx="141">
                  <c:v>11.446112843556309</c:v>
                </c:pt>
                <c:pt idx="142">
                  <c:v>11.446112843556309</c:v>
                </c:pt>
                <c:pt idx="143">
                  <c:v>11.645594712805972</c:v>
                </c:pt>
                <c:pt idx="144">
                  <c:v>11.645594712805972</c:v>
                </c:pt>
                <c:pt idx="145">
                  <c:v>12.044558451305303</c:v>
                </c:pt>
                <c:pt idx="146">
                  <c:v>12.343781255179801</c:v>
                </c:pt>
                <c:pt idx="147">
                  <c:v>12.543263124429465</c:v>
                </c:pt>
                <c:pt idx="148">
                  <c:v>12.74274499367913</c:v>
                </c:pt>
                <c:pt idx="149">
                  <c:v>13.041967797553628</c:v>
                </c:pt>
                <c:pt idx="150">
                  <c:v>13.241449666803293</c:v>
                </c:pt>
                <c:pt idx="151">
                  <c:v>13.440931536052959</c:v>
                </c:pt>
                <c:pt idx="152">
                  <c:v>13.440931536052959</c:v>
                </c:pt>
                <c:pt idx="153">
                  <c:v>13.440931536052959</c:v>
                </c:pt>
                <c:pt idx="154">
                  <c:v>13.740154339927455</c:v>
                </c:pt>
                <c:pt idx="155">
                  <c:v>13.740154339927455</c:v>
                </c:pt>
                <c:pt idx="156">
                  <c:v>13.740154339927455</c:v>
                </c:pt>
                <c:pt idx="157">
                  <c:v>13.839895274552289</c:v>
                </c:pt>
                <c:pt idx="158">
                  <c:v>13.640413405302622</c:v>
                </c:pt>
                <c:pt idx="159">
                  <c:v>13.839895274552289</c:v>
                </c:pt>
                <c:pt idx="160">
                  <c:v>13.839895274552289</c:v>
                </c:pt>
                <c:pt idx="161">
                  <c:v>13.839895274552289</c:v>
                </c:pt>
                <c:pt idx="162">
                  <c:v>14.039377143801953</c:v>
                </c:pt>
                <c:pt idx="163">
                  <c:v>14.139118078426785</c:v>
                </c:pt>
                <c:pt idx="164">
                  <c:v>13.839895274552289</c:v>
                </c:pt>
                <c:pt idx="165">
                  <c:v>14.039377143801953</c:v>
                </c:pt>
                <c:pt idx="166">
                  <c:v>14.139118078426785</c:v>
                </c:pt>
                <c:pt idx="167">
                  <c:v>14.039377143801953</c:v>
                </c:pt>
                <c:pt idx="168">
                  <c:v>14.139118078426785</c:v>
                </c:pt>
                <c:pt idx="169">
                  <c:v>14.139118078426785</c:v>
                </c:pt>
                <c:pt idx="170">
                  <c:v>14.338599947676451</c:v>
                </c:pt>
                <c:pt idx="171">
                  <c:v>14.438340882301285</c:v>
                </c:pt>
                <c:pt idx="172">
                  <c:v>14.238859013051618</c:v>
                </c:pt>
                <c:pt idx="173">
                  <c:v>14.338599947676451</c:v>
                </c:pt>
                <c:pt idx="174">
                  <c:v>14.338599947676451</c:v>
                </c:pt>
                <c:pt idx="175">
                  <c:v>14.238859013051618</c:v>
                </c:pt>
                <c:pt idx="176">
                  <c:v>14.338599947676451</c:v>
                </c:pt>
                <c:pt idx="177">
                  <c:v>14.438340882301285</c:v>
                </c:pt>
                <c:pt idx="178">
                  <c:v>14.338599947676451</c:v>
                </c:pt>
                <c:pt idx="179">
                  <c:v>14.338599947676451</c:v>
                </c:pt>
                <c:pt idx="180">
                  <c:v>14.637822751550948</c:v>
                </c:pt>
                <c:pt idx="181">
                  <c:v>14.837304620800614</c:v>
                </c:pt>
                <c:pt idx="182">
                  <c:v>14.737563686175781</c:v>
                </c:pt>
                <c:pt idx="183">
                  <c:v>14.737563686175781</c:v>
                </c:pt>
                <c:pt idx="184">
                  <c:v>14.837304620800614</c:v>
                </c:pt>
                <c:pt idx="185">
                  <c:v>14.737563686175781</c:v>
                </c:pt>
                <c:pt idx="186">
                  <c:v>14.837304620800614</c:v>
                </c:pt>
                <c:pt idx="187">
                  <c:v>14.837304620800614</c:v>
                </c:pt>
                <c:pt idx="188">
                  <c:v>14.937045555425447</c:v>
                </c:pt>
                <c:pt idx="189">
                  <c:v>14.837304620800614</c:v>
                </c:pt>
                <c:pt idx="190">
                  <c:v>14.837304620800614</c:v>
                </c:pt>
                <c:pt idx="191">
                  <c:v>15.036786490050279</c:v>
                </c:pt>
                <c:pt idx="192">
                  <c:v>15.036786490050279</c:v>
                </c:pt>
                <c:pt idx="193">
                  <c:v>14.837304620800614</c:v>
                </c:pt>
                <c:pt idx="194">
                  <c:v>14.937045555425447</c:v>
                </c:pt>
                <c:pt idx="195">
                  <c:v>15.036786490050279</c:v>
                </c:pt>
                <c:pt idx="196">
                  <c:v>15.13652742467511</c:v>
                </c:pt>
                <c:pt idx="197">
                  <c:v>15.13652742467511</c:v>
                </c:pt>
                <c:pt idx="198">
                  <c:v>15.236268359299943</c:v>
                </c:pt>
                <c:pt idx="199">
                  <c:v>15.036786490050279</c:v>
                </c:pt>
                <c:pt idx="200">
                  <c:v>15.13652742467511</c:v>
                </c:pt>
                <c:pt idx="201">
                  <c:v>15.13652742467511</c:v>
                </c:pt>
                <c:pt idx="202">
                  <c:v>15.236268359299943</c:v>
                </c:pt>
                <c:pt idx="203">
                  <c:v>15.236268359299943</c:v>
                </c:pt>
                <c:pt idx="204">
                  <c:v>15.036786490050279</c:v>
                </c:pt>
                <c:pt idx="205">
                  <c:v>15.336009293924777</c:v>
                </c:pt>
                <c:pt idx="206">
                  <c:v>15.236268359299943</c:v>
                </c:pt>
                <c:pt idx="207">
                  <c:v>15.236268359299943</c:v>
                </c:pt>
                <c:pt idx="208">
                  <c:v>15.236268359299943</c:v>
                </c:pt>
                <c:pt idx="209">
                  <c:v>15.336009293924777</c:v>
                </c:pt>
                <c:pt idx="210">
                  <c:v>15.236268359299943</c:v>
                </c:pt>
                <c:pt idx="211">
                  <c:v>15.236268359299943</c:v>
                </c:pt>
                <c:pt idx="212">
                  <c:v>15.236268359299943</c:v>
                </c:pt>
                <c:pt idx="213">
                  <c:v>15.535491163174441</c:v>
                </c:pt>
                <c:pt idx="214">
                  <c:v>15.43575022854961</c:v>
                </c:pt>
                <c:pt idx="215">
                  <c:v>15.336009293924777</c:v>
                </c:pt>
                <c:pt idx="216">
                  <c:v>15.336009293924777</c:v>
                </c:pt>
                <c:pt idx="217">
                  <c:v>15.336009293924777</c:v>
                </c:pt>
                <c:pt idx="218">
                  <c:v>15.535491163174441</c:v>
                </c:pt>
                <c:pt idx="219">
                  <c:v>15.535491163174441</c:v>
                </c:pt>
                <c:pt idx="220">
                  <c:v>15.535491163174441</c:v>
                </c:pt>
                <c:pt idx="221">
                  <c:v>15.535491163174441</c:v>
                </c:pt>
                <c:pt idx="222">
                  <c:v>15.635232097799273</c:v>
                </c:pt>
                <c:pt idx="223">
                  <c:v>15.43575022854961</c:v>
                </c:pt>
                <c:pt idx="224">
                  <c:v>15.535491163174441</c:v>
                </c:pt>
                <c:pt idx="225">
                  <c:v>15.43575022854961</c:v>
                </c:pt>
                <c:pt idx="226">
                  <c:v>15.635232097799273</c:v>
                </c:pt>
                <c:pt idx="227">
                  <c:v>15.635232097799273</c:v>
                </c:pt>
                <c:pt idx="228">
                  <c:v>15.535491163174441</c:v>
                </c:pt>
                <c:pt idx="229">
                  <c:v>15.635232097799273</c:v>
                </c:pt>
                <c:pt idx="230">
                  <c:v>15.834713967048939</c:v>
                </c:pt>
                <c:pt idx="231">
                  <c:v>15.834713967048939</c:v>
                </c:pt>
                <c:pt idx="232">
                  <c:v>16.034195836298604</c:v>
                </c:pt>
                <c:pt idx="233">
                  <c:v>15.734973032424106</c:v>
                </c:pt>
                <c:pt idx="234">
                  <c:v>15.734973032424106</c:v>
                </c:pt>
                <c:pt idx="235">
                  <c:v>15.734973032424106</c:v>
                </c:pt>
                <c:pt idx="236">
                  <c:v>15.834713967048939</c:v>
                </c:pt>
                <c:pt idx="237">
                  <c:v>15.934454901673773</c:v>
                </c:pt>
                <c:pt idx="238">
                  <c:v>15.834713967048939</c:v>
                </c:pt>
                <c:pt idx="239">
                  <c:v>15.734973032424106</c:v>
                </c:pt>
                <c:pt idx="240">
                  <c:v>15.934454901673773</c:v>
                </c:pt>
                <c:pt idx="241">
                  <c:v>15.834713967048939</c:v>
                </c:pt>
                <c:pt idx="242">
                  <c:v>16.233677705548267</c:v>
                </c:pt>
                <c:pt idx="243">
                  <c:v>16.73238237867243</c:v>
                </c:pt>
                <c:pt idx="244">
                  <c:v>17.031605182546929</c:v>
                </c:pt>
                <c:pt idx="245">
                  <c:v>17.231087051796592</c:v>
                </c:pt>
                <c:pt idx="246">
                  <c:v>16.832123313297267</c:v>
                </c:pt>
                <c:pt idx="247">
                  <c:v>16.832123313297267</c:v>
                </c:pt>
                <c:pt idx="248">
                  <c:v>16.6326414440476</c:v>
                </c:pt>
                <c:pt idx="249">
                  <c:v>16.532900509422767</c:v>
                </c:pt>
                <c:pt idx="250">
                  <c:v>16.333418640173104</c:v>
                </c:pt>
                <c:pt idx="251">
                  <c:v>16.233677705548267</c:v>
                </c:pt>
                <c:pt idx="252">
                  <c:v>16.433159574797934</c:v>
                </c:pt>
                <c:pt idx="253">
                  <c:v>16.433159574797934</c:v>
                </c:pt>
                <c:pt idx="254">
                  <c:v>16.333418640173104</c:v>
                </c:pt>
                <c:pt idx="255">
                  <c:v>16.532900509422767</c:v>
                </c:pt>
                <c:pt idx="256">
                  <c:v>16.532900509422767</c:v>
                </c:pt>
                <c:pt idx="257">
                  <c:v>16.433159574797934</c:v>
                </c:pt>
                <c:pt idx="258">
                  <c:v>16.433159574797934</c:v>
                </c:pt>
                <c:pt idx="259">
                  <c:v>16.433159574797934</c:v>
                </c:pt>
                <c:pt idx="260">
                  <c:v>16.532900509422767</c:v>
                </c:pt>
                <c:pt idx="261">
                  <c:v>16.73238237867243</c:v>
                </c:pt>
                <c:pt idx="262">
                  <c:v>16.333418640173104</c:v>
                </c:pt>
                <c:pt idx="263">
                  <c:v>15.934454901673773</c:v>
                </c:pt>
                <c:pt idx="264">
                  <c:v>15.734973032424106</c:v>
                </c:pt>
                <c:pt idx="265">
                  <c:v>15.535491163174441</c:v>
                </c:pt>
                <c:pt idx="266">
                  <c:v>15.43575022854961</c:v>
                </c:pt>
                <c:pt idx="267">
                  <c:v>15.236268359299943</c:v>
                </c:pt>
                <c:pt idx="268">
                  <c:v>15.236268359299943</c:v>
                </c:pt>
                <c:pt idx="269">
                  <c:v>15.236268359299943</c:v>
                </c:pt>
                <c:pt idx="270">
                  <c:v>15.13652742467511</c:v>
                </c:pt>
                <c:pt idx="271">
                  <c:v>15.036786490050279</c:v>
                </c:pt>
                <c:pt idx="272">
                  <c:v>15.036786490050279</c:v>
                </c:pt>
                <c:pt idx="273">
                  <c:v>15.036786490050279</c:v>
                </c:pt>
                <c:pt idx="274">
                  <c:v>14.937045555425447</c:v>
                </c:pt>
                <c:pt idx="275">
                  <c:v>14.937045555425447</c:v>
                </c:pt>
                <c:pt idx="276">
                  <c:v>14.937045555425447</c:v>
                </c:pt>
                <c:pt idx="277">
                  <c:v>14.937045555425447</c:v>
                </c:pt>
                <c:pt idx="278">
                  <c:v>14.937045555425447</c:v>
                </c:pt>
                <c:pt idx="279">
                  <c:v>14.837304620800614</c:v>
                </c:pt>
                <c:pt idx="280">
                  <c:v>14.837304620800614</c:v>
                </c:pt>
                <c:pt idx="281">
                  <c:v>14.139118078426785</c:v>
                </c:pt>
                <c:pt idx="282">
                  <c:v>13.740154339927455</c:v>
                </c:pt>
                <c:pt idx="283">
                  <c:v>13.640413405302622</c:v>
                </c:pt>
                <c:pt idx="284">
                  <c:v>13.540672470677791</c:v>
                </c:pt>
                <c:pt idx="285">
                  <c:v>13.440931536052959</c:v>
                </c:pt>
                <c:pt idx="286">
                  <c:v>13.440931536052959</c:v>
                </c:pt>
                <c:pt idx="287">
                  <c:v>13.440931536052959</c:v>
                </c:pt>
                <c:pt idx="288">
                  <c:v>13.440931536052959</c:v>
                </c:pt>
                <c:pt idx="289">
                  <c:v>13.440931536052959</c:v>
                </c:pt>
                <c:pt idx="290">
                  <c:v>13.341190601428126</c:v>
                </c:pt>
                <c:pt idx="291">
                  <c:v>13.341190601428126</c:v>
                </c:pt>
                <c:pt idx="292">
                  <c:v>13.341190601428126</c:v>
                </c:pt>
                <c:pt idx="293">
                  <c:v>13.341190601428126</c:v>
                </c:pt>
                <c:pt idx="294">
                  <c:v>13.341190601428126</c:v>
                </c:pt>
                <c:pt idx="295">
                  <c:v>13.341190601428126</c:v>
                </c:pt>
                <c:pt idx="296">
                  <c:v>13.241449666803293</c:v>
                </c:pt>
                <c:pt idx="297">
                  <c:v>13.341190601428126</c:v>
                </c:pt>
                <c:pt idx="298">
                  <c:v>13.241449666803293</c:v>
                </c:pt>
                <c:pt idx="299">
                  <c:v>13.241449666803293</c:v>
                </c:pt>
                <c:pt idx="300">
                  <c:v>13.241449666803293</c:v>
                </c:pt>
                <c:pt idx="301">
                  <c:v>13.241449666803293</c:v>
                </c:pt>
                <c:pt idx="302">
                  <c:v>13.241449666803293</c:v>
                </c:pt>
                <c:pt idx="303">
                  <c:v>13.241449666803293</c:v>
                </c:pt>
                <c:pt idx="304">
                  <c:v>13.241449666803293</c:v>
                </c:pt>
                <c:pt idx="305">
                  <c:v>13.241449666803293</c:v>
                </c:pt>
                <c:pt idx="306">
                  <c:v>13.14170873217846</c:v>
                </c:pt>
                <c:pt idx="307">
                  <c:v>13.14170873217846</c:v>
                </c:pt>
                <c:pt idx="308">
                  <c:v>13.14170873217846</c:v>
                </c:pt>
                <c:pt idx="309">
                  <c:v>13.241449666803293</c:v>
                </c:pt>
                <c:pt idx="310">
                  <c:v>13.14170873217846</c:v>
                </c:pt>
                <c:pt idx="311">
                  <c:v>13.14170873217846</c:v>
                </c:pt>
                <c:pt idx="312">
                  <c:v>13.14170873217846</c:v>
                </c:pt>
                <c:pt idx="313">
                  <c:v>13.14170873217846</c:v>
                </c:pt>
                <c:pt idx="314">
                  <c:v>13.14170873217846</c:v>
                </c:pt>
                <c:pt idx="315">
                  <c:v>13.14170873217846</c:v>
                </c:pt>
                <c:pt idx="316">
                  <c:v>13.14170873217846</c:v>
                </c:pt>
                <c:pt idx="317">
                  <c:v>13.14170873217846</c:v>
                </c:pt>
                <c:pt idx="318">
                  <c:v>13.14170873217846</c:v>
                </c:pt>
                <c:pt idx="319">
                  <c:v>13.14170873217846</c:v>
                </c:pt>
                <c:pt idx="320">
                  <c:v>13.041967797553628</c:v>
                </c:pt>
                <c:pt idx="321">
                  <c:v>13.041967797553628</c:v>
                </c:pt>
                <c:pt idx="322">
                  <c:v>13.041967797553628</c:v>
                </c:pt>
                <c:pt idx="323">
                  <c:v>13.14170873217846</c:v>
                </c:pt>
                <c:pt idx="324">
                  <c:v>13.041967797553628</c:v>
                </c:pt>
                <c:pt idx="325">
                  <c:v>13.041967797553628</c:v>
                </c:pt>
                <c:pt idx="326">
                  <c:v>13.041967797553628</c:v>
                </c:pt>
                <c:pt idx="327">
                  <c:v>13.041967797553628</c:v>
                </c:pt>
                <c:pt idx="328">
                  <c:v>13.041967797553628</c:v>
                </c:pt>
                <c:pt idx="329">
                  <c:v>13.041967797553628</c:v>
                </c:pt>
                <c:pt idx="330">
                  <c:v>13.041967797553628</c:v>
                </c:pt>
                <c:pt idx="331">
                  <c:v>13.041967797553628</c:v>
                </c:pt>
                <c:pt idx="332">
                  <c:v>13.041967797553628</c:v>
                </c:pt>
                <c:pt idx="333">
                  <c:v>13.041967797553628</c:v>
                </c:pt>
                <c:pt idx="334">
                  <c:v>13.041967797553628</c:v>
                </c:pt>
                <c:pt idx="335">
                  <c:v>13.041967797553628</c:v>
                </c:pt>
                <c:pt idx="336">
                  <c:v>13.041967797553628</c:v>
                </c:pt>
                <c:pt idx="337">
                  <c:v>13.041967797553628</c:v>
                </c:pt>
                <c:pt idx="338">
                  <c:v>13.041967797553628</c:v>
                </c:pt>
                <c:pt idx="339">
                  <c:v>12.942226862928797</c:v>
                </c:pt>
                <c:pt idx="340">
                  <c:v>12.942226862928797</c:v>
                </c:pt>
                <c:pt idx="341">
                  <c:v>12.942226862928797</c:v>
                </c:pt>
                <c:pt idx="342">
                  <c:v>12.942226862928797</c:v>
                </c:pt>
                <c:pt idx="343">
                  <c:v>12.942226862928797</c:v>
                </c:pt>
                <c:pt idx="344">
                  <c:v>12.942226862928797</c:v>
                </c:pt>
                <c:pt idx="345">
                  <c:v>12.942226862928797</c:v>
                </c:pt>
                <c:pt idx="346">
                  <c:v>12.942226862928797</c:v>
                </c:pt>
                <c:pt idx="347">
                  <c:v>12.942226862928797</c:v>
                </c:pt>
                <c:pt idx="348">
                  <c:v>12.942226862928797</c:v>
                </c:pt>
                <c:pt idx="349">
                  <c:v>12.942226862928797</c:v>
                </c:pt>
                <c:pt idx="350">
                  <c:v>12.942226862928797</c:v>
                </c:pt>
                <c:pt idx="351">
                  <c:v>12.942226862928797</c:v>
                </c:pt>
                <c:pt idx="352">
                  <c:v>12.942226862928797</c:v>
                </c:pt>
                <c:pt idx="353">
                  <c:v>12.942226862928797</c:v>
                </c:pt>
                <c:pt idx="354">
                  <c:v>12.942226862928797</c:v>
                </c:pt>
                <c:pt idx="355">
                  <c:v>12.942226862928797</c:v>
                </c:pt>
                <c:pt idx="356">
                  <c:v>12.942226862928797</c:v>
                </c:pt>
                <c:pt idx="357">
                  <c:v>12.942226862928797</c:v>
                </c:pt>
                <c:pt idx="358">
                  <c:v>12.942226862928797</c:v>
                </c:pt>
                <c:pt idx="359">
                  <c:v>12.942226862928797</c:v>
                </c:pt>
                <c:pt idx="360">
                  <c:v>12.942226862928797</c:v>
                </c:pt>
              </c:numCache>
            </c:numRef>
          </c:yVal>
          <c:smooth val="1"/>
        </c:ser>
        <c:ser>
          <c:idx val="7"/>
          <c:order val="7"/>
          <c:tx>
            <c:strRef>
              <c:f>'Sheet2 (2)'!$K$3964</c:f>
              <c:strCache>
                <c:ptCount val="1"/>
                <c:pt idx="0">
                  <c:v>南側　天井</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(2)'!$K$3965:$K$4325</c:f>
              <c:numCache>
                <c:formatCode>General</c:formatCode>
                <c:ptCount val="361"/>
                <c:pt idx="0">
                  <c:v>11.071295797987016</c:v>
                </c:pt>
                <c:pt idx="1">
                  <c:v>11.071295797987016</c:v>
                </c:pt>
                <c:pt idx="2">
                  <c:v>11.071295797987016</c:v>
                </c:pt>
                <c:pt idx="3">
                  <c:v>11.071295797987016</c:v>
                </c:pt>
                <c:pt idx="4">
                  <c:v>11.071295797987016</c:v>
                </c:pt>
                <c:pt idx="5">
                  <c:v>11.071295797987016</c:v>
                </c:pt>
                <c:pt idx="6">
                  <c:v>10.970617690696288</c:v>
                </c:pt>
                <c:pt idx="7">
                  <c:v>10.970617690696288</c:v>
                </c:pt>
                <c:pt idx="8">
                  <c:v>10.970617690696288</c:v>
                </c:pt>
                <c:pt idx="9">
                  <c:v>11.071295797987016</c:v>
                </c:pt>
                <c:pt idx="10">
                  <c:v>11.071295797987016</c:v>
                </c:pt>
                <c:pt idx="11">
                  <c:v>11.071295797987016</c:v>
                </c:pt>
                <c:pt idx="12">
                  <c:v>10.970617690696288</c:v>
                </c:pt>
                <c:pt idx="13">
                  <c:v>11.071295797987016</c:v>
                </c:pt>
                <c:pt idx="14">
                  <c:v>11.071295797987016</c:v>
                </c:pt>
                <c:pt idx="15">
                  <c:v>10.970617690696288</c:v>
                </c:pt>
                <c:pt idx="16">
                  <c:v>10.970617690696288</c:v>
                </c:pt>
                <c:pt idx="17">
                  <c:v>11.071295797987016</c:v>
                </c:pt>
                <c:pt idx="18">
                  <c:v>11.071295797987016</c:v>
                </c:pt>
                <c:pt idx="19">
                  <c:v>10.970617690696288</c:v>
                </c:pt>
                <c:pt idx="20">
                  <c:v>10.970617690696288</c:v>
                </c:pt>
                <c:pt idx="21">
                  <c:v>10.970617690696288</c:v>
                </c:pt>
                <c:pt idx="22">
                  <c:v>10.970617690696288</c:v>
                </c:pt>
                <c:pt idx="23">
                  <c:v>10.970617690696288</c:v>
                </c:pt>
                <c:pt idx="24">
                  <c:v>10.970617690696288</c:v>
                </c:pt>
                <c:pt idx="25">
                  <c:v>10.970617690696288</c:v>
                </c:pt>
                <c:pt idx="26">
                  <c:v>10.970617690696288</c:v>
                </c:pt>
                <c:pt idx="27">
                  <c:v>10.970617690696288</c:v>
                </c:pt>
                <c:pt idx="28">
                  <c:v>10.970617690696288</c:v>
                </c:pt>
                <c:pt idx="29">
                  <c:v>10.970617690696288</c:v>
                </c:pt>
                <c:pt idx="30">
                  <c:v>11.071295797987016</c:v>
                </c:pt>
                <c:pt idx="31">
                  <c:v>10.970617690696288</c:v>
                </c:pt>
                <c:pt idx="32">
                  <c:v>10.970617690696288</c:v>
                </c:pt>
                <c:pt idx="33">
                  <c:v>10.970617690696288</c:v>
                </c:pt>
                <c:pt idx="34">
                  <c:v>10.970617690696288</c:v>
                </c:pt>
                <c:pt idx="35">
                  <c:v>10.970617690696288</c:v>
                </c:pt>
                <c:pt idx="36">
                  <c:v>10.970617690696288</c:v>
                </c:pt>
                <c:pt idx="37">
                  <c:v>10.970617690696288</c:v>
                </c:pt>
                <c:pt idx="38">
                  <c:v>10.970617690696288</c:v>
                </c:pt>
                <c:pt idx="39">
                  <c:v>10.970617690696288</c:v>
                </c:pt>
                <c:pt idx="40">
                  <c:v>10.970617690696288</c:v>
                </c:pt>
                <c:pt idx="41">
                  <c:v>10.970617690696288</c:v>
                </c:pt>
                <c:pt idx="42">
                  <c:v>10.970617690696288</c:v>
                </c:pt>
                <c:pt idx="43">
                  <c:v>10.970617690696288</c:v>
                </c:pt>
                <c:pt idx="44">
                  <c:v>10.970617690696288</c:v>
                </c:pt>
                <c:pt idx="45">
                  <c:v>10.970617690696288</c:v>
                </c:pt>
                <c:pt idx="46">
                  <c:v>10.970617690696288</c:v>
                </c:pt>
                <c:pt idx="47">
                  <c:v>10.970617690696288</c:v>
                </c:pt>
                <c:pt idx="48">
                  <c:v>10.970617690696288</c:v>
                </c:pt>
                <c:pt idx="49">
                  <c:v>10.970617690696288</c:v>
                </c:pt>
                <c:pt idx="50">
                  <c:v>10.970617690696288</c:v>
                </c:pt>
                <c:pt idx="51">
                  <c:v>10.970617690696288</c:v>
                </c:pt>
                <c:pt idx="52">
                  <c:v>10.970617690696288</c:v>
                </c:pt>
                <c:pt idx="53">
                  <c:v>10.970617690696288</c:v>
                </c:pt>
                <c:pt idx="54">
                  <c:v>10.970617690696288</c:v>
                </c:pt>
                <c:pt idx="55">
                  <c:v>10.970617690696288</c:v>
                </c:pt>
                <c:pt idx="56">
                  <c:v>10.970617690696288</c:v>
                </c:pt>
                <c:pt idx="57">
                  <c:v>10.970617690696288</c:v>
                </c:pt>
                <c:pt idx="58">
                  <c:v>10.970617690696288</c:v>
                </c:pt>
                <c:pt idx="59">
                  <c:v>10.970617690696288</c:v>
                </c:pt>
                <c:pt idx="60">
                  <c:v>10.869939583405563</c:v>
                </c:pt>
                <c:pt idx="61">
                  <c:v>10.869939583405563</c:v>
                </c:pt>
                <c:pt idx="62">
                  <c:v>10.869939583405563</c:v>
                </c:pt>
                <c:pt idx="63">
                  <c:v>10.869939583405563</c:v>
                </c:pt>
                <c:pt idx="64">
                  <c:v>10.869939583405563</c:v>
                </c:pt>
                <c:pt idx="65">
                  <c:v>10.970617690696288</c:v>
                </c:pt>
                <c:pt idx="66">
                  <c:v>10.869939583405563</c:v>
                </c:pt>
                <c:pt idx="67">
                  <c:v>10.970617690696288</c:v>
                </c:pt>
                <c:pt idx="68">
                  <c:v>10.869939583405563</c:v>
                </c:pt>
                <c:pt idx="69">
                  <c:v>10.869939583405563</c:v>
                </c:pt>
                <c:pt idx="70">
                  <c:v>10.970617690696288</c:v>
                </c:pt>
                <c:pt idx="71">
                  <c:v>10.869939583405563</c:v>
                </c:pt>
                <c:pt idx="72">
                  <c:v>10.970617690696288</c:v>
                </c:pt>
                <c:pt idx="73">
                  <c:v>10.869939583405563</c:v>
                </c:pt>
                <c:pt idx="74">
                  <c:v>10.869939583405563</c:v>
                </c:pt>
                <c:pt idx="75">
                  <c:v>10.869939583405563</c:v>
                </c:pt>
                <c:pt idx="76">
                  <c:v>10.869939583405563</c:v>
                </c:pt>
                <c:pt idx="77">
                  <c:v>10.869939583405563</c:v>
                </c:pt>
                <c:pt idx="78">
                  <c:v>10.970617690696288</c:v>
                </c:pt>
                <c:pt idx="79">
                  <c:v>10.869939583405563</c:v>
                </c:pt>
                <c:pt idx="80">
                  <c:v>10.869939583405563</c:v>
                </c:pt>
                <c:pt idx="81">
                  <c:v>10.869939583405563</c:v>
                </c:pt>
                <c:pt idx="82">
                  <c:v>10.970617690696288</c:v>
                </c:pt>
                <c:pt idx="83">
                  <c:v>10.869939583405563</c:v>
                </c:pt>
                <c:pt idx="84">
                  <c:v>10.869939583405563</c:v>
                </c:pt>
                <c:pt idx="85">
                  <c:v>10.869939583405563</c:v>
                </c:pt>
                <c:pt idx="86">
                  <c:v>10.869939583405563</c:v>
                </c:pt>
                <c:pt idx="87">
                  <c:v>10.869939583405563</c:v>
                </c:pt>
                <c:pt idx="88">
                  <c:v>10.869939583405563</c:v>
                </c:pt>
                <c:pt idx="89">
                  <c:v>10.869939583405563</c:v>
                </c:pt>
                <c:pt idx="90">
                  <c:v>10.869939583405563</c:v>
                </c:pt>
                <c:pt idx="91">
                  <c:v>10.869939583405563</c:v>
                </c:pt>
                <c:pt idx="92">
                  <c:v>10.869939583405563</c:v>
                </c:pt>
                <c:pt idx="93">
                  <c:v>10.869939583405563</c:v>
                </c:pt>
                <c:pt idx="94">
                  <c:v>10.869939583405563</c:v>
                </c:pt>
                <c:pt idx="95">
                  <c:v>10.970617690696288</c:v>
                </c:pt>
                <c:pt idx="96">
                  <c:v>10.970617690696288</c:v>
                </c:pt>
                <c:pt idx="97">
                  <c:v>10.970617690696288</c:v>
                </c:pt>
                <c:pt idx="98">
                  <c:v>10.869939583405563</c:v>
                </c:pt>
                <c:pt idx="99">
                  <c:v>10.869939583405563</c:v>
                </c:pt>
                <c:pt idx="100">
                  <c:v>10.869939583405563</c:v>
                </c:pt>
                <c:pt idx="101">
                  <c:v>10.869939583405563</c:v>
                </c:pt>
                <c:pt idx="102">
                  <c:v>10.869939583405563</c:v>
                </c:pt>
                <c:pt idx="103">
                  <c:v>10.869939583405563</c:v>
                </c:pt>
                <c:pt idx="104">
                  <c:v>10.869939583405563</c:v>
                </c:pt>
                <c:pt idx="105">
                  <c:v>10.869939583405563</c:v>
                </c:pt>
                <c:pt idx="106">
                  <c:v>10.869939583405563</c:v>
                </c:pt>
                <c:pt idx="107">
                  <c:v>10.869939583405563</c:v>
                </c:pt>
                <c:pt idx="108">
                  <c:v>10.869939583405563</c:v>
                </c:pt>
                <c:pt idx="109">
                  <c:v>10.869939583405563</c:v>
                </c:pt>
                <c:pt idx="110">
                  <c:v>10.970617690696288</c:v>
                </c:pt>
                <c:pt idx="111">
                  <c:v>10.970617690696288</c:v>
                </c:pt>
                <c:pt idx="112">
                  <c:v>10.869939583405563</c:v>
                </c:pt>
                <c:pt idx="113">
                  <c:v>10.869939583405563</c:v>
                </c:pt>
                <c:pt idx="114">
                  <c:v>10.869939583405563</c:v>
                </c:pt>
                <c:pt idx="115">
                  <c:v>10.869939583405563</c:v>
                </c:pt>
                <c:pt idx="116">
                  <c:v>10.869939583405563</c:v>
                </c:pt>
                <c:pt idx="117">
                  <c:v>10.869939583405563</c:v>
                </c:pt>
                <c:pt idx="118">
                  <c:v>10.869939583405563</c:v>
                </c:pt>
                <c:pt idx="119">
                  <c:v>10.869939583405563</c:v>
                </c:pt>
                <c:pt idx="120">
                  <c:v>10.869939583405563</c:v>
                </c:pt>
                <c:pt idx="121">
                  <c:v>10.869939583405563</c:v>
                </c:pt>
                <c:pt idx="122">
                  <c:v>10.869939583405563</c:v>
                </c:pt>
                <c:pt idx="123">
                  <c:v>10.869939583405563</c:v>
                </c:pt>
                <c:pt idx="124">
                  <c:v>10.869939583405563</c:v>
                </c:pt>
                <c:pt idx="125">
                  <c:v>10.869939583405563</c:v>
                </c:pt>
                <c:pt idx="126">
                  <c:v>10.869939583405563</c:v>
                </c:pt>
                <c:pt idx="127">
                  <c:v>10.970617690696288</c:v>
                </c:pt>
                <c:pt idx="128">
                  <c:v>10.869939583405563</c:v>
                </c:pt>
                <c:pt idx="129">
                  <c:v>10.869939583405563</c:v>
                </c:pt>
                <c:pt idx="130">
                  <c:v>10.869939583405563</c:v>
                </c:pt>
                <c:pt idx="131">
                  <c:v>10.970617690696288</c:v>
                </c:pt>
                <c:pt idx="132">
                  <c:v>10.970617690696288</c:v>
                </c:pt>
                <c:pt idx="133">
                  <c:v>10.869939583405563</c:v>
                </c:pt>
                <c:pt idx="134">
                  <c:v>10.970617690696288</c:v>
                </c:pt>
                <c:pt idx="135">
                  <c:v>10.970617690696288</c:v>
                </c:pt>
                <c:pt idx="136">
                  <c:v>10.869939583405563</c:v>
                </c:pt>
                <c:pt idx="137">
                  <c:v>10.970617690696288</c:v>
                </c:pt>
                <c:pt idx="138">
                  <c:v>10.970617690696288</c:v>
                </c:pt>
                <c:pt idx="139">
                  <c:v>10.970617690696288</c:v>
                </c:pt>
                <c:pt idx="140">
                  <c:v>10.869939583405563</c:v>
                </c:pt>
                <c:pt idx="141">
                  <c:v>10.970617690696288</c:v>
                </c:pt>
                <c:pt idx="142">
                  <c:v>10.970617690696288</c:v>
                </c:pt>
                <c:pt idx="143">
                  <c:v>10.970617690696288</c:v>
                </c:pt>
                <c:pt idx="144">
                  <c:v>11.171973905277744</c:v>
                </c:pt>
                <c:pt idx="145">
                  <c:v>11.27265201256847</c:v>
                </c:pt>
                <c:pt idx="146">
                  <c:v>11.474008227149922</c:v>
                </c:pt>
                <c:pt idx="147">
                  <c:v>11.574686334440647</c:v>
                </c:pt>
                <c:pt idx="148">
                  <c:v>11.876720656312829</c:v>
                </c:pt>
                <c:pt idx="149">
                  <c:v>11.977398763603555</c:v>
                </c:pt>
                <c:pt idx="150">
                  <c:v>12.078076870894281</c:v>
                </c:pt>
                <c:pt idx="151">
                  <c:v>12.17875497818501</c:v>
                </c:pt>
                <c:pt idx="152">
                  <c:v>12.17875497818501</c:v>
                </c:pt>
                <c:pt idx="153">
                  <c:v>12.380111192766462</c:v>
                </c:pt>
                <c:pt idx="154">
                  <c:v>12.380111192766462</c:v>
                </c:pt>
                <c:pt idx="155">
                  <c:v>12.480789300057188</c:v>
                </c:pt>
                <c:pt idx="156">
                  <c:v>12.380111192766462</c:v>
                </c:pt>
                <c:pt idx="157">
                  <c:v>12.480789300057188</c:v>
                </c:pt>
                <c:pt idx="158">
                  <c:v>12.480789300057188</c:v>
                </c:pt>
                <c:pt idx="159">
                  <c:v>12.581467407347914</c:v>
                </c:pt>
                <c:pt idx="160">
                  <c:v>12.682145514638641</c:v>
                </c:pt>
                <c:pt idx="161">
                  <c:v>12.581467407347914</c:v>
                </c:pt>
                <c:pt idx="162">
                  <c:v>12.581467407347914</c:v>
                </c:pt>
                <c:pt idx="163">
                  <c:v>12.581467407347914</c:v>
                </c:pt>
                <c:pt idx="164">
                  <c:v>12.782823621929369</c:v>
                </c:pt>
                <c:pt idx="165">
                  <c:v>12.782823621929369</c:v>
                </c:pt>
                <c:pt idx="166">
                  <c:v>12.782823621929369</c:v>
                </c:pt>
                <c:pt idx="167">
                  <c:v>12.782823621929369</c:v>
                </c:pt>
                <c:pt idx="168">
                  <c:v>12.782823621929369</c:v>
                </c:pt>
                <c:pt idx="169">
                  <c:v>12.883501729220095</c:v>
                </c:pt>
                <c:pt idx="170">
                  <c:v>12.883501729220095</c:v>
                </c:pt>
                <c:pt idx="171">
                  <c:v>12.782823621929369</c:v>
                </c:pt>
                <c:pt idx="172">
                  <c:v>12.984179836510821</c:v>
                </c:pt>
                <c:pt idx="173">
                  <c:v>12.984179836510821</c:v>
                </c:pt>
                <c:pt idx="174">
                  <c:v>12.984179836510821</c:v>
                </c:pt>
                <c:pt idx="175">
                  <c:v>13.084857943801547</c:v>
                </c:pt>
                <c:pt idx="176">
                  <c:v>13.084857943801547</c:v>
                </c:pt>
                <c:pt idx="177">
                  <c:v>13.084857943801547</c:v>
                </c:pt>
                <c:pt idx="178">
                  <c:v>13.084857943801547</c:v>
                </c:pt>
                <c:pt idx="179">
                  <c:v>13.084857943801547</c:v>
                </c:pt>
                <c:pt idx="180">
                  <c:v>13.185536051092274</c:v>
                </c:pt>
                <c:pt idx="181">
                  <c:v>13.286214158383</c:v>
                </c:pt>
                <c:pt idx="182">
                  <c:v>13.386892265673728</c:v>
                </c:pt>
                <c:pt idx="183">
                  <c:v>13.286214158383</c:v>
                </c:pt>
                <c:pt idx="184">
                  <c:v>13.386892265673728</c:v>
                </c:pt>
                <c:pt idx="185">
                  <c:v>13.386892265673728</c:v>
                </c:pt>
                <c:pt idx="186">
                  <c:v>13.386892265673728</c:v>
                </c:pt>
                <c:pt idx="187">
                  <c:v>13.487570372964454</c:v>
                </c:pt>
                <c:pt idx="188">
                  <c:v>13.487570372964454</c:v>
                </c:pt>
                <c:pt idx="189">
                  <c:v>13.386892265673728</c:v>
                </c:pt>
                <c:pt idx="190">
                  <c:v>13.58824848025518</c:v>
                </c:pt>
                <c:pt idx="191">
                  <c:v>13.58824848025518</c:v>
                </c:pt>
                <c:pt idx="192">
                  <c:v>13.58824848025518</c:v>
                </c:pt>
                <c:pt idx="193">
                  <c:v>13.487570372964454</c:v>
                </c:pt>
                <c:pt idx="194">
                  <c:v>13.58824848025518</c:v>
                </c:pt>
                <c:pt idx="195">
                  <c:v>13.58824848025518</c:v>
                </c:pt>
                <c:pt idx="196">
                  <c:v>13.58824848025518</c:v>
                </c:pt>
                <c:pt idx="197">
                  <c:v>13.789604694836633</c:v>
                </c:pt>
                <c:pt idx="198">
                  <c:v>13.688926587545907</c:v>
                </c:pt>
                <c:pt idx="199">
                  <c:v>13.688926587545907</c:v>
                </c:pt>
                <c:pt idx="200">
                  <c:v>13.688926587545907</c:v>
                </c:pt>
                <c:pt idx="201">
                  <c:v>13.789604694836633</c:v>
                </c:pt>
                <c:pt idx="202">
                  <c:v>13.789604694836633</c:v>
                </c:pt>
                <c:pt idx="203">
                  <c:v>13.890282802127359</c:v>
                </c:pt>
                <c:pt idx="204">
                  <c:v>13.789604694836633</c:v>
                </c:pt>
                <c:pt idx="205">
                  <c:v>13.990960909418087</c:v>
                </c:pt>
                <c:pt idx="206">
                  <c:v>13.990960909418087</c:v>
                </c:pt>
                <c:pt idx="207">
                  <c:v>13.890282802127359</c:v>
                </c:pt>
                <c:pt idx="208">
                  <c:v>13.890282802127359</c:v>
                </c:pt>
                <c:pt idx="209">
                  <c:v>13.890282802127359</c:v>
                </c:pt>
                <c:pt idx="210">
                  <c:v>13.890282802127359</c:v>
                </c:pt>
                <c:pt idx="211">
                  <c:v>13.990960909418087</c:v>
                </c:pt>
                <c:pt idx="212">
                  <c:v>13.890282802127359</c:v>
                </c:pt>
                <c:pt idx="213">
                  <c:v>14.091639016708813</c:v>
                </c:pt>
                <c:pt idx="214">
                  <c:v>14.091639016708813</c:v>
                </c:pt>
                <c:pt idx="215">
                  <c:v>13.990960909418087</c:v>
                </c:pt>
                <c:pt idx="216">
                  <c:v>13.990960909418087</c:v>
                </c:pt>
                <c:pt idx="217">
                  <c:v>14.19231712399954</c:v>
                </c:pt>
                <c:pt idx="218">
                  <c:v>14.091639016708813</c:v>
                </c:pt>
                <c:pt idx="219">
                  <c:v>14.19231712399954</c:v>
                </c:pt>
                <c:pt idx="220">
                  <c:v>14.19231712399954</c:v>
                </c:pt>
                <c:pt idx="221">
                  <c:v>14.19231712399954</c:v>
                </c:pt>
                <c:pt idx="222">
                  <c:v>14.19231712399954</c:v>
                </c:pt>
                <c:pt idx="223">
                  <c:v>14.292995231290266</c:v>
                </c:pt>
                <c:pt idx="224">
                  <c:v>14.292995231290266</c:v>
                </c:pt>
                <c:pt idx="225">
                  <c:v>14.292995231290266</c:v>
                </c:pt>
                <c:pt idx="226">
                  <c:v>14.292995231290266</c:v>
                </c:pt>
                <c:pt idx="227">
                  <c:v>14.19231712399954</c:v>
                </c:pt>
                <c:pt idx="228">
                  <c:v>14.292995231290266</c:v>
                </c:pt>
                <c:pt idx="229">
                  <c:v>14.292995231290266</c:v>
                </c:pt>
                <c:pt idx="230">
                  <c:v>14.595029553162446</c:v>
                </c:pt>
                <c:pt idx="231">
                  <c:v>14.49435144587172</c:v>
                </c:pt>
                <c:pt idx="232">
                  <c:v>14.292995231290266</c:v>
                </c:pt>
                <c:pt idx="233">
                  <c:v>14.595029553162446</c:v>
                </c:pt>
                <c:pt idx="234">
                  <c:v>14.49435144587172</c:v>
                </c:pt>
                <c:pt idx="235">
                  <c:v>14.393673338580992</c:v>
                </c:pt>
                <c:pt idx="236">
                  <c:v>14.595029553162446</c:v>
                </c:pt>
                <c:pt idx="237">
                  <c:v>14.49435144587172</c:v>
                </c:pt>
                <c:pt idx="238">
                  <c:v>14.49435144587172</c:v>
                </c:pt>
                <c:pt idx="239">
                  <c:v>14.595029553162446</c:v>
                </c:pt>
                <c:pt idx="240">
                  <c:v>14.49435144587172</c:v>
                </c:pt>
                <c:pt idx="241">
                  <c:v>14.595029553162446</c:v>
                </c:pt>
                <c:pt idx="242">
                  <c:v>14.796385767743899</c:v>
                </c:pt>
                <c:pt idx="243">
                  <c:v>14.897063875034625</c:v>
                </c:pt>
                <c:pt idx="244">
                  <c:v>14.897063875034625</c:v>
                </c:pt>
                <c:pt idx="245">
                  <c:v>14.897063875034625</c:v>
                </c:pt>
                <c:pt idx="246">
                  <c:v>14.997741982325351</c:v>
                </c:pt>
                <c:pt idx="247">
                  <c:v>14.997741982325351</c:v>
                </c:pt>
                <c:pt idx="248">
                  <c:v>14.897063875034625</c:v>
                </c:pt>
                <c:pt idx="249">
                  <c:v>14.897063875034625</c:v>
                </c:pt>
                <c:pt idx="250">
                  <c:v>14.897063875034625</c:v>
                </c:pt>
                <c:pt idx="251">
                  <c:v>14.695707660453174</c:v>
                </c:pt>
                <c:pt idx="252">
                  <c:v>14.897063875034625</c:v>
                </c:pt>
                <c:pt idx="253">
                  <c:v>14.897063875034625</c:v>
                </c:pt>
                <c:pt idx="254">
                  <c:v>15.098420089616079</c:v>
                </c:pt>
                <c:pt idx="255">
                  <c:v>14.997741982325351</c:v>
                </c:pt>
                <c:pt idx="256">
                  <c:v>15.098420089616079</c:v>
                </c:pt>
                <c:pt idx="257">
                  <c:v>15.098420089616079</c:v>
                </c:pt>
                <c:pt idx="258">
                  <c:v>14.997741982325351</c:v>
                </c:pt>
                <c:pt idx="259">
                  <c:v>15.098420089616079</c:v>
                </c:pt>
                <c:pt idx="260">
                  <c:v>15.098420089616079</c:v>
                </c:pt>
                <c:pt idx="261">
                  <c:v>15.098420089616079</c:v>
                </c:pt>
                <c:pt idx="262">
                  <c:v>14.796385767743899</c:v>
                </c:pt>
                <c:pt idx="263">
                  <c:v>14.49435144587172</c:v>
                </c:pt>
                <c:pt idx="264">
                  <c:v>14.393673338580992</c:v>
                </c:pt>
                <c:pt idx="265">
                  <c:v>13.990960909418087</c:v>
                </c:pt>
                <c:pt idx="266">
                  <c:v>13.990960909418087</c:v>
                </c:pt>
                <c:pt idx="267">
                  <c:v>13.890282802127359</c:v>
                </c:pt>
                <c:pt idx="268">
                  <c:v>13.990960909418087</c:v>
                </c:pt>
                <c:pt idx="269">
                  <c:v>13.990960909418087</c:v>
                </c:pt>
                <c:pt idx="270">
                  <c:v>13.990960909418087</c:v>
                </c:pt>
                <c:pt idx="271">
                  <c:v>13.789604694836633</c:v>
                </c:pt>
                <c:pt idx="272">
                  <c:v>13.890282802127359</c:v>
                </c:pt>
                <c:pt idx="273">
                  <c:v>13.789604694836633</c:v>
                </c:pt>
                <c:pt idx="274">
                  <c:v>13.789604694836633</c:v>
                </c:pt>
                <c:pt idx="275">
                  <c:v>13.789604694836633</c:v>
                </c:pt>
                <c:pt idx="276">
                  <c:v>13.789604694836633</c:v>
                </c:pt>
                <c:pt idx="277">
                  <c:v>13.789604694836633</c:v>
                </c:pt>
                <c:pt idx="278">
                  <c:v>13.789604694836633</c:v>
                </c:pt>
                <c:pt idx="279">
                  <c:v>13.789604694836633</c:v>
                </c:pt>
                <c:pt idx="280">
                  <c:v>13.789604694836633</c:v>
                </c:pt>
                <c:pt idx="281">
                  <c:v>13.58824848025518</c:v>
                </c:pt>
                <c:pt idx="282">
                  <c:v>13.386892265673728</c:v>
                </c:pt>
                <c:pt idx="283">
                  <c:v>13.286214158383</c:v>
                </c:pt>
                <c:pt idx="284">
                  <c:v>13.286214158383</c:v>
                </c:pt>
                <c:pt idx="285">
                  <c:v>13.185536051092274</c:v>
                </c:pt>
                <c:pt idx="286">
                  <c:v>13.084857943801547</c:v>
                </c:pt>
                <c:pt idx="287">
                  <c:v>13.084857943801547</c:v>
                </c:pt>
                <c:pt idx="288">
                  <c:v>13.084857943801547</c:v>
                </c:pt>
                <c:pt idx="289">
                  <c:v>13.084857943801547</c:v>
                </c:pt>
                <c:pt idx="290">
                  <c:v>13.084857943801547</c:v>
                </c:pt>
                <c:pt idx="291">
                  <c:v>12.984179836510821</c:v>
                </c:pt>
                <c:pt idx="292">
                  <c:v>13.084857943801547</c:v>
                </c:pt>
                <c:pt idx="293">
                  <c:v>12.984179836510821</c:v>
                </c:pt>
                <c:pt idx="294">
                  <c:v>12.984179836510821</c:v>
                </c:pt>
                <c:pt idx="295">
                  <c:v>12.883501729220095</c:v>
                </c:pt>
                <c:pt idx="296">
                  <c:v>12.883501729220095</c:v>
                </c:pt>
                <c:pt idx="297">
                  <c:v>12.883501729220095</c:v>
                </c:pt>
                <c:pt idx="298">
                  <c:v>12.883501729220095</c:v>
                </c:pt>
                <c:pt idx="299">
                  <c:v>12.782823621929369</c:v>
                </c:pt>
                <c:pt idx="300">
                  <c:v>12.782823621929369</c:v>
                </c:pt>
                <c:pt idx="301">
                  <c:v>12.883501729220095</c:v>
                </c:pt>
                <c:pt idx="302">
                  <c:v>12.782823621929369</c:v>
                </c:pt>
                <c:pt idx="303">
                  <c:v>12.782823621929369</c:v>
                </c:pt>
                <c:pt idx="304">
                  <c:v>12.782823621929369</c:v>
                </c:pt>
                <c:pt idx="305">
                  <c:v>12.782823621929369</c:v>
                </c:pt>
                <c:pt idx="306">
                  <c:v>12.782823621929369</c:v>
                </c:pt>
                <c:pt idx="307">
                  <c:v>12.682145514638641</c:v>
                </c:pt>
                <c:pt idx="308">
                  <c:v>12.682145514638641</c:v>
                </c:pt>
                <c:pt idx="309">
                  <c:v>12.682145514638641</c:v>
                </c:pt>
                <c:pt idx="310">
                  <c:v>12.581467407347914</c:v>
                </c:pt>
                <c:pt idx="311">
                  <c:v>12.581467407347914</c:v>
                </c:pt>
                <c:pt idx="312">
                  <c:v>12.682145514638641</c:v>
                </c:pt>
                <c:pt idx="313">
                  <c:v>12.581467407347914</c:v>
                </c:pt>
                <c:pt idx="314">
                  <c:v>12.581467407347914</c:v>
                </c:pt>
                <c:pt idx="315">
                  <c:v>12.581467407347914</c:v>
                </c:pt>
                <c:pt idx="316">
                  <c:v>12.581467407347914</c:v>
                </c:pt>
                <c:pt idx="317">
                  <c:v>12.682145514638641</c:v>
                </c:pt>
                <c:pt idx="318">
                  <c:v>12.581467407347914</c:v>
                </c:pt>
                <c:pt idx="319">
                  <c:v>12.581467407347914</c:v>
                </c:pt>
                <c:pt idx="320">
                  <c:v>12.480789300057188</c:v>
                </c:pt>
                <c:pt idx="321">
                  <c:v>12.581467407347914</c:v>
                </c:pt>
                <c:pt idx="322">
                  <c:v>12.581467407347914</c:v>
                </c:pt>
                <c:pt idx="323">
                  <c:v>12.581467407347914</c:v>
                </c:pt>
                <c:pt idx="324">
                  <c:v>12.480789300057188</c:v>
                </c:pt>
                <c:pt idx="325">
                  <c:v>12.480789300057188</c:v>
                </c:pt>
                <c:pt idx="326">
                  <c:v>12.581467407347914</c:v>
                </c:pt>
                <c:pt idx="327">
                  <c:v>12.480789300057188</c:v>
                </c:pt>
                <c:pt idx="328">
                  <c:v>12.581467407347914</c:v>
                </c:pt>
                <c:pt idx="329">
                  <c:v>12.480789300057188</c:v>
                </c:pt>
                <c:pt idx="330">
                  <c:v>12.480789300057188</c:v>
                </c:pt>
                <c:pt idx="331">
                  <c:v>12.480789300057188</c:v>
                </c:pt>
                <c:pt idx="332">
                  <c:v>12.480789300057188</c:v>
                </c:pt>
                <c:pt idx="333">
                  <c:v>12.480789300057188</c:v>
                </c:pt>
                <c:pt idx="334">
                  <c:v>12.480789300057188</c:v>
                </c:pt>
                <c:pt idx="335">
                  <c:v>12.480789300057188</c:v>
                </c:pt>
                <c:pt idx="336">
                  <c:v>12.480789300057188</c:v>
                </c:pt>
                <c:pt idx="337">
                  <c:v>12.380111192766462</c:v>
                </c:pt>
                <c:pt idx="338">
                  <c:v>12.480789300057188</c:v>
                </c:pt>
                <c:pt idx="339">
                  <c:v>12.380111192766462</c:v>
                </c:pt>
                <c:pt idx="340">
                  <c:v>12.380111192766462</c:v>
                </c:pt>
                <c:pt idx="341">
                  <c:v>12.380111192766462</c:v>
                </c:pt>
                <c:pt idx="342">
                  <c:v>12.480789300057188</c:v>
                </c:pt>
                <c:pt idx="343">
                  <c:v>12.380111192766462</c:v>
                </c:pt>
                <c:pt idx="344">
                  <c:v>12.380111192766462</c:v>
                </c:pt>
                <c:pt idx="345">
                  <c:v>12.380111192766462</c:v>
                </c:pt>
                <c:pt idx="346">
                  <c:v>12.279433085475736</c:v>
                </c:pt>
                <c:pt idx="347">
                  <c:v>12.380111192766462</c:v>
                </c:pt>
                <c:pt idx="348">
                  <c:v>12.279433085475736</c:v>
                </c:pt>
                <c:pt idx="349">
                  <c:v>12.380111192766462</c:v>
                </c:pt>
                <c:pt idx="350">
                  <c:v>12.380111192766462</c:v>
                </c:pt>
                <c:pt idx="351">
                  <c:v>12.380111192766462</c:v>
                </c:pt>
                <c:pt idx="352">
                  <c:v>12.380111192766462</c:v>
                </c:pt>
                <c:pt idx="353">
                  <c:v>12.380111192766462</c:v>
                </c:pt>
                <c:pt idx="354">
                  <c:v>12.279433085475736</c:v>
                </c:pt>
                <c:pt idx="355">
                  <c:v>12.380111192766462</c:v>
                </c:pt>
                <c:pt idx="356">
                  <c:v>12.279433085475736</c:v>
                </c:pt>
                <c:pt idx="357">
                  <c:v>12.380111192766462</c:v>
                </c:pt>
                <c:pt idx="358">
                  <c:v>12.380111192766462</c:v>
                </c:pt>
                <c:pt idx="359">
                  <c:v>12.380111192766462</c:v>
                </c:pt>
                <c:pt idx="360">
                  <c:v>12.380111192766462</c:v>
                </c:pt>
              </c:numCache>
            </c:numRef>
          </c:yVal>
          <c:smooth val="1"/>
        </c:ser>
        <c:ser>
          <c:idx val="8"/>
          <c:order val="8"/>
          <c:tx>
            <c:strRef>
              <c:f>'Sheet2 (2)'!$L$3964</c:f>
              <c:strCache>
                <c:ptCount val="1"/>
                <c:pt idx="0">
                  <c:v>南側　床</c:v>
                </c:pt>
              </c:strCache>
            </c:strRef>
          </c:tx>
          <c:spPr>
            <a:ln w="12700"/>
          </c:spPr>
          <c:marker>
            <c:symbol val="none"/>
          </c:marker>
          <c:xVal>
            <c:numRef>
              <c:f>'Sheet2 (2)'!$C$3965:$C$4325</c:f>
              <c:numCache>
                <c:formatCode>0.0000000_);[Red]\(0.0000000\)</c:formatCode>
                <c:ptCount val="361"/>
                <c:pt idx="0">
                  <c:v>41218.75</c:v>
                </c:pt>
                <c:pt idx="1">
                  <c:v>41218.750694444403</c:v>
                </c:pt>
                <c:pt idx="2">
                  <c:v>41218.751388888901</c:v>
                </c:pt>
                <c:pt idx="3">
                  <c:v>41218.752083333296</c:v>
                </c:pt>
                <c:pt idx="4">
                  <c:v>41218.752777777801</c:v>
                </c:pt>
                <c:pt idx="5">
                  <c:v>41218.753472222197</c:v>
                </c:pt>
                <c:pt idx="6">
                  <c:v>41218.754166666702</c:v>
                </c:pt>
                <c:pt idx="7">
                  <c:v>41218.754861111098</c:v>
                </c:pt>
                <c:pt idx="8">
                  <c:v>41218.755555555603</c:v>
                </c:pt>
                <c:pt idx="9">
                  <c:v>41218.756249999999</c:v>
                </c:pt>
                <c:pt idx="10">
                  <c:v>41218.756944444402</c:v>
                </c:pt>
                <c:pt idx="11">
                  <c:v>41218.757638888899</c:v>
                </c:pt>
                <c:pt idx="12">
                  <c:v>41218.758333333302</c:v>
                </c:pt>
                <c:pt idx="13">
                  <c:v>41218.7590277778</c:v>
                </c:pt>
                <c:pt idx="14">
                  <c:v>41218.759722222203</c:v>
                </c:pt>
                <c:pt idx="15">
                  <c:v>41218.760416666701</c:v>
                </c:pt>
                <c:pt idx="16">
                  <c:v>41218.761111111096</c:v>
                </c:pt>
                <c:pt idx="17">
                  <c:v>41218.761805555601</c:v>
                </c:pt>
                <c:pt idx="18">
                  <c:v>41218.762499999997</c:v>
                </c:pt>
                <c:pt idx="19">
                  <c:v>41218.7631944444</c:v>
                </c:pt>
                <c:pt idx="20">
                  <c:v>41218.763888888898</c:v>
                </c:pt>
                <c:pt idx="21">
                  <c:v>41218.764583333301</c:v>
                </c:pt>
                <c:pt idx="22">
                  <c:v>41218.765277777798</c:v>
                </c:pt>
                <c:pt idx="23">
                  <c:v>41218.765972222202</c:v>
                </c:pt>
                <c:pt idx="24">
                  <c:v>41218.766666666699</c:v>
                </c:pt>
                <c:pt idx="25">
                  <c:v>41218.767361111102</c:v>
                </c:pt>
                <c:pt idx="26">
                  <c:v>41218.7680555556</c:v>
                </c:pt>
                <c:pt idx="27">
                  <c:v>41218.768750000003</c:v>
                </c:pt>
                <c:pt idx="28">
                  <c:v>41218.769444444399</c:v>
                </c:pt>
                <c:pt idx="29">
                  <c:v>41218.770138888904</c:v>
                </c:pt>
                <c:pt idx="30">
                  <c:v>41218.770833333299</c:v>
                </c:pt>
                <c:pt idx="31">
                  <c:v>41218.771527777797</c:v>
                </c:pt>
                <c:pt idx="32">
                  <c:v>41218.7722222222</c:v>
                </c:pt>
                <c:pt idx="33">
                  <c:v>41218.772916666698</c:v>
                </c:pt>
                <c:pt idx="34">
                  <c:v>41218.773611111101</c:v>
                </c:pt>
                <c:pt idx="35">
                  <c:v>41218.774305555598</c:v>
                </c:pt>
                <c:pt idx="36">
                  <c:v>41218.775000000001</c:v>
                </c:pt>
                <c:pt idx="37">
                  <c:v>41218.775694444397</c:v>
                </c:pt>
                <c:pt idx="38">
                  <c:v>41218.776388888902</c:v>
                </c:pt>
                <c:pt idx="39">
                  <c:v>41218.777083333298</c:v>
                </c:pt>
                <c:pt idx="40">
                  <c:v>41218.777777777803</c:v>
                </c:pt>
                <c:pt idx="41">
                  <c:v>41218.778472222199</c:v>
                </c:pt>
                <c:pt idx="42">
                  <c:v>41218.779166666704</c:v>
                </c:pt>
                <c:pt idx="43">
                  <c:v>41218.779861111099</c:v>
                </c:pt>
                <c:pt idx="44">
                  <c:v>41218.780555555597</c:v>
                </c:pt>
                <c:pt idx="45">
                  <c:v>41218.78125</c:v>
                </c:pt>
                <c:pt idx="46">
                  <c:v>41218.781944444403</c:v>
                </c:pt>
                <c:pt idx="47">
                  <c:v>41218.782638888901</c:v>
                </c:pt>
                <c:pt idx="48">
                  <c:v>41218.783333333296</c:v>
                </c:pt>
                <c:pt idx="49">
                  <c:v>41218.784027777801</c:v>
                </c:pt>
                <c:pt idx="50">
                  <c:v>41218.784722222197</c:v>
                </c:pt>
                <c:pt idx="51">
                  <c:v>41218.785416666702</c:v>
                </c:pt>
                <c:pt idx="52">
                  <c:v>41218.786111111098</c:v>
                </c:pt>
                <c:pt idx="53">
                  <c:v>41218.786805555603</c:v>
                </c:pt>
                <c:pt idx="54">
                  <c:v>41218.787499999999</c:v>
                </c:pt>
                <c:pt idx="55">
                  <c:v>41218.788194444402</c:v>
                </c:pt>
                <c:pt idx="56">
                  <c:v>41218.788888888899</c:v>
                </c:pt>
                <c:pt idx="57">
                  <c:v>41218.789583333302</c:v>
                </c:pt>
                <c:pt idx="58">
                  <c:v>41218.7902777778</c:v>
                </c:pt>
                <c:pt idx="59">
                  <c:v>41218.790972222203</c:v>
                </c:pt>
                <c:pt idx="60">
                  <c:v>41218.791666666701</c:v>
                </c:pt>
                <c:pt idx="61">
                  <c:v>41218.792361111096</c:v>
                </c:pt>
                <c:pt idx="62">
                  <c:v>41218.793055555601</c:v>
                </c:pt>
                <c:pt idx="63">
                  <c:v>41218.793749999997</c:v>
                </c:pt>
                <c:pt idx="64">
                  <c:v>41218.7944444444</c:v>
                </c:pt>
                <c:pt idx="65">
                  <c:v>41218.795138888898</c:v>
                </c:pt>
                <c:pt idx="66">
                  <c:v>41218.795833333301</c:v>
                </c:pt>
                <c:pt idx="67">
                  <c:v>41218.796527777798</c:v>
                </c:pt>
                <c:pt idx="68">
                  <c:v>41218.797222222202</c:v>
                </c:pt>
                <c:pt idx="69">
                  <c:v>41218.797916666699</c:v>
                </c:pt>
                <c:pt idx="70">
                  <c:v>41218.798611111102</c:v>
                </c:pt>
                <c:pt idx="71">
                  <c:v>41218.7993055556</c:v>
                </c:pt>
                <c:pt idx="72">
                  <c:v>41218.800000000003</c:v>
                </c:pt>
                <c:pt idx="73">
                  <c:v>41218.800694444399</c:v>
                </c:pt>
                <c:pt idx="74">
                  <c:v>41218.801388888904</c:v>
                </c:pt>
                <c:pt idx="75">
                  <c:v>41218.802083333299</c:v>
                </c:pt>
                <c:pt idx="76">
                  <c:v>41218.802777777797</c:v>
                </c:pt>
                <c:pt idx="77">
                  <c:v>41218.8034722222</c:v>
                </c:pt>
                <c:pt idx="78">
                  <c:v>41218.804166666698</c:v>
                </c:pt>
                <c:pt idx="79">
                  <c:v>41218.804861111101</c:v>
                </c:pt>
                <c:pt idx="80">
                  <c:v>41218.805555555598</c:v>
                </c:pt>
                <c:pt idx="81">
                  <c:v>41218.806250000001</c:v>
                </c:pt>
                <c:pt idx="82">
                  <c:v>41218.806944444397</c:v>
                </c:pt>
                <c:pt idx="83">
                  <c:v>41218.807638888902</c:v>
                </c:pt>
                <c:pt idx="84">
                  <c:v>41218.808333333298</c:v>
                </c:pt>
                <c:pt idx="85">
                  <c:v>41218.809027777803</c:v>
                </c:pt>
                <c:pt idx="86">
                  <c:v>41218.809722222199</c:v>
                </c:pt>
                <c:pt idx="87">
                  <c:v>41218.810416666704</c:v>
                </c:pt>
                <c:pt idx="88">
                  <c:v>41218.811111111099</c:v>
                </c:pt>
                <c:pt idx="89">
                  <c:v>41218.811805555597</c:v>
                </c:pt>
                <c:pt idx="90">
                  <c:v>41218.8125</c:v>
                </c:pt>
                <c:pt idx="91">
                  <c:v>41218.813194444403</c:v>
                </c:pt>
                <c:pt idx="92">
                  <c:v>41218.813888888901</c:v>
                </c:pt>
                <c:pt idx="93">
                  <c:v>41218.814583333296</c:v>
                </c:pt>
                <c:pt idx="94">
                  <c:v>41218.815277777801</c:v>
                </c:pt>
                <c:pt idx="95">
                  <c:v>41218.815972222197</c:v>
                </c:pt>
                <c:pt idx="96">
                  <c:v>41218.816666666702</c:v>
                </c:pt>
                <c:pt idx="97">
                  <c:v>41218.817361111098</c:v>
                </c:pt>
                <c:pt idx="98">
                  <c:v>41218.818055555603</c:v>
                </c:pt>
                <c:pt idx="99">
                  <c:v>41218.818749999999</c:v>
                </c:pt>
                <c:pt idx="100">
                  <c:v>41218.819444444402</c:v>
                </c:pt>
                <c:pt idx="101">
                  <c:v>41218.820138888899</c:v>
                </c:pt>
                <c:pt idx="102">
                  <c:v>41218.820833333302</c:v>
                </c:pt>
                <c:pt idx="103">
                  <c:v>41218.8215277778</c:v>
                </c:pt>
                <c:pt idx="104">
                  <c:v>41218.822222222203</c:v>
                </c:pt>
                <c:pt idx="105">
                  <c:v>41218.822916666701</c:v>
                </c:pt>
                <c:pt idx="106">
                  <c:v>41218.823611111096</c:v>
                </c:pt>
                <c:pt idx="107">
                  <c:v>41218.824305555601</c:v>
                </c:pt>
                <c:pt idx="108">
                  <c:v>41218.824999999997</c:v>
                </c:pt>
                <c:pt idx="109">
                  <c:v>41218.8256944444</c:v>
                </c:pt>
                <c:pt idx="110">
                  <c:v>41218.826388888898</c:v>
                </c:pt>
                <c:pt idx="111">
                  <c:v>41218.827083333301</c:v>
                </c:pt>
                <c:pt idx="112">
                  <c:v>41218.827777777798</c:v>
                </c:pt>
                <c:pt idx="113">
                  <c:v>41218.828472222202</c:v>
                </c:pt>
                <c:pt idx="114">
                  <c:v>41218.829166666699</c:v>
                </c:pt>
                <c:pt idx="115">
                  <c:v>41218.829861111102</c:v>
                </c:pt>
                <c:pt idx="116">
                  <c:v>41218.8305555556</c:v>
                </c:pt>
                <c:pt idx="117">
                  <c:v>41218.831250000003</c:v>
                </c:pt>
                <c:pt idx="118">
                  <c:v>41218.831944444399</c:v>
                </c:pt>
                <c:pt idx="119">
                  <c:v>41218.832638888904</c:v>
                </c:pt>
                <c:pt idx="120">
                  <c:v>41218.833333333299</c:v>
                </c:pt>
                <c:pt idx="121">
                  <c:v>41218.834027777797</c:v>
                </c:pt>
                <c:pt idx="122">
                  <c:v>41218.8347222222</c:v>
                </c:pt>
                <c:pt idx="123">
                  <c:v>41218.835416666698</c:v>
                </c:pt>
                <c:pt idx="124">
                  <c:v>41218.836111111101</c:v>
                </c:pt>
                <c:pt idx="125">
                  <c:v>41218.836805555598</c:v>
                </c:pt>
                <c:pt idx="126">
                  <c:v>41218.837500000001</c:v>
                </c:pt>
                <c:pt idx="127">
                  <c:v>41218.838194444397</c:v>
                </c:pt>
                <c:pt idx="128">
                  <c:v>41218.838888888902</c:v>
                </c:pt>
                <c:pt idx="129">
                  <c:v>41218.839583333298</c:v>
                </c:pt>
                <c:pt idx="130">
                  <c:v>41218.840277777803</c:v>
                </c:pt>
                <c:pt idx="131">
                  <c:v>41218.840972222199</c:v>
                </c:pt>
                <c:pt idx="132">
                  <c:v>41218.841666666704</c:v>
                </c:pt>
                <c:pt idx="133">
                  <c:v>41218.842361111099</c:v>
                </c:pt>
                <c:pt idx="134">
                  <c:v>41218.843055555597</c:v>
                </c:pt>
                <c:pt idx="135">
                  <c:v>41218.84375</c:v>
                </c:pt>
                <c:pt idx="136">
                  <c:v>41218.844444444403</c:v>
                </c:pt>
                <c:pt idx="137">
                  <c:v>41218.845138888901</c:v>
                </c:pt>
                <c:pt idx="138">
                  <c:v>41218.845833333296</c:v>
                </c:pt>
                <c:pt idx="139">
                  <c:v>41218.846527777801</c:v>
                </c:pt>
                <c:pt idx="140">
                  <c:v>41218.847222222197</c:v>
                </c:pt>
                <c:pt idx="141">
                  <c:v>41218.847916666702</c:v>
                </c:pt>
                <c:pt idx="142">
                  <c:v>41218.848611111098</c:v>
                </c:pt>
                <c:pt idx="143">
                  <c:v>41218.849305555603</c:v>
                </c:pt>
                <c:pt idx="144">
                  <c:v>41218.85</c:v>
                </c:pt>
                <c:pt idx="145">
                  <c:v>41218.850694444402</c:v>
                </c:pt>
                <c:pt idx="146">
                  <c:v>41218.851388888899</c:v>
                </c:pt>
                <c:pt idx="147">
                  <c:v>41218.852083333302</c:v>
                </c:pt>
                <c:pt idx="148">
                  <c:v>41218.8527777778</c:v>
                </c:pt>
                <c:pt idx="149">
                  <c:v>41218.853472222203</c:v>
                </c:pt>
                <c:pt idx="150">
                  <c:v>41218.854166666701</c:v>
                </c:pt>
                <c:pt idx="151">
                  <c:v>41218.854861111096</c:v>
                </c:pt>
                <c:pt idx="152">
                  <c:v>41218.855555555601</c:v>
                </c:pt>
                <c:pt idx="153">
                  <c:v>41218.856249999997</c:v>
                </c:pt>
                <c:pt idx="154">
                  <c:v>41218.8569444444</c:v>
                </c:pt>
                <c:pt idx="155">
                  <c:v>41218.857638888898</c:v>
                </c:pt>
                <c:pt idx="156">
                  <c:v>41218.858333333301</c:v>
                </c:pt>
                <c:pt idx="157">
                  <c:v>41218.859027777798</c:v>
                </c:pt>
                <c:pt idx="158">
                  <c:v>41218.859722222202</c:v>
                </c:pt>
                <c:pt idx="159">
                  <c:v>41218.860416666699</c:v>
                </c:pt>
                <c:pt idx="160">
                  <c:v>41218.861111111102</c:v>
                </c:pt>
                <c:pt idx="161">
                  <c:v>41218.8618055556</c:v>
                </c:pt>
                <c:pt idx="162">
                  <c:v>41218.862500000003</c:v>
                </c:pt>
                <c:pt idx="163">
                  <c:v>41218.863194444399</c:v>
                </c:pt>
                <c:pt idx="164">
                  <c:v>41218.863888888904</c:v>
                </c:pt>
                <c:pt idx="165">
                  <c:v>41218.864583333299</c:v>
                </c:pt>
                <c:pt idx="166">
                  <c:v>41218.865277777797</c:v>
                </c:pt>
                <c:pt idx="167">
                  <c:v>41218.8659722222</c:v>
                </c:pt>
                <c:pt idx="168">
                  <c:v>41218.866666666698</c:v>
                </c:pt>
                <c:pt idx="169">
                  <c:v>41218.867361111101</c:v>
                </c:pt>
                <c:pt idx="170">
                  <c:v>41218.868055555598</c:v>
                </c:pt>
                <c:pt idx="171">
                  <c:v>41218.868750000001</c:v>
                </c:pt>
                <c:pt idx="172">
                  <c:v>41218.869444444397</c:v>
                </c:pt>
                <c:pt idx="173">
                  <c:v>41218.870138888902</c:v>
                </c:pt>
                <c:pt idx="174">
                  <c:v>41218.870833333298</c:v>
                </c:pt>
                <c:pt idx="175">
                  <c:v>41218.871527777803</c:v>
                </c:pt>
                <c:pt idx="176">
                  <c:v>41218.872222222199</c:v>
                </c:pt>
                <c:pt idx="177">
                  <c:v>41218.872916666704</c:v>
                </c:pt>
                <c:pt idx="178">
                  <c:v>41218.873611111099</c:v>
                </c:pt>
                <c:pt idx="179">
                  <c:v>41218.874305555597</c:v>
                </c:pt>
                <c:pt idx="180">
                  <c:v>41218.875</c:v>
                </c:pt>
                <c:pt idx="181">
                  <c:v>41218.875694444403</c:v>
                </c:pt>
                <c:pt idx="182">
                  <c:v>41218.876388888901</c:v>
                </c:pt>
                <c:pt idx="183">
                  <c:v>41218.877083333296</c:v>
                </c:pt>
                <c:pt idx="184">
                  <c:v>41218.877777777801</c:v>
                </c:pt>
                <c:pt idx="185">
                  <c:v>41218.878472222197</c:v>
                </c:pt>
                <c:pt idx="186">
                  <c:v>41218.879166666702</c:v>
                </c:pt>
                <c:pt idx="187">
                  <c:v>41218.879861111098</c:v>
                </c:pt>
                <c:pt idx="188">
                  <c:v>41218.880555555603</c:v>
                </c:pt>
                <c:pt idx="189">
                  <c:v>41218.881249999999</c:v>
                </c:pt>
                <c:pt idx="190">
                  <c:v>41218.881944444402</c:v>
                </c:pt>
                <c:pt idx="191">
                  <c:v>41218.882638888899</c:v>
                </c:pt>
                <c:pt idx="192">
                  <c:v>41218.883333333302</c:v>
                </c:pt>
                <c:pt idx="193">
                  <c:v>41218.8840277778</c:v>
                </c:pt>
                <c:pt idx="194">
                  <c:v>41218.884722222203</c:v>
                </c:pt>
                <c:pt idx="195">
                  <c:v>41218.885416666701</c:v>
                </c:pt>
                <c:pt idx="196">
                  <c:v>41218.886111111096</c:v>
                </c:pt>
                <c:pt idx="197">
                  <c:v>41218.886805555601</c:v>
                </c:pt>
                <c:pt idx="198">
                  <c:v>41218.887499999997</c:v>
                </c:pt>
                <c:pt idx="199">
                  <c:v>41218.8881944444</c:v>
                </c:pt>
                <c:pt idx="200">
                  <c:v>41218.888888888898</c:v>
                </c:pt>
                <c:pt idx="201">
                  <c:v>41218.889583333301</c:v>
                </c:pt>
                <c:pt idx="202">
                  <c:v>41218.890277777798</c:v>
                </c:pt>
                <c:pt idx="203">
                  <c:v>41218.890972222202</c:v>
                </c:pt>
                <c:pt idx="204">
                  <c:v>41218.891666666699</c:v>
                </c:pt>
                <c:pt idx="205">
                  <c:v>41218.892361111102</c:v>
                </c:pt>
                <c:pt idx="206">
                  <c:v>41218.8930555556</c:v>
                </c:pt>
                <c:pt idx="207">
                  <c:v>41218.893750000003</c:v>
                </c:pt>
                <c:pt idx="208">
                  <c:v>41218.894444444399</c:v>
                </c:pt>
                <c:pt idx="209">
                  <c:v>41218.895138888904</c:v>
                </c:pt>
                <c:pt idx="210">
                  <c:v>41218.895833333299</c:v>
                </c:pt>
                <c:pt idx="211">
                  <c:v>41218.896527777797</c:v>
                </c:pt>
                <c:pt idx="212">
                  <c:v>41218.8972222222</c:v>
                </c:pt>
                <c:pt idx="213">
                  <c:v>41218.897916666698</c:v>
                </c:pt>
                <c:pt idx="214">
                  <c:v>41218.898611111101</c:v>
                </c:pt>
                <c:pt idx="215">
                  <c:v>41218.899305555598</c:v>
                </c:pt>
                <c:pt idx="216">
                  <c:v>41218.9</c:v>
                </c:pt>
                <c:pt idx="217">
                  <c:v>41218.900694444397</c:v>
                </c:pt>
                <c:pt idx="218">
                  <c:v>41218.901388888902</c:v>
                </c:pt>
                <c:pt idx="219">
                  <c:v>41218.902083333298</c:v>
                </c:pt>
                <c:pt idx="220">
                  <c:v>41218.902777777803</c:v>
                </c:pt>
                <c:pt idx="221">
                  <c:v>41218.903472222199</c:v>
                </c:pt>
                <c:pt idx="222">
                  <c:v>41218.904166666704</c:v>
                </c:pt>
                <c:pt idx="223">
                  <c:v>41218.904861111099</c:v>
                </c:pt>
                <c:pt idx="224">
                  <c:v>41218.905555555597</c:v>
                </c:pt>
                <c:pt idx="225">
                  <c:v>41218.90625</c:v>
                </c:pt>
                <c:pt idx="226">
                  <c:v>41218.906944444403</c:v>
                </c:pt>
                <c:pt idx="227">
                  <c:v>41218.907638888901</c:v>
                </c:pt>
                <c:pt idx="228">
                  <c:v>41218.908333333296</c:v>
                </c:pt>
                <c:pt idx="229">
                  <c:v>41218.909027777801</c:v>
                </c:pt>
                <c:pt idx="230">
                  <c:v>41218.909722222197</c:v>
                </c:pt>
                <c:pt idx="231">
                  <c:v>41218.910416666702</c:v>
                </c:pt>
                <c:pt idx="232">
                  <c:v>41218.911111111098</c:v>
                </c:pt>
                <c:pt idx="233">
                  <c:v>41218.911805555603</c:v>
                </c:pt>
                <c:pt idx="234">
                  <c:v>41218.912499999999</c:v>
                </c:pt>
                <c:pt idx="235">
                  <c:v>41218.913194444402</c:v>
                </c:pt>
                <c:pt idx="236">
                  <c:v>41218.913888888899</c:v>
                </c:pt>
                <c:pt idx="237">
                  <c:v>41218.914583333302</c:v>
                </c:pt>
                <c:pt idx="238">
                  <c:v>41218.9152777778</c:v>
                </c:pt>
                <c:pt idx="239">
                  <c:v>41218.915972222203</c:v>
                </c:pt>
                <c:pt idx="240">
                  <c:v>41218.916666666701</c:v>
                </c:pt>
                <c:pt idx="241">
                  <c:v>41218.917361111096</c:v>
                </c:pt>
                <c:pt idx="242">
                  <c:v>41218.918055555601</c:v>
                </c:pt>
                <c:pt idx="243">
                  <c:v>41218.918749999997</c:v>
                </c:pt>
                <c:pt idx="244">
                  <c:v>41218.9194444444</c:v>
                </c:pt>
                <c:pt idx="245">
                  <c:v>41218.920138888898</c:v>
                </c:pt>
                <c:pt idx="246">
                  <c:v>41218.920833333301</c:v>
                </c:pt>
                <c:pt idx="247">
                  <c:v>41218.921527777798</c:v>
                </c:pt>
                <c:pt idx="248">
                  <c:v>41218.922222222202</c:v>
                </c:pt>
                <c:pt idx="249">
                  <c:v>41218.922916666699</c:v>
                </c:pt>
                <c:pt idx="250">
                  <c:v>41218.923611111102</c:v>
                </c:pt>
                <c:pt idx="251">
                  <c:v>41218.9243055556</c:v>
                </c:pt>
                <c:pt idx="252">
                  <c:v>41218.925000000003</c:v>
                </c:pt>
                <c:pt idx="253">
                  <c:v>41218.925694444399</c:v>
                </c:pt>
                <c:pt idx="254">
                  <c:v>41218.926388888904</c:v>
                </c:pt>
                <c:pt idx="255">
                  <c:v>41218.927083333299</c:v>
                </c:pt>
                <c:pt idx="256">
                  <c:v>41218.927777777797</c:v>
                </c:pt>
                <c:pt idx="257">
                  <c:v>41218.9284722222</c:v>
                </c:pt>
                <c:pt idx="258">
                  <c:v>41218.929166666698</c:v>
                </c:pt>
                <c:pt idx="259">
                  <c:v>41218.929861111101</c:v>
                </c:pt>
                <c:pt idx="260">
                  <c:v>41218.930555555598</c:v>
                </c:pt>
                <c:pt idx="261">
                  <c:v>41218.931250000001</c:v>
                </c:pt>
                <c:pt idx="262">
                  <c:v>41218.931944444397</c:v>
                </c:pt>
                <c:pt idx="263">
                  <c:v>41218.932638888902</c:v>
                </c:pt>
                <c:pt idx="264">
                  <c:v>41218.933333333298</c:v>
                </c:pt>
                <c:pt idx="265">
                  <c:v>41218.934027777803</c:v>
                </c:pt>
                <c:pt idx="266">
                  <c:v>41218.934722222199</c:v>
                </c:pt>
                <c:pt idx="267">
                  <c:v>41218.935416666704</c:v>
                </c:pt>
                <c:pt idx="268">
                  <c:v>41218.936111111099</c:v>
                </c:pt>
                <c:pt idx="269">
                  <c:v>41218.936805555597</c:v>
                </c:pt>
                <c:pt idx="270">
                  <c:v>41218.9375</c:v>
                </c:pt>
                <c:pt idx="271">
                  <c:v>41218.938194444403</c:v>
                </c:pt>
                <c:pt idx="272">
                  <c:v>41218.938888888901</c:v>
                </c:pt>
                <c:pt idx="273">
                  <c:v>41218.939583333296</c:v>
                </c:pt>
                <c:pt idx="274">
                  <c:v>41218.940277777801</c:v>
                </c:pt>
                <c:pt idx="275">
                  <c:v>41218.940972222197</c:v>
                </c:pt>
                <c:pt idx="276">
                  <c:v>41218.941666666702</c:v>
                </c:pt>
                <c:pt idx="277">
                  <c:v>41218.942361111098</c:v>
                </c:pt>
                <c:pt idx="278">
                  <c:v>41218.943055555603</c:v>
                </c:pt>
                <c:pt idx="279">
                  <c:v>41218.943749999999</c:v>
                </c:pt>
                <c:pt idx="280">
                  <c:v>41218.944444444402</c:v>
                </c:pt>
                <c:pt idx="281">
                  <c:v>41218.945138888899</c:v>
                </c:pt>
                <c:pt idx="282">
                  <c:v>41218.945833333302</c:v>
                </c:pt>
                <c:pt idx="283">
                  <c:v>41218.9465277778</c:v>
                </c:pt>
                <c:pt idx="284">
                  <c:v>41218.947222222203</c:v>
                </c:pt>
                <c:pt idx="285">
                  <c:v>41218.947916666701</c:v>
                </c:pt>
                <c:pt idx="286">
                  <c:v>41218.948611111096</c:v>
                </c:pt>
                <c:pt idx="287">
                  <c:v>41218.949305555601</c:v>
                </c:pt>
                <c:pt idx="288">
                  <c:v>41218.949999999997</c:v>
                </c:pt>
                <c:pt idx="289">
                  <c:v>41218.9506944444</c:v>
                </c:pt>
                <c:pt idx="290">
                  <c:v>41218.951388888898</c:v>
                </c:pt>
                <c:pt idx="291">
                  <c:v>41218.952083333301</c:v>
                </c:pt>
                <c:pt idx="292">
                  <c:v>41218.952777777798</c:v>
                </c:pt>
                <c:pt idx="293">
                  <c:v>41218.953472222202</c:v>
                </c:pt>
                <c:pt idx="294">
                  <c:v>41218.954166666699</c:v>
                </c:pt>
                <c:pt idx="295">
                  <c:v>41218.954861111102</c:v>
                </c:pt>
                <c:pt idx="296">
                  <c:v>41218.9555555556</c:v>
                </c:pt>
                <c:pt idx="297">
                  <c:v>41218.956250000003</c:v>
                </c:pt>
                <c:pt idx="298">
                  <c:v>41218.956944444399</c:v>
                </c:pt>
                <c:pt idx="299">
                  <c:v>41218.957638888904</c:v>
                </c:pt>
                <c:pt idx="300">
                  <c:v>41218.958333333299</c:v>
                </c:pt>
                <c:pt idx="301">
                  <c:v>41218.959027777797</c:v>
                </c:pt>
                <c:pt idx="302">
                  <c:v>41218.9597222222</c:v>
                </c:pt>
                <c:pt idx="303">
                  <c:v>41218.960416666698</c:v>
                </c:pt>
                <c:pt idx="304">
                  <c:v>41218.961111111101</c:v>
                </c:pt>
                <c:pt idx="305">
                  <c:v>41218.961805555598</c:v>
                </c:pt>
                <c:pt idx="306">
                  <c:v>41218.962500000001</c:v>
                </c:pt>
                <c:pt idx="307">
                  <c:v>41218.963194444397</c:v>
                </c:pt>
                <c:pt idx="308">
                  <c:v>41218.963888888902</c:v>
                </c:pt>
                <c:pt idx="309">
                  <c:v>41218.964583333298</c:v>
                </c:pt>
                <c:pt idx="310">
                  <c:v>41218.965277777803</c:v>
                </c:pt>
                <c:pt idx="311">
                  <c:v>41218.965972222199</c:v>
                </c:pt>
                <c:pt idx="312">
                  <c:v>41218.966666666704</c:v>
                </c:pt>
                <c:pt idx="313">
                  <c:v>41218.967361111099</c:v>
                </c:pt>
                <c:pt idx="314">
                  <c:v>41218.968055555597</c:v>
                </c:pt>
                <c:pt idx="315">
                  <c:v>41218.96875</c:v>
                </c:pt>
                <c:pt idx="316">
                  <c:v>41218.969444444403</c:v>
                </c:pt>
                <c:pt idx="317">
                  <c:v>41218.970138888901</c:v>
                </c:pt>
                <c:pt idx="318">
                  <c:v>41218.970833333296</c:v>
                </c:pt>
                <c:pt idx="319">
                  <c:v>41218.971527777801</c:v>
                </c:pt>
                <c:pt idx="320">
                  <c:v>41218.972222222197</c:v>
                </c:pt>
                <c:pt idx="321">
                  <c:v>41218.972916666702</c:v>
                </c:pt>
                <c:pt idx="322">
                  <c:v>41218.973611111098</c:v>
                </c:pt>
                <c:pt idx="323">
                  <c:v>41218.974305555603</c:v>
                </c:pt>
                <c:pt idx="324">
                  <c:v>41218.974999999999</c:v>
                </c:pt>
                <c:pt idx="325">
                  <c:v>41218.975694444402</c:v>
                </c:pt>
                <c:pt idx="326">
                  <c:v>41218.976388888899</c:v>
                </c:pt>
                <c:pt idx="327">
                  <c:v>41218.977083333302</c:v>
                </c:pt>
                <c:pt idx="328">
                  <c:v>41218.9777777778</c:v>
                </c:pt>
                <c:pt idx="329">
                  <c:v>41218.978472222203</c:v>
                </c:pt>
                <c:pt idx="330">
                  <c:v>41218.979166666701</c:v>
                </c:pt>
                <c:pt idx="331">
                  <c:v>41218.979861111096</c:v>
                </c:pt>
                <c:pt idx="332">
                  <c:v>41218.980555555601</c:v>
                </c:pt>
                <c:pt idx="333">
                  <c:v>41218.981249999997</c:v>
                </c:pt>
                <c:pt idx="334">
                  <c:v>41218.9819444444</c:v>
                </c:pt>
                <c:pt idx="335">
                  <c:v>41218.982638888898</c:v>
                </c:pt>
                <c:pt idx="336">
                  <c:v>41218.983333333301</c:v>
                </c:pt>
                <c:pt idx="337">
                  <c:v>41218.984027777798</c:v>
                </c:pt>
                <c:pt idx="338">
                  <c:v>41218.984722222202</c:v>
                </c:pt>
                <c:pt idx="339">
                  <c:v>41218.985416666699</c:v>
                </c:pt>
                <c:pt idx="340">
                  <c:v>41218.986111111102</c:v>
                </c:pt>
                <c:pt idx="341">
                  <c:v>41218.9868055556</c:v>
                </c:pt>
                <c:pt idx="342">
                  <c:v>41218.987500000003</c:v>
                </c:pt>
                <c:pt idx="343">
                  <c:v>41218.988194444399</c:v>
                </c:pt>
                <c:pt idx="344">
                  <c:v>41218.988888888904</c:v>
                </c:pt>
                <c:pt idx="345">
                  <c:v>41218.989583333299</c:v>
                </c:pt>
                <c:pt idx="346">
                  <c:v>41218.990277777797</c:v>
                </c:pt>
                <c:pt idx="347">
                  <c:v>41218.9909722222</c:v>
                </c:pt>
                <c:pt idx="348">
                  <c:v>41218.991666666698</c:v>
                </c:pt>
                <c:pt idx="349">
                  <c:v>41218.992361111101</c:v>
                </c:pt>
                <c:pt idx="350">
                  <c:v>41218.993055555598</c:v>
                </c:pt>
                <c:pt idx="351">
                  <c:v>41218.993750000001</c:v>
                </c:pt>
                <c:pt idx="352">
                  <c:v>41218.994444444397</c:v>
                </c:pt>
                <c:pt idx="353">
                  <c:v>41218.995138888902</c:v>
                </c:pt>
                <c:pt idx="354">
                  <c:v>41218.995833333298</c:v>
                </c:pt>
                <c:pt idx="355">
                  <c:v>41218.996527777803</c:v>
                </c:pt>
                <c:pt idx="356">
                  <c:v>41218.997222222199</c:v>
                </c:pt>
                <c:pt idx="357">
                  <c:v>41218.997916666704</c:v>
                </c:pt>
                <c:pt idx="358">
                  <c:v>41218.998611111099</c:v>
                </c:pt>
                <c:pt idx="359">
                  <c:v>41218.999305555597</c:v>
                </c:pt>
                <c:pt idx="360">
                  <c:v>41219</c:v>
                </c:pt>
              </c:numCache>
            </c:numRef>
          </c:xVal>
          <c:yVal>
            <c:numRef>
              <c:f>'Sheet2 (2)'!$L$3965:$L$4325</c:f>
              <c:numCache>
                <c:formatCode>General</c:formatCode>
                <c:ptCount val="361"/>
                <c:pt idx="0">
                  <c:v>11.899371938344846</c:v>
                </c:pt>
                <c:pt idx="1">
                  <c:v>11.899371938344846</c:v>
                </c:pt>
                <c:pt idx="2">
                  <c:v>11.799233103260649</c:v>
                </c:pt>
                <c:pt idx="3">
                  <c:v>11.799233103260649</c:v>
                </c:pt>
                <c:pt idx="4">
                  <c:v>11.799233103260649</c:v>
                </c:pt>
                <c:pt idx="5">
                  <c:v>11.799233103260649</c:v>
                </c:pt>
                <c:pt idx="6">
                  <c:v>11.799233103260649</c:v>
                </c:pt>
                <c:pt idx="7">
                  <c:v>11.799233103260649</c:v>
                </c:pt>
                <c:pt idx="8">
                  <c:v>11.799233103260649</c:v>
                </c:pt>
                <c:pt idx="9">
                  <c:v>11.799233103260649</c:v>
                </c:pt>
                <c:pt idx="10">
                  <c:v>11.799233103260649</c:v>
                </c:pt>
                <c:pt idx="11">
                  <c:v>11.799233103260649</c:v>
                </c:pt>
                <c:pt idx="12">
                  <c:v>11.799233103260649</c:v>
                </c:pt>
                <c:pt idx="13">
                  <c:v>11.799233103260649</c:v>
                </c:pt>
                <c:pt idx="14">
                  <c:v>11.799233103260649</c:v>
                </c:pt>
                <c:pt idx="15">
                  <c:v>11.799233103260649</c:v>
                </c:pt>
                <c:pt idx="16">
                  <c:v>11.799233103260649</c:v>
                </c:pt>
                <c:pt idx="17">
                  <c:v>11.799233103260649</c:v>
                </c:pt>
                <c:pt idx="18">
                  <c:v>11.799233103260649</c:v>
                </c:pt>
                <c:pt idx="19">
                  <c:v>11.799233103260649</c:v>
                </c:pt>
                <c:pt idx="20">
                  <c:v>11.799233103260649</c:v>
                </c:pt>
                <c:pt idx="21">
                  <c:v>11.799233103260649</c:v>
                </c:pt>
                <c:pt idx="22">
                  <c:v>11.799233103260649</c:v>
                </c:pt>
                <c:pt idx="23">
                  <c:v>11.799233103260649</c:v>
                </c:pt>
                <c:pt idx="24">
                  <c:v>11.799233103260649</c:v>
                </c:pt>
                <c:pt idx="25">
                  <c:v>11.799233103260649</c:v>
                </c:pt>
                <c:pt idx="26">
                  <c:v>11.899371938344846</c:v>
                </c:pt>
                <c:pt idx="27">
                  <c:v>11.899371938344846</c:v>
                </c:pt>
                <c:pt idx="28">
                  <c:v>11.899371938344846</c:v>
                </c:pt>
                <c:pt idx="29">
                  <c:v>11.899371938344846</c:v>
                </c:pt>
                <c:pt idx="30">
                  <c:v>11.799233103260649</c:v>
                </c:pt>
                <c:pt idx="31">
                  <c:v>11.799233103260649</c:v>
                </c:pt>
                <c:pt idx="32">
                  <c:v>11.799233103260649</c:v>
                </c:pt>
                <c:pt idx="33">
                  <c:v>11.799233103260649</c:v>
                </c:pt>
                <c:pt idx="34">
                  <c:v>11.799233103260649</c:v>
                </c:pt>
                <c:pt idx="35">
                  <c:v>11.799233103260649</c:v>
                </c:pt>
                <c:pt idx="36">
                  <c:v>11.799233103260649</c:v>
                </c:pt>
                <c:pt idx="37">
                  <c:v>11.799233103260649</c:v>
                </c:pt>
                <c:pt idx="38">
                  <c:v>11.799233103260649</c:v>
                </c:pt>
                <c:pt idx="39">
                  <c:v>11.799233103260649</c:v>
                </c:pt>
                <c:pt idx="40">
                  <c:v>11.799233103260649</c:v>
                </c:pt>
                <c:pt idx="41">
                  <c:v>11.799233103260649</c:v>
                </c:pt>
                <c:pt idx="42">
                  <c:v>11.799233103260649</c:v>
                </c:pt>
                <c:pt idx="43">
                  <c:v>11.799233103260649</c:v>
                </c:pt>
                <c:pt idx="44">
                  <c:v>11.799233103260649</c:v>
                </c:pt>
                <c:pt idx="45">
                  <c:v>11.799233103260649</c:v>
                </c:pt>
                <c:pt idx="46">
                  <c:v>11.799233103260649</c:v>
                </c:pt>
                <c:pt idx="47">
                  <c:v>11.799233103260649</c:v>
                </c:pt>
                <c:pt idx="48">
                  <c:v>11.799233103260649</c:v>
                </c:pt>
                <c:pt idx="49">
                  <c:v>11.799233103260649</c:v>
                </c:pt>
                <c:pt idx="50">
                  <c:v>11.799233103260649</c:v>
                </c:pt>
                <c:pt idx="51">
                  <c:v>11.799233103260649</c:v>
                </c:pt>
                <c:pt idx="52">
                  <c:v>11.799233103260649</c:v>
                </c:pt>
                <c:pt idx="53">
                  <c:v>11.799233103260649</c:v>
                </c:pt>
                <c:pt idx="54">
                  <c:v>11.799233103260649</c:v>
                </c:pt>
                <c:pt idx="55">
                  <c:v>11.799233103260649</c:v>
                </c:pt>
                <c:pt idx="56">
                  <c:v>11.799233103260649</c:v>
                </c:pt>
                <c:pt idx="57">
                  <c:v>11.799233103260649</c:v>
                </c:pt>
                <c:pt idx="58">
                  <c:v>11.799233103260649</c:v>
                </c:pt>
                <c:pt idx="59">
                  <c:v>11.799233103260649</c:v>
                </c:pt>
                <c:pt idx="60">
                  <c:v>11.799233103260649</c:v>
                </c:pt>
                <c:pt idx="61">
                  <c:v>11.799233103260649</c:v>
                </c:pt>
                <c:pt idx="62">
                  <c:v>11.799233103260649</c:v>
                </c:pt>
                <c:pt idx="63">
                  <c:v>11.799233103260649</c:v>
                </c:pt>
                <c:pt idx="64">
                  <c:v>11.799233103260649</c:v>
                </c:pt>
                <c:pt idx="65">
                  <c:v>11.799233103260649</c:v>
                </c:pt>
                <c:pt idx="66">
                  <c:v>11.799233103260649</c:v>
                </c:pt>
                <c:pt idx="67">
                  <c:v>11.799233103260649</c:v>
                </c:pt>
                <c:pt idx="68">
                  <c:v>11.799233103260649</c:v>
                </c:pt>
                <c:pt idx="69">
                  <c:v>11.799233103260649</c:v>
                </c:pt>
                <c:pt idx="70">
                  <c:v>11.799233103260649</c:v>
                </c:pt>
                <c:pt idx="71">
                  <c:v>11.799233103260649</c:v>
                </c:pt>
                <c:pt idx="72">
                  <c:v>11.799233103260649</c:v>
                </c:pt>
                <c:pt idx="73">
                  <c:v>11.799233103260649</c:v>
                </c:pt>
                <c:pt idx="74">
                  <c:v>11.799233103260649</c:v>
                </c:pt>
                <c:pt idx="75">
                  <c:v>11.799233103260649</c:v>
                </c:pt>
                <c:pt idx="76">
                  <c:v>11.799233103260649</c:v>
                </c:pt>
                <c:pt idx="77">
                  <c:v>11.799233103260649</c:v>
                </c:pt>
                <c:pt idx="78">
                  <c:v>11.799233103260649</c:v>
                </c:pt>
                <c:pt idx="79">
                  <c:v>11.799233103260649</c:v>
                </c:pt>
                <c:pt idx="80">
                  <c:v>11.799233103260649</c:v>
                </c:pt>
                <c:pt idx="81">
                  <c:v>11.69909426817645</c:v>
                </c:pt>
                <c:pt idx="82">
                  <c:v>11.69909426817645</c:v>
                </c:pt>
                <c:pt idx="83">
                  <c:v>11.799233103260649</c:v>
                </c:pt>
                <c:pt idx="84">
                  <c:v>11.799233103260649</c:v>
                </c:pt>
                <c:pt idx="85">
                  <c:v>11.799233103260649</c:v>
                </c:pt>
                <c:pt idx="86">
                  <c:v>11.799233103260649</c:v>
                </c:pt>
                <c:pt idx="87">
                  <c:v>11.799233103260649</c:v>
                </c:pt>
                <c:pt idx="88">
                  <c:v>11.799233103260649</c:v>
                </c:pt>
                <c:pt idx="89">
                  <c:v>11.69909426817645</c:v>
                </c:pt>
                <c:pt idx="90">
                  <c:v>11.69909426817645</c:v>
                </c:pt>
                <c:pt idx="91">
                  <c:v>11.69909426817645</c:v>
                </c:pt>
                <c:pt idx="92">
                  <c:v>11.69909426817645</c:v>
                </c:pt>
                <c:pt idx="93">
                  <c:v>11.69909426817645</c:v>
                </c:pt>
                <c:pt idx="94">
                  <c:v>11.799233103260649</c:v>
                </c:pt>
                <c:pt idx="95">
                  <c:v>11.799233103260649</c:v>
                </c:pt>
                <c:pt idx="96">
                  <c:v>11.799233103260649</c:v>
                </c:pt>
                <c:pt idx="97">
                  <c:v>11.799233103260649</c:v>
                </c:pt>
                <c:pt idx="98">
                  <c:v>11.799233103260649</c:v>
                </c:pt>
                <c:pt idx="99">
                  <c:v>11.799233103260649</c:v>
                </c:pt>
                <c:pt idx="100">
                  <c:v>11.799233103260649</c:v>
                </c:pt>
                <c:pt idx="101">
                  <c:v>11.799233103260649</c:v>
                </c:pt>
                <c:pt idx="102">
                  <c:v>11.799233103260649</c:v>
                </c:pt>
                <c:pt idx="103">
                  <c:v>11.799233103260649</c:v>
                </c:pt>
                <c:pt idx="104">
                  <c:v>11.69909426817645</c:v>
                </c:pt>
                <c:pt idx="105">
                  <c:v>11.799233103260649</c:v>
                </c:pt>
                <c:pt idx="106">
                  <c:v>11.799233103260649</c:v>
                </c:pt>
                <c:pt idx="107">
                  <c:v>11.799233103260649</c:v>
                </c:pt>
                <c:pt idx="108">
                  <c:v>11.799233103260649</c:v>
                </c:pt>
                <c:pt idx="109">
                  <c:v>11.799233103260649</c:v>
                </c:pt>
                <c:pt idx="110">
                  <c:v>11.799233103260649</c:v>
                </c:pt>
                <c:pt idx="111">
                  <c:v>11.799233103260649</c:v>
                </c:pt>
                <c:pt idx="112">
                  <c:v>11.799233103260649</c:v>
                </c:pt>
                <c:pt idx="113">
                  <c:v>11.799233103260649</c:v>
                </c:pt>
                <c:pt idx="114">
                  <c:v>11.799233103260649</c:v>
                </c:pt>
                <c:pt idx="115">
                  <c:v>11.799233103260649</c:v>
                </c:pt>
                <c:pt idx="116">
                  <c:v>11.69909426817645</c:v>
                </c:pt>
                <c:pt idx="117">
                  <c:v>11.69909426817645</c:v>
                </c:pt>
                <c:pt idx="118">
                  <c:v>11.69909426817645</c:v>
                </c:pt>
                <c:pt idx="119">
                  <c:v>11.799233103260649</c:v>
                </c:pt>
                <c:pt idx="120">
                  <c:v>11.799233103260649</c:v>
                </c:pt>
                <c:pt idx="121">
                  <c:v>11.799233103260649</c:v>
                </c:pt>
                <c:pt idx="122">
                  <c:v>11.799233103260649</c:v>
                </c:pt>
                <c:pt idx="123">
                  <c:v>11.799233103260649</c:v>
                </c:pt>
                <c:pt idx="124">
                  <c:v>11.799233103260649</c:v>
                </c:pt>
                <c:pt idx="125">
                  <c:v>11.799233103260649</c:v>
                </c:pt>
                <c:pt idx="126">
                  <c:v>11.799233103260649</c:v>
                </c:pt>
                <c:pt idx="127">
                  <c:v>11.799233103260649</c:v>
                </c:pt>
                <c:pt idx="128">
                  <c:v>11.799233103260649</c:v>
                </c:pt>
                <c:pt idx="129">
                  <c:v>11.799233103260649</c:v>
                </c:pt>
                <c:pt idx="130">
                  <c:v>11.799233103260649</c:v>
                </c:pt>
                <c:pt idx="131">
                  <c:v>11.799233103260649</c:v>
                </c:pt>
                <c:pt idx="132">
                  <c:v>11.799233103260649</c:v>
                </c:pt>
                <c:pt idx="133">
                  <c:v>11.799233103260649</c:v>
                </c:pt>
                <c:pt idx="134">
                  <c:v>11.799233103260649</c:v>
                </c:pt>
                <c:pt idx="135">
                  <c:v>11.799233103260649</c:v>
                </c:pt>
                <c:pt idx="136">
                  <c:v>11.799233103260649</c:v>
                </c:pt>
                <c:pt idx="137">
                  <c:v>11.799233103260649</c:v>
                </c:pt>
                <c:pt idx="138">
                  <c:v>11.799233103260649</c:v>
                </c:pt>
                <c:pt idx="139">
                  <c:v>11.799233103260649</c:v>
                </c:pt>
                <c:pt idx="140">
                  <c:v>11.799233103260649</c:v>
                </c:pt>
                <c:pt idx="141">
                  <c:v>11.799233103260649</c:v>
                </c:pt>
                <c:pt idx="142">
                  <c:v>11.799233103260649</c:v>
                </c:pt>
                <c:pt idx="143">
                  <c:v>12.099649608513243</c:v>
                </c:pt>
                <c:pt idx="144">
                  <c:v>12.400066113765837</c:v>
                </c:pt>
                <c:pt idx="145">
                  <c:v>12.900760289186827</c:v>
                </c:pt>
                <c:pt idx="146">
                  <c:v>13.30131562952362</c:v>
                </c:pt>
                <c:pt idx="147">
                  <c:v>13.80200980494461</c:v>
                </c:pt>
                <c:pt idx="148">
                  <c:v>14.502981650533998</c:v>
                </c:pt>
                <c:pt idx="149">
                  <c:v>14.903536990870789</c:v>
                </c:pt>
                <c:pt idx="150">
                  <c:v>15.304092331207583</c:v>
                </c:pt>
                <c:pt idx="151">
                  <c:v>15.604508836460177</c:v>
                </c:pt>
                <c:pt idx="152">
                  <c:v>15.50437000137598</c:v>
                </c:pt>
                <c:pt idx="153">
                  <c:v>15.40423116629178</c:v>
                </c:pt>
                <c:pt idx="154">
                  <c:v>15.40423116629178</c:v>
                </c:pt>
                <c:pt idx="155">
                  <c:v>15.304092331207583</c:v>
                </c:pt>
                <c:pt idx="156">
                  <c:v>15.40423116629178</c:v>
                </c:pt>
                <c:pt idx="157">
                  <c:v>15.50437000137598</c:v>
                </c:pt>
                <c:pt idx="158">
                  <c:v>15.604508836460177</c:v>
                </c:pt>
                <c:pt idx="159">
                  <c:v>15.604508836460177</c:v>
                </c:pt>
                <c:pt idx="160">
                  <c:v>15.704647671544375</c:v>
                </c:pt>
                <c:pt idx="161">
                  <c:v>15.604508836460177</c:v>
                </c:pt>
                <c:pt idx="162">
                  <c:v>15.604508836460177</c:v>
                </c:pt>
                <c:pt idx="163">
                  <c:v>15.704647671544375</c:v>
                </c:pt>
                <c:pt idx="164">
                  <c:v>15.704647671544375</c:v>
                </c:pt>
                <c:pt idx="165">
                  <c:v>15.804786506628574</c:v>
                </c:pt>
                <c:pt idx="166">
                  <c:v>15.704647671544375</c:v>
                </c:pt>
                <c:pt idx="167">
                  <c:v>15.804786506628574</c:v>
                </c:pt>
                <c:pt idx="168">
                  <c:v>15.904925341712772</c:v>
                </c:pt>
                <c:pt idx="169">
                  <c:v>15.904925341712772</c:v>
                </c:pt>
                <c:pt idx="170">
                  <c:v>16.005064176796971</c:v>
                </c:pt>
                <c:pt idx="171">
                  <c:v>16.005064176796971</c:v>
                </c:pt>
                <c:pt idx="172">
                  <c:v>16.005064176796971</c:v>
                </c:pt>
                <c:pt idx="173">
                  <c:v>16.005064176796971</c:v>
                </c:pt>
                <c:pt idx="174">
                  <c:v>16.005064176796971</c:v>
                </c:pt>
                <c:pt idx="175">
                  <c:v>16.105203011881166</c:v>
                </c:pt>
                <c:pt idx="176">
                  <c:v>16.205341846965364</c:v>
                </c:pt>
                <c:pt idx="177">
                  <c:v>16.305480682049566</c:v>
                </c:pt>
                <c:pt idx="178">
                  <c:v>16.205341846965364</c:v>
                </c:pt>
                <c:pt idx="179">
                  <c:v>16.305480682049566</c:v>
                </c:pt>
                <c:pt idx="180">
                  <c:v>16.405619517133761</c:v>
                </c:pt>
                <c:pt idx="181">
                  <c:v>16.405619517133761</c:v>
                </c:pt>
                <c:pt idx="182">
                  <c:v>16.405619517133761</c:v>
                </c:pt>
                <c:pt idx="183">
                  <c:v>16.405619517133761</c:v>
                </c:pt>
                <c:pt idx="184">
                  <c:v>16.50575835221796</c:v>
                </c:pt>
                <c:pt idx="185">
                  <c:v>16.50575835221796</c:v>
                </c:pt>
                <c:pt idx="186">
                  <c:v>16.605897187302158</c:v>
                </c:pt>
                <c:pt idx="187">
                  <c:v>16.605897187302158</c:v>
                </c:pt>
                <c:pt idx="188">
                  <c:v>16.706036022386357</c:v>
                </c:pt>
                <c:pt idx="189">
                  <c:v>16.706036022386357</c:v>
                </c:pt>
                <c:pt idx="190">
                  <c:v>16.806174857470555</c:v>
                </c:pt>
                <c:pt idx="191">
                  <c:v>16.806174857470555</c:v>
                </c:pt>
                <c:pt idx="192">
                  <c:v>16.90631369255475</c:v>
                </c:pt>
                <c:pt idx="193">
                  <c:v>16.806174857470555</c:v>
                </c:pt>
                <c:pt idx="194">
                  <c:v>16.806174857470555</c:v>
                </c:pt>
                <c:pt idx="195">
                  <c:v>16.90631369255475</c:v>
                </c:pt>
                <c:pt idx="196">
                  <c:v>17.006452527638952</c:v>
                </c:pt>
                <c:pt idx="197">
                  <c:v>17.006452527638952</c:v>
                </c:pt>
                <c:pt idx="198">
                  <c:v>16.90631369255475</c:v>
                </c:pt>
                <c:pt idx="199">
                  <c:v>17.106591362723147</c:v>
                </c:pt>
                <c:pt idx="200">
                  <c:v>17.106591362723147</c:v>
                </c:pt>
                <c:pt idx="201">
                  <c:v>17.106591362723147</c:v>
                </c:pt>
                <c:pt idx="202">
                  <c:v>17.106591362723147</c:v>
                </c:pt>
                <c:pt idx="203">
                  <c:v>17.206730197807346</c:v>
                </c:pt>
                <c:pt idx="204">
                  <c:v>17.106591362723147</c:v>
                </c:pt>
                <c:pt idx="205">
                  <c:v>17.106591362723147</c:v>
                </c:pt>
                <c:pt idx="206">
                  <c:v>17.106591362723147</c:v>
                </c:pt>
                <c:pt idx="207">
                  <c:v>17.206730197807346</c:v>
                </c:pt>
                <c:pt idx="208">
                  <c:v>17.206730197807346</c:v>
                </c:pt>
                <c:pt idx="209">
                  <c:v>17.206730197807346</c:v>
                </c:pt>
                <c:pt idx="210">
                  <c:v>17.306869032891548</c:v>
                </c:pt>
                <c:pt idx="211">
                  <c:v>17.306869032891548</c:v>
                </c:pt>
                <c:pt idx="212">
                  <c:v>17.306869032891548</c:v>
                </c:pt>
                <c:pt idx="213">
                  <c:v>17.306869032891548</c:v>
                </c:pt>
                <c:pt idx="214">
                  <c:v>17.306869032891548</c:v>
                </c:pt>
                <c:pt idx="215">
                  <c:v>17.306869032891548</c:v>
                </c:pt>
                <c:pt idx="216">
                  <c:v>17.407007867975743</c:v>
                </c:pt>
                <c:pt idx="217">
                  <c:v>17.407007867975743</c:v>
                </c:pt>
                <c:pt idx="218">
                  <c:v>17.407007867975743</c:v>
                </c:pt>
                <c:pt idx="219">
                  <c:v>17.507146703059941</c:v>
                </c:pt>
                <c:pt idx="220">
                  <c:v>17.507146703059941</c:v>
                </c:pt>
                <c:pt idx="221">
                  <c:v>17.507146703059941</c:v>
                </c:pt>
                <c:pt idx="222">
                  <c:v>17.507146703059941</c:v>
                </c:pt>
                <c:pt idx="223">
                  <c:v>17.607285538144136</c:v>
                </c:pt>
                <c:pt idx="224">
                  <c:v>17.607285538144136</c:v>
                </c:pt>
                <c:pt idx="225">
                  <c:v>17.707424373228339</c:v>
                </c:pt>
                <c:pt idx="226">
                  <c:v>17.507146703059941</c:v>
                </c:pt>
                <c:pt idx="227">
                  <c:v>17.607285538144136</c:v>
                </c:pt>
                <c:pt idx="228">
                  <c:v>17.607285538144136</c:v>
                </c:pt>
                <c:pt idx="229">
                  <c:v>17.607285538144136</c:v>
                </c:pt>
                <c:pt idx="230">
                  <c:v>17.707424373228339</c:v>
                </c:pt>
                <c:pt idx="231">
                  <c:v>17.707424373228339</c:v>
                </c:pt>
                <c:pt idx="232">
                  <c:v>17.707424373228339</c:v>
                </c:pt>
                <c:pt idx="233">
                  <c:v>17.707424373228339</c:v>
                </c:pt>
                <c:pt idx="234">
                  <c:v>17.707424373228339</c:v>
                </c:pt>
                <c:pt idx="235">
                  <c:v>17.807563208312537</c:v>
                </c:pt>
                <c:pt idx="236">
                  <c:v>17.907702043396732</c:v>
                </c:pt>
                <c:pt idx="237">
                  <c:v>17.907702043396732</c:v>
                </c:pt>
                <c:pt idx="238">
                  <c:v>17.907702043396732</c:v>
                </c:pt>
                <c:pt idx="239">
                  <c:v>18.007840878480934</c:v>
                </c:pt>
                <c:pt idx="240">
                  <c:v>18.007840878480934</c:v>
                </c:pt>
                <c:pt idx="241">
                  <c:v>18.107979713565129</c:v>
                </c:pt>
                <c:pt idx="242">
                  <c:v>18.107979713565129</c:v>
                </c:pt>
                <c:pt idx="243">
                  <c:v>18.608673888986118</c:v>
                </c:pt>
                <c:pt idx="244">
                  <c:v>18.70881272407032</c:v>
                </c:pt>
                <c:pt idx="245">
                  <c:v>18.70881272407032</c:v>
                </c:pt>
                <c:pt idx="246">
                  <c:v>18.608673888986118</c:v>
                </c:pt>
                <c:pt idx="247">
                  <c:v>18.508535053901923</c:v>
                </c:pt>
                <c:pt idx="248">
                  <c:v>18.508535053901923</c:v>
                </c:pt>
                <c:pt idx="249">
                  <c:v>18.508535053901923</c:v>
                </c:pt>
                <c:pt idx="250">
                  <c:v>18.408396218817725</c:v>
                </c:pt>
                <c:pt idx="251">
                  <c:v>18.608673888986118</c:v>
                </c:pt>
                <c:pt idx="252">
                  <c:v>18.608673888986118</c:v>
                </c:pt>
                <c:pt idx="253">
                  <c:v>18.508535053901923</c:v>
                </c:pt>
                <c:pt idx="254">
                  <c:v>18.508535053901923</c:v>
                </c:pt>
                <c:pt idx="255">
                  <c:v>18.508535053901923</c:v>
                </c:pt>
                <c:pt idx="256">
                  <c:v>18.508535053901923</c:v>
                </c:pt>
                <c:pt idx="257">
                  <c:v>18.608673888986118</c:v>
                </c:pt>
                <c:pt idx="258">
                  <c:v>18.70881272407032</c:v>
                </c:pt>
                <c:pt idx="259">
                  <c:v>18.608673888986118</c:v>
                </c:pt>
                <c:pt idx="260">
                  <c:v>18.608673888986118</c:v>
                </c:pt>
                <c:pt idx="261">
                  <c:v>18.508535053901923</c:v>
                </c:pt>
                <c:pt idx="262">
                  <c:v>18.308257383733526</c:v>
                </c:pt>
                <c:pt idx="263">
                  <c:v>17.907702043396732</c:v>
                </c:pt>
                <c:pt idx="264">
                  <c:v>17.707424373228339</c:v>
                </c:pt>
                <c:pt idx="265">
                  <c:v>17.407007867975743</c:v>
                </c:pt>
                <c:pt idx="266">
                  <c:v>17.306869032891548</c:v>
                </c:pt>
                <c:pt idx="267">
                  <c:v>17.006452527638952</c:v>
                </c:pt>
                <c:pt idx="268">
                  <c:v>16.90631369255475</c:v>
                </c:pt>
                <c:pt idx="269">
                  <c:v>16.806174857470555</c:v>
                </c:pt>
                <c:pt idx="270">
                  <c:v>16.806174857470555</c:v>
                </c:pt>
                <c:pt idx="271">
                  <c:v>16.706036022386357</c:v>
                </c:pt>
                <c:pt idx="272">
                  <c:v>16.605897187302158</c:v>
                </c:pt>
                <c:pt idx="273">
                  <c:v>16.605897187302158</c:v>
                </c:pt>
                <c:pt idx="274">
                  <c:v>16.50575835221796</c:v>
                </c:pt>
                <c:pt idx="275">
                  <c:v>16.405619517133761</c:v>
                </c:pt>
                <c:pt idx="276">
                  <c:v>16.405619517133761</c:v>
                </c:pt>
                <c:pt idx="277">
                  <c:v>16.405619517133761</c:v>
                </c:pt>
                <c:pt idx="278">
                  <c:v>16.305480682049566</c:v>
                </c:pt>
                <c:pt idx="279">
                  <c:v>16.205341846965364</c:v>
                </c:pt>
                <c:pt idx="280">
                  <c:v>16.205341846965364</c:v>
                </c:pt>
                <c:pt idx="281">
                  <c:v>16.105203011881166</c:v>
                </c:pt>
                <c:pt idx="282">
                  <c:v>16.005064176796971</c:v>
                </c:pt>
                <c:pt idx="283">
                  <c:v>15.904925341712772</c:v>
                </c:pt>
                <c:pt idx="284">
                  <c:v>15.904925341712772</c:v>
                </c:pt>
                <c:pt idx="285">
                  <c:v>15.804786506628574</c:v>
                </c:pt>
                <c:pt idx="286">
                  <c:v>15.704647671544375</c:v>
                </c:pt>
                <c:pt idx="287">
                  <c:v>15.704647671544375</c:v>
                </c:pt>
                <c:pt idx="288">
                  <c:v>15.604508836460177</c:v>
                </c:pt>
                <c:pt idx="289">
                  <c:v>15.604508836460177</c:v>
                </c:pt>
                <c:pt idx="290">
                  <c:v>15.50437000137598</c:v>
                </c:pt>
                <c:pt idx="291">
                  <c:v>15.50437000137598</c:v>
                </c:pt>
                <c:pt idx="292">
                  <c:v>15.40423116629178</c:v>
                </c:pt>
                <c:pt idx="293">
                  <c:v>15.40423116629178</c:v>
                </c:pt>
                <c:pt idx="294">
                  <c:v>15.304092331207583</c:v>
                </c:pt>
                <c:pt idx="295">
                  <c:v>15.304092331207583</c:v>
                </c:pt>
                <c:pt idx="296">
                  <c:v>15.304092331207583</c:v>
                </c:pt>
                <c:pt idx="297">
                  <c:v>15.203953496123384</c:v>
                </c:pt>
                <c:pt idx="298">
                  <c:v>15.203953496123384</c:v>
                </c:pt>
                <c:pt idx="299">
                  <c:v>15.103814661039188</c:v>
                </c:pt>
                <c:pt idx="300">
                  <c:v>15.103814661039188</c:v>
                </c:pt>
                <c:pt idx="301">
                  <c:v>15.103814661039188</c:v>
                </c:pt>
                <c:pt idx="302">
                  <c:v>15.003675825954989</c:v>
                </c:pt>
                <c:pt idx="303">
                  <c:v>15.003675825954989</c:v>
                </c:pt>
                <c:pt idx="304">
                  <c:v>15.003675825954989</c:v>
                </c:pt>
                <c:pt idx="305">
                  <c:v>15.003675825954989</c:v>
                </c:pt>
                <c:pt idx="306">
                  <c:v>14.903536990870789</c:v>
                </c:pt>
                <c:pt idx="307">
                  <c:v>14.903536990870789</c:v>
                </c:pt>
                <c:pt idx="308">
                  <c:v>14.903536990870789</c:v>
                </c:pt>
                <c:pt idx="309">
                  <c:v>14.903536990870789</c:v>
                </c:pt>
                <c:pt idx="310">
                  <c:v>14.803398155786592</c:v>
                </c:pt>
                <c:pt idx="311">
                  <c:v>14.803398155786592</c:v>
                </c:pt>
                <c:pt idx="312">
                  <c:v>14.803398155786592</c:v>
                </c:pt>
                <c:pt idx="313">
                  <c:v>14.703259320702394</c:v>
                </c:pt>
                <c:pt idx="314">
                  <c:v>14.703259320702394</c:v>
                </c:pt>
                <c:pt idx="315">
                  <c:v>14.703259320702394</c:v>
                </c:pt>
                <c:pt idx="316">
                  <c:v>14.703259320702394</c:v>
                </c:pt>
                <c:pt idx="317">
                  <c:v>14.603120485618197</c:v>
                </c:pt>
                <c:pt idx="318">
                  <c:v>14.603120485618197</c:v>
                </c:pt>
                <c:pt idx="319">
                  <c:v>14.603120485618197</c:v>
                </c:pt>
                <c:pt idx="320">
                  <c:v>14.603120485618197</c:v>
                </c:pt>
                <c:pt idx="321">
                  <c:v>14.603120485618197</c:v>
                </c:pt>
                <c:pt idx="322">
                  <c:v>14.603120485618197</c:v>
                </c:pt>
                <c:pt idx="323">
                  <c:v>14.502981650533998</c:v>
                </c:pt>
                <c:pt idx="324">
                  <c:v>14.502981650533998</c:v>
                </c:pt>
                <c:pt idx="325">
                  <c:v>14.502981650533998</c:v>
                </c:pt>
                <c:pt idx="326">
                  <c:v>14.502981650533998</c:v>
                </c:pt>
                <c:pt idx="327">
                  <c:v>14.502981650533998</c:v>
                </c:pt>
                <c:pt idx="328">
                  <c:v>14.4028428154498</c:v>
                </c:pt>
                <c:pt idx="329">
                  <c:v>14.4028428154498</c:v>
                </c:pt>
                <c:pt idx="330">
                  <c:v>14.4028428154498</c:v>
                </c:pt>
                <c:pt idx="331">
                  <c:v>14.4028428154498</c:v>
                </c:pt>
                <c:pt idx="332">
                  <c:v>14.4028428154498</c:v>
                </c:pt>
                <c:pt idx="333">
                  <c:v>14.4028428154498</c:v>
                </c:pt>
                <c:pt idx="334">
                  <c:v>14.4028428154498</c:v>
                </c:pt>
                <c:pt idx="335">
                  <c:v>14.302703980365601</c:v>
                </c:pt>
                <c:pt idx="336">
                  <c:v>14.302703980365601</c:v>
                </c:pt>
                <c:pt idx="337">
                  <c:v>14.302703980365601</c:v>
                </c:pt>
                <c:pt idx="338">
                  <c:v>14.302703980365601</c:v>
                </c:pt>
                <c:pt idx="339">
                  <c:v>14.302703980365601</c:v>
                </c:pt>
                <c:pt idx="340">
                  <c:v>14.302703980365601</c:v>
                </c:pt>
                <c:pt idx="341">
                  <c:v>14.302703980365601</c:v>
                </c:pt>
                <c:pt idx="342">
                  <c:v>14.302703980365601</c:v>
                </c:pt>
                <c:pt idx="343">
                  <c:v>14.302703980365601</c:v>
                </c:pt>
                <c:pt idx="344">
                  <c:v>14.202565145281403</c:v>
                </c:pt>
                <c:pt idx="345">
                  <c:v>14.202565145281403</c:v>
                </c:pt>
                <c:pt idx="346">
                  <c:v>14.202565145281403</c:v>
                </c:pt>
                <c:pt idx="347">
                  <c:v>14.202565145281403</c:v>
                </c:pt>
                <c:pt idx="348">
                  <c:v>14.202565145281403</c:v>
                </c:pt>
                <c:pt idx="349">
                  <c:v>14.202565145281403</c:v>
                </c:pt>
                <c:pt idx="350">
                  <c:v>14.202565145281403</c:v>
                </c:pt>
                <c:pt idx="351">
                  <c:v>14.202565145281403</c:v>
                </c:pt>
                <c:pt idx="352">
                  <c:v>14.202565145281403</c:v>
                </c:pt>
                <c:pt idx="353">
                  <c:v>14.202565145281403</c:v>
                </c:pt>
                <c:pt idx="354">
                  <c:v>14.202565145281403</c:v>
                </c:pt>
                <c:pt idx="355">
                  <c:v>14.102426310197206</c:v>
                </c:pt>
                <c:pt idx="356">
                  <c:v>14.102426310197206</c:v>
                </c:pt>
                <c:pt idx="357">
                  <c:v>14.102426310197206</c:v>
                </c:pt>
                <c:pt idx="358">
                  <c:v>14.102426310197206</c:v>
                </c:pt>
                <c:pt idx="359">
                  <c:v>14.102426310197206</c:v>
                </c:pt>
                <c:pt idx="360">
                  <c:v>14.102426310197206</c:v>
                </c:pt>
              </c:numCache>
            </c:numRef>
          </c:yVal>
          <c:smooth val="1"/>
        </c:ser>
        <c:dLbls>
          <c:showLegendKey val="0"/>
          <c:showVal val="0"/>
          <c:showCatName val="0"/>
          <c:showSerName val="0"/>
          <c:showPercent val="0"/>
          <c:showBubbleSize val="0"/>
        </c:dLbls>
        <c:axId val="91813376"/>
        <c:axId val="91815296"/>
      </c:scatterChart>
      <c:valAx>
        <c:axId val="91813376"/>
        <c:scaling>
          <c:orientation val="minMax"/>
          <c:max val="41219"/>
          <c:min val="41218.75"/>
        </c:scaling>
        <c:delete val="0"/>
        <c:axPos val="b"/>
        <c:majorGridlines>
          <c:spPr>
            <a:ln w="12700">
              <a:prstDash val="sysDash"/>
            </a:ln>
          </c:spPr>
        </c:majorGridlines>
        <c:title>
          <c:tx>
            <c:rich>
              <a:bodyPr/>
              <a:lstStyle/>
              <a:p>
                <a:pPr>
                  <a:defRPr sz="1050"/>
                </a:pPr>
                <a:r>
                  <a:rPr lang="ja-JP" altLang="en-US" sz="1050" dirty="0" smtClean="0"/>
                  <a:t>時間（</a:t>
                </a:r>
                <a:r>
                  <a:rPr lang="en-US" altLang="ja-JP" sz="1050" dirty="0" smtClean="0"/>
                  <a:t>h</a:t>
                </a:r>
                <a:r>
                  <a:rPr lang="ja-JP" altLang="en-US" sz="1050" dirty="0" smtClean="0"/>
                  <a:t>）</a:t>
                </a:r>
                <a:endParaRPr lang="ja-JP" altLang="en-US" sz="1050" dirty="0"/>
              </a:p>
            </c:rich>
          </c:tx>
          <c:layout>
            <c:manualLayout>
              <c:xMode val="edge"/>
              <c:yMode val="edge"/>
              <c:x val="0.32591883090665019"/>
              <c:y val="0.91495857738167596"/>
            </c:manualLayout>
          </c:layout>
          <c:overlay val="0"/>
        </c:title>
        <c:numFmt formatCode="h" sourceLinked="0"/>
        <c:majorTickMark val="in"/>
        <c:minorTickMark val="none"/>
        <c:tickLblPos val="nextTo"/>
        <c:spPr>
          <a:ln>
            <a:solidFill>
              <a:schemeClr val="bg1"/>
            </a:solidFill>
          </a:ln>
        </c:spPr>
        <c:crossAx val="91815296"/>
        <c:crosses val="autoZero"/>
        <c:crossBetween val="midCat"/>
        <c:majorUnit val="4.1666667000000018E-2"/>
      </c:valAx>
      <c:valAx>
        <c:axId val="91815296"/>
        <c:scaling>
          <c:orientation val="minMax"/>
          <c:max val="22"/>
          <c:min val="8"/>
        </c:scaling>
        <c:delete val="0"/>
        <c:axPos val="l"/>
        <c:majorGridlines>
          <c:spPr>
            <a:ln w="12700">
              <a:prstDash val="sysDash"/>
            </a:ln>
          </c:spPr>
        </c:majorGridlines>
        <c:title>
          <c:tx>
            <c:rich>
              <a:bodyPr rot="-5400000" vert="horz"/>
              <a:lstStyle/>
              <a:p>
                <a:pPr>
                  <a:defRPr sz="1050"/>
                </a:pPr>
                <a:r>
                  <a:rPr lang="ja-JP" altLang="en-US" sz="1050" dirty="0" smtClean="0"/>
                  <a:t>温度（℃）</a:t>
                </a:r>
                <a:endParaRPr lang="ja-JP" altLang="en-US" sz="1050" dirty="0"/>
              </a:p>
            </c:rich>
          </c:tx>
          <c:layout>
            <c:manualLayout>
              <c:xMode val="edge"/>
              <c:yMode val="edge"/>
              <c:x val="0"/>
              <c:y val="0.34666695896002026"/>
            </c:manualLayout>
          </c:layout>
          <c:overlay val="0"/>
        </c:title>
        <c:numFmt formatCode="General" sourceLinked="1"/>
        <c:majorTickMark val="in"/>
        <c:minorTickMark val="none"/>
        <c:tickLblPos val="nextTo"/>
        <c:spPr>
          <a:ln>
            <a:solidFill>
              <a:schemeClr val="bg1"/>
            </a:solidFill>
          </a:ln>
        </c:spPr>
        <c:crossAx val="91813376"/>
        <c:crosses val="autoZero"/>
        <c:crossBetween val="midCat"/>
        <c:majorUnit val="2"/>
      </c:valAx>
      <c:spPr>
        <a:noFill/>
        <a:ln>
          <a:solidFill>
            <a:schemeClr val="bg1"/>
          </a:solidFill>
        </a:ln>
      </c:spPr>
    </c:plotArea>
    <c:legend>
      <c:legendPos val="r"/>
      <c:layout>
        <c:manualLayout>
          <c:xMode val="edge"/>
          <c:yMode val="edge"/>
          <c:x val="0.69092487244196632"/>
          <c:y val="4.71976401179941E-2"/>
          <c:w val="0.28877043060149699"/>
          <c:h val="0.94521016731315677"/>
        </c:manualLayout>
      </c:layout>
      <c:overlay val="0"/>
      <c:txPr>
        <a:bodyPr/>
        <a:lstStyle/>
        <a:p>
          <a:pPr>
            <a:defRPr sz="900"/>
          </a:pPr>
          <a:endParaRPr lang="ja-JP"/>
        </a:p>
      </c:txPr>
    </c:legend>
    <c:plotVisOnly val="1"/>
    <c:dispBlanksAs val="gap"/>
    <c:showDLblsOverMax val="0"/>
  </c:chart>
  <c:spPr>
    <a:noFill/>
    <a:ln>
      <a:noFill/>
    </a:ln>
  </c:spPr>
  <c:txPr>
    <a:bodyPr/>
    <a:lstStyle/>
    <a:p>
      <a:pPr>
        <a:defRPr sz="1600" b="1">
          <a:solidFill>
            <a:srgbClr val="FFFF00"/>
          </a:solidFill>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49920809832498"/>
          <c:y val="0.16518720142206422"/>
          <c:w val="0.59060007390772906"/>
          <c:h val="0.69081105898882567"/>
        </c:manualLayout>
      </c:layout>
      <c:scatterChart>
        <c:scatterStyle val="lineMarker"/>
        <c:varyColors val="0"/>
        <c:ser>
          <c:idx val="2"/>
          <c:order val="1"/>
          <c:tx>
            <c:strRef>
              <c:f>Sheet4!$A$5481</c:f>
              <c:strCache>
                <c:ptCount val="1"/>
                <c:pt idx="0">
                  <c:v>改善 前</c:v>
                </c:pt>
              </c:strCache>
            </c:strRef>
          </c:tx>
          <c:spPr>
            <a:ln>
              <a:solidFill>
                <a:srgbClr val="00FFFF"/>
              </a:solidFill>
            </a:ln>
          </c:spPr>
          <c:marker>
            <c:spPr>
              <a:solidFill>
                <a:srgbClr val="00FFFF"/>
              </a:solidFill>
              <a:ln>
                <a:solidFill>
                  <a:srgbClr val="00FFFF"/>
                </a:solidFill>
              </a:ln>
            </c:spPr>
          </c:marker>
          <c:xVal>
            <c:numRef>
              <c:f>Sheet4!$B$5475:$F$5475</c:f>
              <c:numCache>
                <c:formatCode>0.0_ </c:formatCode>
                <c:ptCount val="5"/>
                <c:pt idx="0">
                  <c:v>12.818313207053782</c:v>
                </c:pt>
                <c:pt idx="1">
                  <c:v>14.446379382564203</c:v>
                </c:pt>
                <c:pt idx="2">
                  <c:v>14.128268590218939</c:v>
                </c:pt>
                <c:pt idx="3">
                  <c:v>13.515188588423051</c:v>
                </c:pt>
                <c:pt idx="4">
                  <c:v>9.7204401453308034</c:v>
                </c:pt>
              </c:numCache>
            </c:numRef>
          </c:xVal>
          <c:yVal>
            <c:numRef>
              <c:f>Sheet4!$B$5478:$F$5478</c:f>
              <c:numCache>
                <c:formatCode>General</c:formatCode>
                <c:ptCount val="5"/>
                <c:pt idx="0">
                  <c:v>2800</c:v>
                </c:pt>
                <c:pt idx="1">
                  <c:v>2300</c:v>
                </c:pt>
                <c:pt idx="2">
                  <c:v>2000</c:v>
                </c:pt>
                <c:pt idx="3">
                  <c:v>1400</c:v>
                </c:pt>
                <c:pt idx="4">
                  <c:v>500</c:v>
                </c:pt>
              </c:numCache>
            </c:numRef>
          </c:yVal>
          <c:smooth val="0"/>
        </c:ser>
        <c:ser>
          <c:idx val="3"/>
          <c:order val="2"/>
          <c:tx>
            <c:strRef>
              <c:f>Sheet4!$A$5482</c:f>
              <c:strCache>
                <c:ptCount val="1"/>
                <c:pt idx="0">
                  <c:v>改善 後</c:v>
                </c:pt>
              </c:strCache>
            </c:strRef>
          </c:tx>
          <c:spPr>
            <a:ln>
              <a:solidFill>
                <a:srgbClr val="FF00FF"/>
              </a:solidFill>
            </a:ln>
          </c:spPr>
          <c:marker>
            <c:symbol val="circle"/>
            <c:size val="10"/>
            <c:spPr>
              <a:solidFill>
                <a:srgbClr val="FF00FF"/>
              </a:solidFill>
              <a:ln>
                <a:solidFill>
                  <a:srgbClr val="FF00FF"/>
                </a:solidFill>
              </a:ln>
            </c:spPr>
          </c:marker>
          <c:xVal>
            <c:numRef>
              <c:f>Sheet4!$B$5477:$F$5477</c:f>
              <c:numCache>
                <c:formatCode>0.0_ </c:formatCode>
                <c:ptCount val="5"/>
                <c:pt idx="0">
                  <c:v>20.171181081503224</c:v>
                </c:pt>
                <c:pt idx="1">
                  <c:v>23.009176012537331</c:v>
                </c:pt>
                <c:pt idx="2">
                  <c:v>23.089079187753306</c:v>
                </c:pt>
                <c:pt idx="3">
                  <c:v>22.81827733754815</c:v>
                </c:pt>
                <c:pt idx="4">
                  <c:v>20.77991823875951</c:v>
                </c:pt>
              </c:numCache>
            </c:numRef>
          </c:xVal>
          <c:yVal>
            <c:numRef>
              <c:f>Sheet4!$B$5478:$F$5478</c:f>
              <c:numCache>
                <c:formatCode>General</c:formatCode>
                <c:ptCount val="5"/>
                <c:pt idx="0">
                  <c:v>2800</c:v>
                </c:pt>
                <c:pt idx="1">
                  <c:v>2300</c:v>
                </c:pt>
                <c:pt idx="2">
                  <c:v>2000</c:v>
                </c:pt>
                <c:pt idx="3">
                  <c:v>1400</c:v>
                </c:pt>
                <c:pt idx="4">
                  <c:v>500</c:v>
                </c:pt>
              </c:numCache>
            </c:numRef>
          </c:yVal>
          <c:smooth val="0"/>
        </c:ser>
        <c:ser>
          <c:idx val="0"/>
          <c:order val="0"/>
          <c:tx>
            <c:strRef>
              <c:f>Sheet4!$A$5479</c:f>
              <c:strCache>
                <c:ptCount val="1"/>
                <c:pt idx="0">
                  <c:v>和室（1）</c:v>
                </c:pt>
              </c:strCache>
            </c:strRef>
          </c:tx>
          <c:spPr>
            <a:ln>
              <a:solidFill>
                <a:srgbClr val="00FFFF"/>
              </a:solidFill>
            </a:ln>
          </c:spPr>
          <c:marker>
            <c:symbol val="triangle"/>
            <c:size val="13"/>
            <c:spPr>
              <a:solidFill>
                <a:srgbClr val="00FFFF"/>
              </a:solidFill>
              <a:ln>
                <a:solidFill>
                  <a:srgbClr val="00FFFF"/>
                </a:solidFill>
              </a:ln>
            </c:spPr>
          </c:marker>
          <c:xVal>
            <c:numRef>
              <c:f>Sheet4!$B$5475:$F$5475</c:f>
              <c:numCache>
                <c:formatCode>0.0_ </c:formatCode>
                <c:ptCount val="5"/>
                <c:pt idx="0">
                  <c:v>12.818313207053782</c:v>
                </c:pt>
                <c:pt idx="1">
                  <c:v>14.446379382564203</c:v>
                </c:pt>
                <c:pt idx="2">
                  <c:v>14.128268590218939</c:v>
                </c:pt>
                <c:pt idx="3">
                  <c:v>13.515188588423051</c:v>
                </c:pt>
                <c:pt idx="4">
                  <c:v>9.7204401453308034</c:v>
                </c:pt>
              </c:numCache>
            </c:numRef>
          </c:xVal>
          <c:yVal>
            <c:numRef>
              <c:f>Sheet4!$B$5478:$F$5478</c:f>
              <c:numCache>
                <c:formatCode>General</c:formatCode>
                <c:ptCount val="5"/>
                <c:pt idx="0">
                  <c:v>2800</c:v>
                </c:pt>
                <c:pt idx="1">
                  <c:v>2300</c:v>
                </c:pt>
                <c:pt idx="2">
                  <c:v>2000</c:v>
                </c:pt>
                <c:pt idx="3">
                  <c:v>1400</c:v>
                </c:pt>
                <c:pt idx="4">
                  <c:v>500</c:v>
                </c:pt>
              </c:numCache>
            </c:numRef>
          </c:yVal>
          <c:smooth val="0"/>
        </c:ser>
        <c:dLbls>
          <c:showLegendKey val="0"/>
          <c:showVal val="0"/>
          <c:showCatName val="0"/>
          <c:showSerName val="0"/>
          <c:showPercent val="0"/>
          <c:showBubbleSize val="0"/>
        </c:dLbls>
        <c:axId val="113392640"/>
        <c:axId val="113399296"/>
      </c:scatterChart>
      <c:valAx>
        <c:axId val="113392640"/>
        <c:scaling>
          <c:orientation val="minMax"/>
          <c:max val="26"/>
          <c:min val="8"/>
        </c:scaling>
        <c:delete val="0"/>
        <c:axPos val="b"/>
        <c:title>
          <c:tx>
            <c:rich>
              <a:bodyPr/>
              <a:lstStyle/>
              <a:p>
                <a:pPr>
                  <a:defRPr/>
                </a:pPr>
                <a:r>
                  <a:rPr lang="ja-JP"/>
                  <a:t>室内温度（℃）</a:t>
                </a:r>
              </a:p>
            </c:rich>
          </c:tx>
          <c:layout>
            <c:manualLayout>
              <c:xMode val="edge"/>
              <c:yMode val="edge"/>
              <c:x val="0.44818280834839747"/>
              <c:y val="0.92722166345612933"/>
            </c:manualLayout>
          </c:layout>
          <c:overlay val="0"/>
        </c:title>
        <c:numFmt formatCode="0_ " sourceLinked="0"/>
        <c:majorTickMark val="in"/>
        <c:minorTickMark val="none"/>
        <c:tickLblPos val="nextTo"/>
        <c:spPr>
          <a:ln>
            <a:solidFill>
              <a:schemeClr val="bg1"/>
            </a:solidFill>
          </a:ln>
        </c:spPr>
        <c:crossAx val="113399296"/>
        <c:crosses val="autoZero"/>
        <c:crossBetween val="midCat"/>
        <c:majorUnit val="2"/>
      </c:valAx>
      <c:valAx>
        <c:axId val="113399296"/>
        <c:scaling>
          <c:orientation val="minMax"/>
          <c:max val="2800"/>
          <c:min val="0"/>
        </c:scaling>
        <c:delete val="0"/>
        <c:axPos val="l"/>
        <c:majorGridlines>
          <c:spPr>
            <a:ln w="12700">
              <a:solidFill>
                <a:schemeClr val="bg1"/>
              </a:solidFill>
              <a:prstDash val="lgDash"/>
            </a:ln>
          </c:spPr>
        </c:majorGridlines>
        <c:title>
          <c:tx>
            <c:rich>
              <a:bodyPr rot="-5400000" vert="horz"/>
              <a:lstStyle/>
              <a:p>
                <a:pPr>
                  <a:defRPr/>
                </a:pPr>
                <a:r>
                  <a:rPr lang="ja-JP"/>
                  <a:t>高さ（</a:t>
                </a:r>
                <a:r>
                  <a:rPr lang="en-US"/>
                  <a:t>mm</a:t>
                </a:r>
                <a:r>
                  <a:rPr lang="ja-JP"/>
                  <a:t>）</a:t>
                </a:r>
              </a:p>
            </c:rich>
          </c:tx>
          <c:layout>
            <c:manualLayout>
              <c:xMode val="edge"/>
              <c:yMode val="edge"/>
              <c:x val="9.4696383683225221E-2"/>
              <c:y val="0.39609994796575321"/>
            </c:manualLayout>
          </c:layout>
          <c:overlay val="0"/>
        </c:title>
        <c:numFmt formatCode="General" sourceLinked="1"/>
        <c:majorTickMark val="in"/>
        <c:minorTickMark val="none"/>
        <c:tickLblPos val="nextTo"/>
        <c:spPr>
          <a:ln w="12700">
            <a:solidFill>
              <a:schemeClr val="bg1"/>
            </a:solidFill>
            <a:prstDash val="dash"/>
          </a:ln>
        </c:spPr>
        <c:crossAx val="113392640"/>
        <c:crosses val="autoZero"/>
        <c:crossBetween val="midCat"/>
        <c:majorUnit val="400"/>
      </c:valAx>
      <c:spPr>
        <a:noFill/>
        <a:ln w="12700">
          <a:solidFill>
            <a:schemeClr val="bg1"/>
          </a:solidFill>
        </a:ln>
      </c:spPr>
    </c:plotArea>
    <c:legend>
      <c:legendPos val="t"/>
      <c:legendEntry>
        <c:idx val="2"/>
        <c:delete val="1"/>
      </c:legendEntry>
      <c:layout>
        <c:manualLayout>
          <c:xMode val="edge"/>
          <c:yMode val="edge"/>
          <c:x val="0.23259964009166936"/>
          <c:y val="1.9138782559513588E-2"/>
          <c:w val="0.6046307929920316"/>
          <c:h val="0.11956501263735893"/>
        </c:manualLayout>
      </c:layout>
      <c:overlay val="0"/>
      <c:spPr>
        <a:ln>
          <a:solidFill>
            <a:schemeClr val="tx1"/>
          </a:solidFill>
        </a:ln>
      </c:spPr>
    </c:legend>
    <c:plotVisOnly val="1"/>
    <c:dispBlanksAs val="gap"/>
    <c:showDLblsOverMax val="0"/>
  </c:chart>
  <c:spPr>
    <a:noFill/>
    <a:ln>
      <a:noFill/>
    </a:ln>
  </c:spPr>
  <c:txPr>
    <a:bodyPr/>
    <a:lstStyle/>
    <a:p>
      <a:pPr>
        <a:defRPr sz="1400" b="1">
          <a:solidFill>
            <a:srgbClr val="FFFF00"/>
          </a:solidFill>
          <a:latin typeface="Arial" pitchFamily="34" charset="0"/>
          <a:cs typeface="Arial" pitchFamily="34"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sz="2400" dirty="0"/>
              <a:t>和室（</a:t>
            </a:r>
            <a:r>
              <a:rPr lang="en-US" sz="2400" dirty="0"/>
              <a:t>1</a:t>
            </a:r>
            <a:r>
              <a:rPr lang="ja-JP" sz="2400" dirty="0"/>
              <a:t>）改善前</a:t>
            </a:r>
          </a:p>
        </c:rich>
      </c:tx>
      <c:layout>
        <c:manualLayout>
          <c:xMode val="edge"/>
          <c:yMode val="edge"/>
          <c:x val="0.325622663932847"/>
          <c:y val="0"/>
        </c:manualLayout>
      </c:layout>
      <c:overlay val="0"/>
    </c:title>
    <c:autoTitleDeleted val="0"/>
    <c:plotArea>
      <c:layout>
        <c:manualLayout>
          <c:layoutTarget val="inner"/>
          <c:xMode val="edge"/>
          <c:yMode val="edge"/>
          <c:x val="0.1787697661387832"/>
          <c:y val="0.11025884922279447"/>
          <c:w val="0.75830322333303901"/>
          <c:h val="0.76325827692591064"/>
        </c:manualLayout>
      </c:layout>
      <c:scatterChart>
        <c:scatterStyle val="smoothMarker"/>
        <c:varyColors val="0"/>
        <c:ser>
          <c:idx val="0"/>
          <c:order val="0"/>
          <c:spPr>
            <a:ln w="28575">
              <a:solidFill>
                <a:srgbClr val="0070C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Sheet2!$D$4:$D$724</c:f>
              <c:numCache>
                <c:formatCode>0.0_ </c:formatCode>
                <c:ptCount val="721"/>
                <c:pt idx="0">
                  <c:v>-7.2876156465304121</c:v>
                </c:pt>
                <c:pt idx="1">
                  <c:v>-7.388424956368385</c:v>
                </c:pt>
                <c:pt idx="2">
                  <c:v>-7.388424956368385</c:v>
                </c:pt>
                <c:pt idx="3">
                  <c:v>-7.4892342662063589</c:v>
                </c:pt>
                <c:pt idx="4">
                  <c:v>-7.4892342662063589</c:v>
                </c:pt>
                <c:pt idx="5">
                  <c:v>-7.4892342662063589</c:v>
                </c:pt>
                <c:pt idx="6">
                  <c:v>-7.4892342662063589</c:v>
                </c:pt>
                <c:pt idx="7">
                  <c:v>-7.4892342662063589</c:v>
                </c:pt>
                <c:pt idx="8">
                  <c:v>-7.4892342662063589</c:v>
                </c:pt>
                <c:pt idx="9">
                  <c:v>-7.5900435760443328</c:v>
                </c:pt>
                <c:pt idx="10">
                  <c:v>-7.388424956368385</c:v>
                </c:pt>
                <c:pt idx="11">
                  <c:v>-7.4892342662063589</c:v>
                </c:pt>
                <c:pt idx="12">
                  <c:v>-7.4892342662063589</c:v>
                </c:pt>
                <c:pt idx="13">
                  <c:v>-7.388424956368385</c:v>
                </c:pt>
                <c:pt idx="14">
                  <c:v>-7.388424956368385</c:v>
                </c:pt>
                <c:pt idx="15">
                  <c:v>-7.388424956368385</c:v>
                </c:pt>
                <c:pt idx="16">
                  <c:v>-7.388424956368385</c:v>
                </c:pt>
                <c:pt idx="17">
                  <c:v>-7.2876156465304121</c:v>
                </c:pt>
                <c:pt idx="18">
                  <c:v>-7.388424956368385</c:v>
                </c:pt>
                <c:pt idx="19">
                  <c:v>-7.2876156465304121</c:v>
                </c:pt>
                <c:pt idx="20">
                  <c:v>-7.2876156465304121</c:v>
                </c:pt>
                <c:pt idx="21">
                  <c:v>-7.2876156465304121</c:v>
                </c:pt>
                <c:pt idx="22">
                  <c:v>-7.2876156465304121</c:v>
                </c:pt>
                <c:pt idx="23">
                  <c:v>-7.388424956368385</c:v>
                </c:pt>
                <c:pt idx="24">
                  <c:v>-7.1868063366924373</c:v>
                </c:pt>
                <c:pt idx="25">
                  <c:v>-7.2876156465304121</c:v>
                </c:pt>
                <c:pt idx="26">
                  <c:v>-7.2876156465304121</c:v>
                </c:pt>
                <c:pt idx="27">
                  <c:v>-7.2876156465304121</c:v>
                </c:pt>
                <c:pt idx="28">
                  <c:v>-7.1868063366924373</c:v>
                </c:pt>
                <c:pt idx="29">
                  <c:v>-7.1868063366924373</c:v>
                </c:pt>
                <c:pt idx="30">
                  <c:v>-7.2876156465304121</c:v>
                </c:pt>
                <c:pt idx="31">
                  <c:v>-7.2876156465304121</c:v>
                </c:pt>
                <c:pt idx="32">
                  <c:v>-7.2876156465304121</c:v>
                </c:pt>
                <c:pt idx="33">
                  <c:v>-7.1868063366924373</c:v>
                </c:pt>
                <c:pt idx="34">
                  <c:v>-7.1868063366924373</c:v>
                </c:pt>
                <c:pt idx="35">
                  <c:v>-7.1868063366924373</c:v>
                </c:pt>
                <c:pt idx="36">
                  <c:v>-7.0859970268544643</c:v>
                </c:pt>
                <c:pt idx="37">
                  <c:v>-7.0859970268544643</c:v>
                </c:pt>
                <c:pt idx="38">
                  <c:v>-7.0859970268544643</c:v>
                </c:pt>
                <c:pt idx="39">
                  <c:v>-7.0859970268544643</c:v>
                </c:pt>
                <c:pt idx="40">
                  <c:v>-7.1868063366924373</c:v>
                </c:pt>
                <c:pt idx="41">
                  <c:v>-7.1868063366924373</c:v>
                </c:pt>
                <c:pt idx="42">
                  <c:v>-7.0859970268544643</c:v>
                </c:pt>
                <c:pt idx="43">
                  <c:v>-7.1868063366924373</c:v>
                </c:pt>
                <c:pt idx="44">
                  <c:v>-7.1868063366924373</c:v>
                </c:pt>
                <c:pt idx="45">
                  <c:v>-7.1868063366924373</c:v>
                </c:pt>
                <c:pt idx="46">
                  <c:v>-7.2876156465304121</c:v>
                </c:pt>
                <c:pt idx="47">
                  <c:v>-7.2876156465304121</c:v>
                </c:pt>
                <c:pt idx="48">
                  <c:v>-7.2876156465304121</c:v>
                </c:pt>
                <c:pt idx="49">
                  <c:v>-7.1868063366924373</c:v>
                </c:pt>
                <c:pt idx="50">
                  <c:v>-7.1868063366924373</c:v>
                </c:pt>
                <c:pt idx="51">
                  <c:v>-7.1868063366924373</c:v>
                </c:pt>
                <c:pt idx="52">
                  <c:v>-7.1868063366924373</c:v>
                </c:pt>
                <c:pt idx="53">
                  <c:v>-7.1868063366924373</c:v>
                </c:pt>
                <c:pt idx="54">
                  <c:v>-7.1868063366924373</c:v>
                </c:pt>
                <c:pt idx="55">
                  <c:v>-7.1868063366924373</c:v>
                </c:pt>
                <c:pt idx="56">
                  <c:v>-7.1868063366924373</c:v>
                </c:pt>
                <c:pt idx="57">
                  <c:v>-7.1868063366924373</c:v>
                </c:pt>
                <c:pt idx="58">
                  <c:v>-7.1868063366924373</c:v>
                </c:pt>
                <c:pt idx="59">
                  <c:v>-7.1868063366924373</c:v>
                </c:pt>
                <c:pt idx="60">
                  <c:v>-7.0859970268544643</c:v>
                </c:pt>
                <c:pt idx="61">
                  <c:v>-7.1868063366924373</c:v>
                </c:pt>
                <c:pt idx="62">
                  <c:v>-7.2876156465304121</c:v>
                </c:pt>
                <c:pt idx="63">
                  <c:v>-7.2876156465304121</c:v>
                </c:pt>
                <c:pt idx="64">
                  <c:v>-7.2876156465304121</c:v>
                </c:pt>
                <c:pt idx="65">
                  <c:v>-7.1868063366924373</c:v>
                </c:pt>
                <c:pt idx="66">
                  <c:v>-7.0859970268544643</c:v>
                </c:pt>
                <c:pt idx="67">
                  <c:v>-7.0859970268544643</c:v>
                </c:pt>
                <c:pt idx="68">
                  <c:v>-6.9851877170164896</c:v>
                </c:pt>
                <c:pt idx="69">
                  <c:v>-7.0859970268544643</c:v>
                </c:pt>
                <c:pt idx="70">
                  <c:v>-7.1868063366924373</c:v>
                </c:pt>
                <c:pt idx="71">
                  <c:v>-7.1868063366924373</c:v>
                </c:pt>
                <c:pt idx="72">
                  <c:v>-7.0859970268544643</c:v>
                </c:pt>
                <c:pt idx="73">
                  <c:v>-7.1868063366924373</c:v>
                </c:pt>
                <c:pt idx="74">
                  <c:v>-7.2876156465304121</c:v>
                </c:pt>
                <c:pt idx="75">
                  <c:v>-7.2876156465304121</c:v>
                </c:pt>
                <c:pt idx="76">
                  <c:v>-7.1868063366924373</c:v>
                </c:pt>
                <c:pt idx="77">
                  <c:v>-7.2876156465304121</c:v>
                </c:pt>
                <c:pt idx="78">
                  <c:v>-7.2876156465304121</c:v>
                </c:pt>
                <c:pt idx="79">
                  <c:v>-7.1868063366924373</c:v>
                </c:pt>
                <c:pt idx="80">
                  <c:v>-7.1868063366924373</c:v>
                </c:pt>
                <c:pt idx="81">
                  <c:v>-7.1868063366924373</c:v>
                </c:pt>
                <c:pt idx="82">
                  <c:v>-7.1868063366924373</c:v>
                </c:pt>
                <c:pt idx="83">
                  <c:v>-7.1868063366924373</c:v>
                </c:pt>
                <c:pt idx="84">
                  <c:v>-7.2876156465304121</c:v>
                </c:pt>
                <c:pt idx="85">
                  <c:v>-7.2876156465304121</c:v>
                </c:pt>
                <c:pt idx="86">
                  <c:v>-7.2876156465304121</c:v>
                </c:pt>
                <c:pt idx="87">
                  <c:v>-6.8843784071785166</c:v>
                </c:pt>
                <c:pt idx="88">
                  <c:v>-7.0859970268544643</c:v>
                </c:pt>
                <c:pt idx="89">
                  <c:v>-6.9851877170164896</c:v>
                </c:pt>
                <c:pt idx="90">
                  <c:v>-6.8843784071785166</c:v>
                </c:pt>
                <c:pt idx="91">
                  <c:v>-6.6827597875025688</c:v>
                </c:pt>
                <c:pt idx="92">
                  <c:v>-7.0859970268544643</c:v>
                </c:pt>
                <c:pt idx="93">
                  <c:v>-6.9851877170164896</c:v>
                </c:pt>
                <c:pt idx="94">
                  <c:v>-6.8843784071785166</c:v>
                </c:pt>
                <c:pt idx="95">
                  <c:v>-6.7835690973405427</c:v>
                </c:pt>
                <c:pt idx="96">
                  <c:v>-6.8843784071785166</c:v>
                </c:pt>
                <c:pt idx="97">
                  <c:v>-6.8843784071785166</c:v>
                </c:pt>
                <c:pt idx="98">
                  <c:v>-6.9851877170164896</c:v>
                </c:pt>
                <c:pt idx="99">
                  <c:v>-6.9851877170164896</c:v>
                </c:pt>
                <c:pt idx="100">
                  <c:v>-6.9851877170164896</c:v>
                </c:pt>
                <c:pt idx="101">
                  <c:v>-6.9851877170164896</c:v>
                </c:pt>
                <c:pt idx="102">
                  <c:v>-6.9851877170164896</c:v>
                </c:pt>
                <c:pt idx="103">
                  <c:v>-6.9851877170164896</c:v>
                </c:pt>
                <c:pt idx="104">
                  <c:v>-6.8843784071785166</c:v>
                </c:pt>
                <c:pt idx="105">
                  <c:v>-6.9851877170164896</c:v>
                </c:pt>
                <c:pt idx="106">
                  <c:v>-6.8843784071785166</c:v>
                </c:pt>
                <c:pt idx="107">
                  <c:v>-6.9851877170164896</c:v>
                </c:pt>
                <c:pt idx="108">
                  <c:v>-6.9851877170164896</c:v>
                </c:pt>
                <c:pt idx="109">
                  <c:v>-6.9851877170164896</c:v>
                </c:pt>
                <c:pt idx="110">
                  <c:v>-6.9851877170164896</c:v>
                </c:pt>
                <c:pt idx="111">
                  <c:v>-6.8843784071785166</c:v>
                </c:pt>
                <c:pt idx="112">
                  <c:v>-6.8843784071785166</c:v>
                </c:pt>
                <c:pt idx="113">
                  <c:v>-6.8843784071785166</c:v>
                </c:pt>
                <c:pt idx="114">
                  <c:v>-6.9851877170164896</c:v>
                </c:pt>
                <c:pt idx="115">
                  <c:v>-6.8843784071785166</c:v>
                </c:pt>
                <c:pt idx="116">
                  <c:v>-6.8843784071785166</c:v>
                </c:pt>
                <c:pt idx="117">
                  <c:v>-6.8843784071785166</c:v>
                </c:pt>
                <c:pt idx="118">
                  <c:v>-6.7835690973405427</c:v>
                </c:pt>
                <c:pt idx="119">
                  <c:v>-6.7835690973405427</c:v>
                </c:pt>
                <c:pt idx="120">
                  <c:v>-6.6827597875025688</c:v>
                </c:pt>
                <c:pt idx="121">
                  <c:v>-6.6827597875025688</c:v>
                </c:pt>
                <c:pt idx="122">
                  <c:v>-6.6827597875025688</c:v>
                </c:pt>
                <c:pt idx="123">
                  <c:v>-6.581950477664595</c:v>
                </c:pt>
                <c:pt idx="124">
                  <c:v>-6.2795225481506742</c:v>
                </c:pt>
                <c:pt idx="125">
                  <c:v>-6.3803318579886472</c:v>
                </c:pt>
                <c:pt idx="126">
                  <c:v>-6.4811411678266211</c:v>
                </c:pt>
                <c:pt idx="127">
                  <c:v>-6.3803318579886472</c:v>
                </c:pt>
                <c:pt idx="128">
                  <c:v>-6.3803318579886472</c:v>
                </c:pt>
                <c:pt idx="129">
                  <c:v>-6.4811411678266211</c:v>
                </c:pt>
                <c:pt idx="130">
                  <c:v>-6.4811411678266211</c:v>
                </c:pt>
                <c:pt idx="131">
                  <c:v>-6.581950477664595</c:v>
                </c:pt>
                <c:pt idx="132">
                  <c:v>-6.6827597875025688</c:v>
                </c:pt>
                <c:pt idx="133">
                  <c:v>-6.7835690973405427</c:v>
                </c:pt>
                <c:pt idx="134">
                  <c:v>-6.6827597875025688</c:v>
                </c:pt>
                <c:pt idx="135">
                  <c:v>-6.6827597875025688</c:v>
                </c:pt>
                <c:pt idx="136">
                  <c:v>-6.7835690973405427</c:v>
                </c:pt>
                <c:pt idx="137">
                  <c:v>-6.7835690973405427</c:v>
                </c:pt>
                <c:pt idx="138">
                  <c:v>-6.7835690973405427</c:v>
                </c:pt>
                <c:pt idx="139">
                  <c:v>-6.8843784071785166</c:v>
                </c:pt>
                <c:pt idx="140">
                  <c:v>-6.7835690973405427</c:v>
                </c:pt>
                <c:pt idx="141">
                  <c:v>-6.6827597875025688</c:v>
                </c:pt>
                <c:pt idx="142">
                  <c:v>-6.7835690973405427</c:v>
                </c:pt>
                <c:pt idx="143">
                  <c:v>-6.581950477664595</c:v>
                </c:pt>
                <c:pt idx="144">
                  <c:v>-6.3803318579886472</c:v>
                </c:pt>
                <c:pt idx="145">
                  <c:v>-6.581950477664595</c:v>
                </c:pt>
                <c:pt idx="146">
                  <c:v>-6.6827597875025688</c:v>
                </c:pt>
                <c:pt idx="147">
                  <c:v>-6.6827597875025688</c:v>
                </c:pt>
                <c:pt idx="148">
                  <c:v>-6.6827597875025688</c:v>
                </c:pt>
                <c:pt idx="149">
                  <c:v>-6.6827597875025688</c:v>
                </c:pt>
                <c:pt idx="150">
                  <c:v>-6.4811411678266211</c:v>
                </c:pt>
                <c:pt idx="151">
                  <c:v>-6.581950477664595</c:v>
                </c:pt>
                <c:pt idx="152">
                  <c:v>-6.6827597875025688</c:v>
                </c:pt>
                <c:pt idx="153">
                  <c:v>-6.6827597875025688</c:v>
                </c:pt>
                <c:pt idx="154">
                  <c:v>-6.581950477664595</c:v>
                </c:pt>
                <c:pt idx="155">
                  <c:v>-6.581950477664595</c:v>
                </c:pt>
                <c:pt idx="156">
                  <c:v>-6.4811411678266211</c:v>
                </c:pt>
                <c:pt idx="157">
                  <c:v>-6.4811411678266211</c:v>
                </c:pt>
                <c:pt idx="158">
                  <c:v>-6.4811411678266211</c:v>
                </c:pt>
                <c:pt idx="159">
                  <c:v>-6.2795225481506742</c:v>
                </c:pt>
                <c:pt idx="160">
                  <c:v>-6.4811411678266211</c:v>
                </c:pt>
                <c:pt idx="161">
                  <c:v>-6.4811411678266211</c:v>
                </c:pt>
                <c:pt idx="162">
                  <c:v>-6.4811411678266211</c:v>
                </c:pt>
                <c:pt idx="163">
                  <c:v>-6.3803318579886472</c:v>
                </c:pt>
                <c:pt idx="164">
                  <c:v>-6.3803318579886472</c:v>
                </c:pt>
                <c:pt idx="165">
                  <c:v>-6.2795225481506742</c:v>
                </c:pt>
                <c:pt idx="166">
                  <c:v>-6.4811411678266211</c:v>
                </c:pt>
                <c:pt idx="167">
                  <c:v>-6.6827597875025688</c:v>
                </c:pt>
                <c:pt idx="168">
                  <c:v>-6.581950477664595</c:v>
                </c:pt>
                <c:pt idx="169">
                  <c:v>-6.581950477664595</c:v>
                </c:pt>
                <c:pt idx="170">
                  <c:v>-6.2795225481506742</c:v>
                </c:pt>
                <c:pt idx="171">
                  <c:v>-6.0779039284747265</c:v>
                </c:pt>
                <c:pt idx="172">
                  <c:v>-6.4811411678266211</c:v>
                </c:pt>
                <c:pt idx="173">
                  <c:v>-6.3803318579886472</c:v>
                </c:pt>
                <c:pt idx="174">
                  <c:v>-6.0779039284747265</c:v>
                </c:pt>
                <c:pt idx="175">
                  <c:v>-6.0779039284747265</c:v>
                </c:pt>
                <c:pt idx="176">
                  <c:v>-6.0779039284747265</c:v>
                </c:pt>
                <c:pt idx="177">
                  <c:v>-5.9770946186367526</c:v>
                </c:pt>
                <c:pt idx="178">
                  <c:v>-6.0779039284747265</c:v>
                </c:pt>
                <c:pt idx="179">
                  <c:v>-6.0779039284747265</c:v>
                </c:pt>
                <c:pt idx="180">
                  <c:v>-5.9770946186367526</c:v>
                </c:pt>
                <c:pt idx="181">
                  <c:v>-6.3803318579886472</c:v>
                </c:pt>
                <c:pt idx="182">
                  <c:v>-6.3803318579886472</c:v>
                </c:pt>
                <c:pt idx="183">
                  <c:v>-6.3803318579886472</c:v>
                </c:pt>
                <c:pt idx="184">
                  <c:v>-6.3803318579886472</c:v>
                </c:pt>
                <c:pt idx="185">
                  <c:v>-6.2795225481506742</c:v>
                </c:pt>
                <c:pt idx="186">
                  <c:v>-6.2795225481506742</c:v>
                </c:pt>
                <c:pt idx="187">
                  <c:v>-6.0779039284747265</c:v>
                </c:pt>
                <c:pt idx="188">
                  <c:v>-6.1787132383127004</c:v>
                </c:pt>
                <c:pt idx="189">
                  <c:v>-6.1787132383127004</c:v>
                </c:pt>
                <c:pt idx="190">
                  <c:v>-6.2795225481506742</c:v>
                </c:pt>
                <c:pt idx="191">
                  <c:v>-6.3803318579886472</c:v>
                </c:pt>
                <c:pt idx="192">
                  <c:v>-6.3803318579886472</c:v>
                </c:pt>
                <c:pt idx="193">
                  <c:v>-6.3803318579886472</c:v>
                </c:pt>
                <c:pt idx="194">
                  <c:v>-6.1787132383127004</c:v>
                </c:pt>
                <c:pt idx="195">
                  <c:v>-6.1787132383127004</c:v>
                </c:pt>
                <c:pt idx="196">
                  <c:v>-6.1787132383127004</c:v>
                </c:pt>
                <c:pt idx="197">
                  <c:v>-5.9770946186367526</c:v>
                </c:pt>
                <c:pt idx="198">
                  <c:v>-6.0779039284747265</c:v>
                </c:pt>
                <c:pt idx="199">
                  <c:v>-5.9770946186367526</c:v>
                </c:pt>
                <c:pt idx="200">
                  <c:v>-5.8762853087987788</c:v>
                </c:pt>
                <c:pt idx="201">
                  <c:v>-5.8762853087987788</c:v>
                </c:pt>
                <c:pt idx="202">
                  <c:v>-5.8762853087987788</c:v>
                </c:pt>
                <c:pt idx="203">
                  <c:v>-5.8762853087987788</c:v>
                </c:pt>
                <c:pt idx="204">
                  <c:v>-5.7754759989608058</c:v>
                </c:pt>
                <c:pt idx="205">
                  <c:v>-5.573857379284858</c:v>
                </c:pt>
                <c:pt idx="206">
                  <c:v>-5.8762853087987788</c:v>
                </c:pt>
                <c:pt idx="207">
                  <c:v>-5.7754759989608058</c:v>
                </c:pt>
                <c:pt idx="208">
                  <c:v>-5.8762853087987788</c:v>
                </c:pt>
                <c:pt idx="209">
                  <c:v>-5.9770946186367526</c:v>
                </c:pt>
                <c:pt idx="210">
                  <c:v>-5.9770946186367526</c:v>
                </c:pt>
                <c:pt idx="211">
                  <c:v>-5.8762853087987788</c:v>
                </c:pt>
                <c:pt idx="212">
                  <c:v>-5.9770946186367526</c:v>
                </c:pt>
                <c:pt idx="213">
                  <c:v>-6.0779039284747265</c:v>
                </c:pt>
                <c:pt idx="214">
                  <c:v>-6.1787132383127004</c:v>
                </c:pt>
                <c:pt idx="215">
                  <c:v>-6.0779039284747265</c:v>
                </c:pt>
                <c:pt idx="216">
                  <c:v>-6.0779039284747265</c:v>
                </c:pt>
                <c:pt idx="217">
                  <c:v>-6.0779039284747265</c:v>
                </c:pt>
                <c:pt idx="218">
                  <c:v>-5.9770946186367526</c:v>
                </c:pt>
                <c:pt idx="219">
                  <c:v>-5.9770946186367526</c:v>
                </c:pt>
                <c:pt idx="220">
                  <c:v>-6.1787132383127004</c:v>
                </c:pt>
                <c:pt idx="221">
                  <c:v>-5.9770946186367526</c:v>
                </c:pt>
                <c:pt idx="222">
                  <c:v>-5.9770946186367526</c:v>
                </c:pt>
                <c:pt idx="223">
                  <c:v>-5.8762853087987788</c:v>
                </c:pt>
                <c:pt idx="224">
                  <c:v>-5.8762853087987788</c:v>
                </c:pt>
                <c:pt idx="225">
                  <c:v>-5.7754759989608058</c:v>
                </c:pt>
                <c:pt idx="226">
                  <c:v>-5.674666689122831</c:v>
                </c:pt>
                <c:pt idx="227">
                  <c:v>-5.7754759989608058</c:v>
                </c:pt>
                <c:pt idx="228">
                  <c:v>-5.674666689122831</c:v>
                </c:pt>
                <c:pt idx="229">
                  <c:v>-5.573857379284858</c:v>
                </c:pt>
                <c:pt idx="230">
                  <c:v>-5.7754759989608058</c:v>
                </c:pt>
                <c:pt idx="231">
                  <c:v>-5.573857379284858</c:v>
                </c:pt>
                <c:pt idx="232">
                  <c:v>-5.674666689122831</c:v>
                </c:pt>
                <c:pt idx="233">
                  <c:v>-5.8762853087987788</c:v>
                </c:pt>
                <c:pt idx="234">
                  <c:v>-5.7754759989608058</c:v>
                </c:pt>
                <c:pt idx="235">
                  <c:v>-5.7754759989608058</c:v>
                </c:pt>
                <c:pt idx="236">
                  <c:v>-5.7754759989608058</c:v>
                </c:pt>
                <c:pt idx="237">
                  <c:v>-5.7754759989608058</c:v>
                </c:pt>
                <c:pt idx="238">
                  <c:v>-5.8762853087987788</c:v>
                </c:pt>
                <c:pt idx="239">
                  <c:v>-5.7754759989608058</c:v>
                </c:pt>
                <c:pt idx="240">
                  <c:v>-5.8762853087987788</c:v>
                </c:pt>
                <c:pt idx="241">
                  <c:v>-5.9770946186367526</c:v>
                </c:pt>
                <c:pt idx="242">
                  <c:v>-5.8762853087987788</c:v>
                </c:pt>
                <c:pt idx="243">
                  <c:v>-5.7754759989608058</c:v>
                </c:pt>
                <c:pt idx="244">
                  <c:v>-5.7754759989608058</c:v>
                </c:pt>
                <c:pt idx="245">
                  <c:v>-5.7754759989608058</c:v>
                </c:pt>
                <c:pt idx="246">
                  <c:v>-5.7754759989608058</c:v>
                </c:pt>
                <c:pt idx="247">
                  <c:v>-5.573857379284858</c:v>
                </c:pt>
                <c:pt idx="248">
                  <c:v>-5.674666689122831</c:v>
                </c:pt>
                <c:pt idx="249">
                  <c:v>-5.573857379284858</c:v>
                </c:pt>
                <c:pt idx="250">
                  <c:v>-5.4730480694468833</c:v>
                </c:pt>
                <c:pt idx="251">
                  <c:v>-5.573857379284858</c:v>
                </c:pt>
                <c:pt idx="252">
                  <c:v>-5.573857379284858</c:v>
                </c:pt>
                <c:pt idx="253">
                  <c:v>-5.573857379284858</c:v>
                </c:pt>
                <c:pt idx="254">
                  <c:v>-5.674666689122831</c:v>
                </c:pt>
                <c:pt idx="255">
                  <c:v>-5.674666689122831</c:v>
                </c:pt>
                <c:pt idx="256">
                  <c:v>-5.573857379284858</c:v>
                </c:pt>
                <c:pt idx="257">
                  <c:v>-5.4730480694468833</c:v>
                </c:pt>
                <c:pt idx="258">
                  <c:v>-5.573857379284858</c:v>
                </c:pt>
                <c:pt idx="259">
                  <c:v>-5.573857379284858</c:v>
                </c:pt>
                <c:pt idx="260">
                  <c:v>-5.573857379284858</c:v>
                </c:pt>
                <c:pt idx="261">
                  <c:v>-5.4730480694468833</c:v>
                </c:pt>
                <c:pt idx="262">
                  <c:v>-5.4730480694468833</c:v>
                </c:pt>
                <c:pt idx="263">
                  <c:v>-5.573857379284858</c:v>
                </c:pt>
                <c:pt idx="264">
                  <c:v>-5.573857379284858</c:v>
                </c:pt>
                <c:pt idx="265">
                  <c:v>-5.573857379284858</c:v>
                </c:pt>
                <c:pt idx="266">
                  <c:v>-5.573857379284858</c:v>
                </c:pt>
                <c:pt idx="267">
                  <c:v>-5.573857379284858</c:v>
                </c:pt>
                <c:pt idx="268">
                  <c:v>-5.573857379284858</c:v>
                </c:pt>
                <c:pt idx="269">
                  <c:v>-5.573857379284858</c:v>
                </c:pt>
                <c:pt idx="270">
                  <c:v>-5.4730480694468833</c:v>
                </c:pt>
                <c:pt idx="271">
                  <c:v>-5.4730480694468833</c:v>
                </c:pt>
                <c:pt idx="272">
                  <c:v>-5.4730480694468833</c:v>
                </c:pt>
                <c:pt idx="273">
                  <c:v>-5.4730480694468833</c:v>
                </c:pt>
                <c:pt idx="274">
                  <c:v>-5.3722387596089103</c:v>
                </c:pt>
                <c:pt idx="275">
                  <c:v>-5.4730480694468833</c:v>
                </c:pt>
                <c:pt idx="276">
                  <c:v>-5.4730480694468833</c:v>
                </c:pt>
                <c:pt idx="277">
                  <c:v>-5.4730480694468833</c:v>
                </c:pt>
                <c:pt idx="278">
                  <c:v>-5.3722387596089103</c:v>
                </c:pt>
                <c:pt idx="279">
                  <c:v>-5.3722387596089103</c:v>
                </c:pt>
                <c:pt idx="280">
                  <c:v>-5.4730480694468833</c:v>
                </c:pt>
                <c:pt idx="281">
                  <c:v>-5.4730480694468833</c:v>
                </c:pt>
                <c:pt idx="282">
                  <c:v>-5.3722387596089103</c:v>
                </c:pt>
                <c:pt idx="283">
                  <c:v>-5.4730480694468833</c:v>
                </c:pt>
                <c:pt idx="284">
                  <c:v>-5.4730480694468833</c:v>
                </c:pt>
                <c:pt idx="285">
                  <c:v>-5.4730480694468833</c:v>
                </c:pt>
                <c:pt idx="286">
                  <c:v>-5.2714294497709364</c:v>
                </c:pt>
                <c:pt idx="287">
                  <c:v>-5.2714294497709364</c:v>
                </c:pt>
                <c:pt idx="288">
                  <c:v>-5.4730480694468833</c:v>
                </c:pt>
                <c:pt idx="289">
                  <c:v>-5.4730480694468833</c:v>
                </c:pt>
                <c:pt idx="290">
                  <c:v>-5.3722387596089103</c:v>
                </c:pt>
                <c:pt idx="291">
                  <c:v>-5.2714294497709364</c:v>
                </c:pt>
                <c:pt idx="292">
                  <c:v>-5.3722387596089103</c:v>
                </c:pt>
                <c:pt idx="293">
                  <c:v>-5.2714294497709364</c:v>
                </c:pt>
                <c:pt idx="294">
                  <c:v>-5.0698108300949887</c:v>
                </c:pt>
                <c:pt idx="295">
                  <c:v>-5.1706201399329625</c:v>
                </c:pt>
                <c:pt idx="296">
                  <c:v>-5.2714294497709364</c:v>
                </c:pt>
                <c:pt idx="297">
                  <c:v>-5.1706201399329625</c:v>
                </c:pt>
                <c:pt idx="298">
                  <c:v>-5.2714294497709364</c:v>
                </c:pt>
                <c:pt idx="299">
                  <c:v>-5.1706201399329625</c:v>
                </c:pt>
                <c:pt idx="300">
                  <c:v>-5.1706201399329625</c:v>
                </c:pt>
                <c:pt idx="301">
                  <c:v>-5.3722387596089103</c:v>
                </c:pt>
                <c:pt idx="302">
                  <c:v>-5.2714294497709364</c:v>
                </c:pt>
                <c:pt idx="303">
                  <c:v>-5.1706201399329625</c:v>
                </c:pt>
                <c:pt idx="304">
                  <c:v>-5.0698108300949887</c:v>
                </c:pt>
                <c:pt idx="305">
                  <c:v>-5.0698108300949887</c:v>
                </c:pt>
                <c:pt idx="306">
                  <c:v>-5.0698108300949887</c:v>
                </c:pt>
                <c:pt idx="307">
                  <c:v>-5.0698108300949887</c:v>
                </c:pt>
                <c:pt idx="308">
                  <c:v>-5.1706201399329625</c:v>
                </c:pt>
                <c:pt idx="309">
                  <c:v>-5.0698108300949887</c:v>
                </c:pt>
                <c:pt idx="310">
                  <c:v>-5.1706201399329625</c:v>
                </c:pt>
                <c:pt idx="311">
                  <c:v>-5.2714294497709364</c:v>
                </c:pt>
                <c:pt idx="312">
                  <c:v>-5.1706201399329625</c:v>
                </c:pt>
                <c:pt idx="313">
                  <c:v>-4.9690015202570148</c:v>
                </c:pt>
                <c:pt idx="314">
                  <c:v>-4.9690015202570148</c:v>
                </c:pt>
                <c:pt idx="315">
                  <c:v>-4.767382900581068</c:v>
                </c:pt>
                <c:pt idx="316">
                  <c:v>-4.9690015202570148</c:v>
                </c:pt>
                <c:pt idx="317">
                  <c:v>-4.9690015202570148</c:v>
                </c:pt>
                <c:pt idx="318">
                  <c:v>-4.6665735907430932</c:v>
                </c:pt>
                <c:pt idx="319">
                  <c:v>-4.3641456612291725</c:v>
                </c:pt>
                <c:pt idx="320">
                  <c:v>-4.8681922104190409</c:v>
                </c:pt>
                <c:pt idx="321">
                  <c:v>-4.9690015202570148</c:v>
                </c:pt>
                <c:pt idx="322">
                  <c:v>-4.8681922104190409</c:v>
                </c:pt>
                <c:pt idx="323">
                  <c:v>-4.8681922104190409</c:v>
                </c:pt>
                <c:pt idx="324">
                  <c:v>-5.0698108300949887</c:v>
                </c:pt>
                <c:pt idx="325">
                  <c:v>-4.9690015202570148</c:v>
                </c:pt>
                <c:pt idx="326">
                  <c:v>-4.9690015202570148</c:v>
                </c:pt>
                <c:pt idx="327">
                  <c:v>-4.767382900581068</c:v>
                </c:pt>
                <c:pt idx="328">
                  <c:v>-4.9690015202570148</c:v>
                </c:pt>
                <c:pt idx="329">
                  <c:v>-5.0698108300949887</c:v>
                </c:pt>
                <c:pt idx="330">
                  <c:v>-5.1706201399329625</c:v>
                </c:pt>
                <c:pt idx="331">
                  <c:v>-5.0698108300949887</c:v>
                </c:pt>
                <c:pt idx="332">
                  <c:v>-5.2714294497709364</c:v>
                </c:pt>
                <c:pt idx="333">
                  <c:v>-5.3722387596089103</c:v>
                </c:pt>
                <c:pt idx="334">
                  <c:v>-5.1706201399329625</c:v>
                </c:pt>
                <c:pt idx="335">
                  <c:v>-5.1706201399329625</c:v>
                </c:pt>
                <c:pt idx="336">
                  <c:v>-5.2714294497709364</c:v>
                </c:pt>
                <c:pt idx="337">
                  <c:v>-4.9690015202570148</c:v>
                </c:pt>
                <c:pt idx="338">
                  <c:v>-4.767382900581068</c:v>
                </c:pt>
                <c:pt idx="339">
                  <c:v>-4.9690015202570148</c:v>
                </c:pt>
                <c:pt idx="340">
                  <c:v>-5.0698108300949887</c:v>
                </c:pt>
                <c:pt idx="341">
                  <c:v>-5.0698108300949887</c:v>
                </c:pt>
                <c:pt idx="342">
                  <c:v>-5.0698108300949887</c:v>
                </c:pt>
                <c:pt idx="343">
                  <c:v>-5.0698108300949887</c:v>
                </c:pt>
                <c:pt idx="344">
                  <c:v>-4.9690015202570148</c:v>
                </c:pt>
                <c:pt idx="345">
                  <c:v>-4.767382900581068</c:v>
                </c:pt>
                <c:pt idx="346">
                  <c:v>-4.6665735907430932</c:v>
                </c:pt>
                <c:pt idx="347">
                  <c:v>-4.5657642809051202</c:v>
                </c:pt>
                <c:pt idx="348">
                  <c:v>-4.3641456612291725</c:v>
                </c:pt>
                <c:pt idx="349">
                  <c:v>-4.2633363513911986</c:v>
                </c:pt>
                <c:pt idx="350">
                  <c:v>-4.6665735907430932</c:v>
                </c:pt>
                <c:pt idx="351">
                  <c:v>-5.0698108300949887</c:v>
                </c:pt>
                <c:pt idx="352">
                  <c:v>-5.1706201399329625</c:v>
                </c:pt>
                <c:pt idx="353">
                  <c:v>-5.2714294497709364</c:v>
                </c:pt>
                <c:pt idx="354">
                  <c:v>-5.1706201399329625</c:v>
                </c:pt>
                <c:pt idx="355">
                  <c:v>-5.2714294497709364</c:v>
                </c:pt>
                <c:pt idx="356">
                  <c:v>-5.1706201399329625</c:v>
                </c:pt>
                <c:pt idx="357">
                  <c:v>-5.1706201399329625</c:v>
                </c:pt>
                <c:pt idx="358">
                  <c:v>-5.1706201399329625</c:v>
                </c:pt>
                <c:pt idx="359">
                  <c:v>-5.3722387596089103</c:v>
                </c:pt>
                <c:pt idx="360">
                  <c:v>-5.2714294497709364</c:v>
                </c:pt>
                <c:pt idx="361">
                  <c:v>-4.8681922104190409</c:v>
                </c:pt>
                <c:pt idx="362">
                  <c:v>-5.1706201399329625</c:v>
                </c:pt>
                <c:pt idx="363">
                  <c:v>-5.1706201399329625</c:v>
                </c:pt>
                <c:pt idx="364">
                  <c:v>-5.1706201399329625</c:v>
                </c:pt>
                <c:pt idx="365">
                  <c:v>-5.0698108300949887</c:v>
                </c:pt>
                <c:pt idx="366">
                  <c:v>-4.8681922104190409</c:v>
                </c:pt>
                <c:pt idx="367">
                  <c:v>-5.0698108300949887</c:v>
                </c:pt>
                <c:pt idx="368">
                  <c:v>-4.9690015202570148</c:v>
                </c:pt>
                <c:pt idx="369">
                  <c:v>-5.0698108300949887</c:v>
                </c:pt>
                <c:pt idx="370">
                  <c:v>-4.9690015202570148</c:v>
                </c:pt>
                <c:pt idx="371">
                  <c:v>-4.9690015202570148</c:v>
                </c:pt>
                <c:pt idx="372">
                  <c:v>-5.0698108300949887</c:v>
                </c:pt>
                <c:pt idx="373">
                  <c:v>-4.767382900581068</c:v>
                </c:pt>
                <c:pt idx="374">
                  <c:v>-4.9690015202570148</c:v>
                </c:pt>
                <c:pt idx="375">
                  <c:v>-4.8681922104190409</c:v>
                </c:pt>
                <c:pt idx="376">
                  <c:v>-4.6665735907430932</c:v>
                </c:pt>
                <c:pt idx="377">
                  <c:v>-4.6665735907430932</c:v>
                </c:pt>
                <c:pt idx="378">
                  <c:v>-5.0698108300949887</c:v>
                </c:pt>
                <c:pt idx="379">
                  <c:v>-5.0698108300949887</c:v>
                </c:pt>
                <c:pt idx="380">
                  <c:v>-5.0698108300949887</c:v>
                </c:pt>
                <c:pt idx="381">
                  <c:v>-5.0698108300949887</c:v>
                </c:pt>
                <c:pt idx="382">
                  <c:v>-4.9690015202570148</c:v>
                </c:pt>
                <c:pt idx="383">
                  <c:v>-4.8681922104190409</c:v>
                </c:pt>
                <c:pt idx="384">
                  <c:v>-4.767382900581068</c:v>
                </c:pt>
                <c:pt idx="385">
                  <c:v>-4.8681922104190409</c:v>
                </c:pt>
                <c:pt idx="386">
                  <c:v>-4.9690015202570148</c:v>
                </c:pt>
                <c:pt idx="387">
                  <c:v>-4.767382900581068</c:v>
                </c:pt>
                <c:pt idx="388">
                  <c:v>-4.6665735907430932</c:v>
                </c:pt>
                <c:pt idx="389">
                  <c:v>-4.6665735907430932</c:v>
                </c:pt>
                <c:pt idx="390">
                  <c:v>-4.767382900581068</c:v>
                </c:pt>
                <c:pt idx="391">
                  <c:v>-4.5657642809051202</c:v>
                </c:pt>
                <c:pt idx="392">
                  <c:v>-4.6665735907430932</c:v>
                </c:pt>
                <c:pt idx="393">
                  <c:v>-4.8681922104190409</c:v>
                </c:pt>
                <c:pt idx="394">
                  <c:v>-4.9690015202570148</c:v>
                </c:pt>
                <c:pt idx="395">
                  <c:v>-4.767382900581068</c:v>
                </c:pt>
                <c:pt idx="396">
                  <c:v>-4.8681922104190409</c:v>
                </c:pt>
                <c:pt idx="397">
                  <c:v>-4.9690015202570148</c:v>
                </c:pt>
                <c:pt idx="398">
                  <c:v>-4.9690015202570148</c:v>
                </c:pt>
                <c:pt idx="399">
                  <c:v>-4.9690015202570148</c:v>
                </c:pt>
                <c:pt idx="400">
                  <c:v>-5.0698108300949887</c:v>
                </c:pt>
                <c:pt idx="401">
                  <c:v>-5.0698108300949887</c:v>
                </c:pt>
                <c:pt idx="402">
                  <c:v>-4.6665735907430932</c:v>
                </c:pt>
                <c:pt idx="403">
                  <c:v>-4.8681922104190409</c:v>
                </c:pt>
                <c:pt idx="404">
                  <c:v>-4.9690015202570148</c:v>
                </c:pt>
                <c:pt idx="405">
                  <c:v>-4.9690015202570148</c:v>
                </c:pt>
                <c:pt idx="406">
                  <c:v>-4.8681922104190409</c:v>
                </c:pt>
                <c:pt idx="407">
                  <c:v>-4.6665735907430932</c:v>
                </c:pt>
                <c:pt idx="408">
                  <c:v>-4.767382900581068</c:v>
                </c:pt>
                <c:pt idx="409">
                  <c:v>-4.8681922104190409</c:v>
                </c:pt>
                <c:pt idx="410">
                  <c:v>-4.9690015202570148</c:v>
                </c:pt>
                <c:pt idx="411">
                  <c:v>-4.9690015202570148</c:v>
                </c:pt>
                <c:pt idx="412">
                  <c:v>-4.3641456612291725</c:v>
                </c:pt>
                <c:pt idx="413">
                  <c:v>-4.3641456612291725</c:v>
                </c:pt>
                <c:pt idx="414">
                  <c:v>-4.4649549710671455</c:v>
                </c:pt>
                <c:pt idx="415">
                  <c:v>-4.4649549710671455</c:v>
                </c:pt>
                <c:pt idx="416">
                  <c:v>-4.6665735907430932</c:v>
                </c:pt>
                <c:pt idx="417">
                  <c:v>-4.3641456612291725</c:v>
                </c:pt>
                <c:pt idx="418">
                  <c:v>-4.767382900581068</c:v>
                </c:pt>
                <c:pt idx="419">
                  <c:v>-4.767382900581068</c:v>
                </c:pt>
                <c:pt idx="420">
                  <c:v>-4.8681922104190409</c:v>
                </c:pt>
                <c:pt idx="421">
                  <c:v>-4.6665735907430932</c:v>
                </c:pt>
                <c:pt idx="422">
                  <c:v>-4.5657642809051202</c:v>
                </c:pt>
                <c:pt idx="423">
                  <c:v>-4.767382900581068</c:v>
                </c:pt>
                <c:pt idx="424">
                  <c:v>-4.767382900581068</c:v>
                </c:pt>
                <c:pt idx="425">
                  <c:v>-4.767382900581068</c:v>
                </c:pt>
                <c:pt idx="426">
                  <c:v>-4.767382900581068</c:v>
                </c:pt>
                <c:pt idx="427">
                  <c:v>-4.8681922104190409</c:v>
                </c:pt>
                <c:pt idx="428">
                  <c:v>-4.767382900581068</c:v>
                </c:pt>
                <c:pt idx="429">
                  <c:v>-4.6665735907430932</c:v>
                </c:pt>
                <c:pt idx="430">
                  <c:v>-4.6665735907430932</c:v>
                </c:pt>
                <c:pt idx="431">
                  <c:v>-4.8681922104190409</c:v>
                </c:pt>
                <c:pt idx="432">
                  <c:v>-4.9690015202570148</c:v>
                </c:pt>
                <c:pt idx="433">
                  <c:v>-4.9690015202570148</c:v>
                </c:pt>
                <c:pt idx="434">
                  <c:v>-4.8681922104190409</c:v>
                </c:pt>
                <c:pt idx="435">
                  <c:v>-4.9690015202570148</c:v>
                </c:pt>
                <c:pt idx="436">
                  <c:v>-4.8681922104190409</c:v>
                </c:pt>
                <c:pt idx="437">
                  <c:v>-4.8681922104190409</c:v>
                </c:pt>
                <c:pt idx="438">
                  <c:v>-4.8681922104190409</c:v>
                </c:pt>
                <c:pt idx="439">
                  <c:v>-4.8681922104190409</c:v>
                </c:pt>
                <c:pt idx="440">
                  <c:v>-4.767382900581068</c:v>
                </c:pt>
                <c:pt idx="441">
                  <c:v>-4.9690015202570148</c:v>
                </c:pt>
                <c:pt idx="442">
                  <c:v>-4.9690015202570148</c:v>
                </c:pt>
                <c:pt idx="443">
                  <c:v>-4.8681922104190409</c:v>
                </c:pt>
                <c:pt idx="444">
                  <c:v>-4.767382900581068</c:v>
                </c:pt>
                <c:pt idx="445">
                  <c:v>-4.767382900581068</c:v>
                </c:pt>
                <c:pt idx="446">
                  <c:v>-4.767382900581068</c:v>
                </c:pt>
                <c:pt idx="447">
                  <c:v>-4.8681922104190409</c:v>
                </c:pt>
                <c:pt idx="448">
                  <c:v>-4.9690015202570148</c:v>
                </c:pt>
                <c:pt idx="449">
                  <c:v>-4.9690015202570148</c:v>
                </c:pt>
                <c:pt idx="450">
                  <c:v>-4.8681922104190409</c:v>
                </c:pt>
                <c:pt idx="451">
                  <c:v>-4.9690015202570148</c:v>
                </c:pt>
                <c:pt idx="452">
                  <c:v>-4.6665735907430932</c:v>
                </c:pt>
                <c:pt idx="453">
                  <c:v>-4.9690015202570148</c:v>
                </c:pt>
                <c:pt idx="454">
                  <c:v>-5.1706201399329625</c:v>
                </c:pt>
                <c:pt idx="455">
                  <c:v>-5.2714294497709364</c:v>
                </c:pt>
                <c:pt idx="456">
                  <c:v>-5.1706201399329625</c:v>
                </c:pt>
                <c:pt idx="457">
                  <c:v>-5.0698108300949887</c:v>
                </c:pt>
                <c:pt idx="458">
                  <c:v>-4.9690015202570148</c:v>
                </c:pt>
                <c:pt idx="459">
                  <c:v>-5.0698108300949887</c:v>
                </c:pt>
                <c:pt idx="460">
                  <c:v>-5.0698108300949887</c:v>
                </c:pt>
                <c:pt idx="461">
                  <c:v>-4.8681922104190409</c:v>
                </c:pt>
                <c:pt idx="462">
                  <c:v>-4.767382900581068</c:v>
                </c:pt>
                <c:pt idx="463">
                  <c:v>-4.6665735907430932</c:v>
                </c:pt>
                <c:pt idx="464">
                  <c:v>-4.8681922104190409</c:v>
                </c:pt>
                <c:pt idx="465">
                  <c:v>-4.9690015202570148</c:v>
                </c:pt>
                <c:pt idx="466">
                  <c:v>-4.9690015202570148</c:v>
                </c:pt>
                <c:pt idx="467">
                  <c:v>-4.6665735907430932</c:v>
                </c:pt>
                <c:pt idx="468">
                  <c:v>-4.4649549710671455</c:v>
                </c:pt>
                <c:pt idx="469">
                  <c:v>-4.3641456612291725</c:v>
                </c:pt>
                <c:pt idx="470">
                  <c:v>-4.3641456612291725</c:v>
                </c:pt>
                <c:pt idx="471">
                  <c:v>-4.3641456612291725</c:v>
                </c:pt>
                <c:pt idx="472">
                  <c:v>-4.2633363513911986</c:v>
                </c:pt>
                <c:pt idx="473">
                  <c:v>-4.1625270415532247</c:v>
                </c:pt>
                <c:pt idx="474">
                  <c:v>-4.4649549710671455</c:v>
                </c:pt>
                <c:pt idx="475">
                  <c:v>-4.3641456612291725</c:v>
                </c:pt>
                <c:pt idx="476">
                  <c:v>-4.1625270415532247</c:v>
                </c:pt>
                <c:pt idx="477">
                  <c:v>-4.0617177317152517</c:v>
                </c:pt>
                <c:pt idx="478">
                  <c:v>-4.3641456612291725</c:v>
                </c:pt>
                <c:pt idx="479">
                  <c:v>-4.1625270415532247</c:v>
                </c:pt>
                <c:pt idx="480">
                  <c:v>-4.6665735907430932</c:v>
                </c:pt>
                <c:pt idx="481">
                  <c:v>-4.8681922104190409</c:v>
                </c:pt>
                <c:pt idx="482">
                  <c:v>-4.6665735907430932</c:v>
                </c:pt>
                <c:pt idx="483">
                  <c:v>-4.767382900581068</c:v>
                </c:pt>
                <c:pt idx="484">
                  <c:v>-4.8681922104190409</c:v>
                </c:pt>
                <c:pt idx="485">
                  <c:v>-4.767382900581068</c:v>
                </c:pt>
                <c:pt idx="486">
                  <c:v>-4.9690015202570148</c:v>
                </c:pt>
                <c:pt idx="487">
                  <c:v>-4.9690015202570148</c:v>
                </c:pt>
                <c:pt idx="488">
                  <c:v>-4.8681922104190409</c:v>
                </c:pt>
                <c:pt idx="489">
                  <c:v>-4.6665735907430932</c:v>
                </c:pt>
                <c:pt idx="490">
                  <c:v>-4.767382900581068</c:v>
                </c:pt>
                <c:pt idx="491">
                  <c:v>-4.6665735907430932</c:v>
                </c:pt>
                <c:pt idx="492">
                  <c:v>-4.8681922104190409</c:v>
                </c:pt>
                <c:pt idx="493">
                  <c:v>-4.767382900581068</c:v>
                </c:pt>
                <c:pt idx="494">
                  <c:v>-4.767382900581068</c:v>
                </c:pt>
                <c:pt idx="495">
                  <c:v>-4.8681922104190409</c:v>
                </c:pt>
                <c:pt idx="496">
                  <c:v>-4.9690015202570148</c:v>
                </c:pt>
                <c:pt idx="497">
                  <c:v>-4.9690015202570148</c:v>
                </c:pt>
                <c:pt idx="498">
                  <c:v>-4.8681922104190409</c:v>
                </c:pt>
                <c:pt idx="499">
                  <c:v>-4.6665735907430932</c:v>
                </c:pt>
                <c:pt idx="500">
                  <c:v>-4.6665735907430932</c:v>
                </c:pt>
                <c:pt idx="501">
                  <c:v>-4.4649549710671455</c:v>
                </c:pt>
                <c:pt idx="502">
                  <c:v>-4.767382900581068</c:v>
                </c:pt>
                <c:pt idx="503">
                  <c:v>-4.8681922104190409</c:v>
                </c:pt>
                <c:pt idx="504">
                  <c:v>-4.9690015202570148</c:v>
                </c:pt>
                <c:pt idx="505">
                  <c:v>-5.0698108300949887</c:v>
                </c:pt>
                <c:pt idx="506">
                  <c:v>-4.8681922104190409</c:v>
                </c:pt>
                <c:pt idx="507">
                  <c:v>-4.8681922104190409</c:v>
                </c:pt>
                <c:pt idx="508">
                  <c:v>-4.8681922104190409</c:v>
                </c:pt>
                <c:pt idx="509">
                  <c:v>-4.9690015202570148</c:v>
                </c:pt>
                <c:pt idx="510">
                  <c:v>-5.1706201399329625</c:v>
                </c:pt>
                <c:pt idx="511">
                  <c:v>-5.1706201399329625</c:v>
                </c:pt>
                <c:pt idx="512">
                  <c:v>-5.0698108300949887</c:v>
                </c:pt>
                <c:pt idx="513">
                  <c:v>-5.0698108300949887</c:v>
                </c:pt>
                <c:pt idx="514">
                  <c:v>-5.1706201399329625</c:v>
                </c:pt>
                <c:pt idx="515">
                  <c:v>-5.1706201399329625</c:v>
                </c:pt>
                <c:pt idx="516">
                  <c:v>-5.1706201399329625</c:v>
                </c:pt>
                <c:pt idx="517">
                  <c:v>-5.0698108300949887</c:v>
                </c:pt>
                <c:pt idx="518">
                  <c:v>-4.6665735907430932</c:v>
                </c:pt>
                <c:pt idx="519">
                  <c:v>-4.6665735907430932</c:v>
                </c:pt>
                <c:pt idx="520">
                  <c:v>-4.767382900581068</c:v>
                </c:pt>
                <c:pt idx="521">
                  <c:v>-4.9690015202570148</c:v>
                </c:pt>
                <c:pt idx="522">
                  <c:v>-4.767382900581068</c:v>
                </c:pt>
                <c:pt idx="523">
                  <c:v>-4.6665735907430932</c:v>
                </c:pt>
                <c:pt idx="524">
                  <c:v>-4.5657642809051202</c:v>
                </c:pt>
                <c:pt idx="525">
                  <c:v>-5.0698108300949887</c:v>
                </c:pt>
                <c:pt idx="526">
                  <c:v>-5.1706201399329625</c:v>
                </c:pt>
                <c:pt idx="527">
                  <c:v>-5.2714294497709364</c:v>
                </c:pt>
                <c:pt idx="528">
                  <c:v>-4.9690015202570148</c:v>
                </c:pt>
                <c:pt idx="529">
                  <c:v>-4.9690015202570148</c:v>
                </c:pt>
                <c:pt idx="530">
                  <c:v>-4.9690015202570148</c:v>
                </c:pt>
                <c:pt idx="531">
                  <c:v>-4.9690015202570148</c:v>
                </c:pt>
                <c:pt idx="532">
                  <c:v>-4.9690015202570148</c:v>
                </c:pt>
                <c:pt idx="533">
                  <c:v>-4.9690015202570148</c:v>
                </c:pt>
                <c:pt idx="534">
                  <c:v>-4.9690015202570148</c:v>
                </c:pt>
                <c:pt idx="535">
                  <c:v>-5.0698108300949887</c:v>
                </c:pt>
                <c:pt idx="536">
                  <c:v>-4.9690015202570148</c:v>
                </c:pt>
                <c:pt idx="537">
                  <c:v>-4.8681922104190409</c:v>
                </c:pt>
                <c:pt idx="538">
                  <c:v>-4.767382900581068</c:v>
                </c:pt>
                <c:pt idx="539">
                  <c:v>-4.767382900581068</c:v>
                </c:pt>
                <c:pt idx="540">
                  <c:v>-4.9690015202570148</c:v>
                </c:pt>
                <c:pt idx="541">
                  <c:v>-4.767382900581068</c:v>
                </c:pt>
                <c:pt idx="542">
                  <c:v>-4.8681922104190409</c:v>
                </c:pt>
                <c:pt idx="543">
                  <c:v>-4.8681922104190409</c:v>
                </c:pt>
                <c:pt idx="544">
                  <c:v>-4.8681922104190409</c:v>
                </c:pt>
                <c:pt idx="545">
                  <c:v>-4.8681922104190409</c:v>
                </c:pt>
                <c:pt idx="546">
                  <c:v>-4.8681922104190409</c:v>
                </c:pt>
                <c:pt idx="547">
                  <c:v>-4.767382900581068</c:v>
                </c:pt>
                <c:pt idx="548">
                  <c:v>-4.767382900581068</c:v>
                </c:pt>
                <c:pt idx="549">
                  <c:v>-4.8681922104190409</c:v>
                </c:pt>
                <c:pt idx="550">
                  <c:v>-4.8681922104190409</c:v>
                </c:pt>
                <c:pt idx="551">
                  <c:v>-4.8681922104190409</c:v>
                </c:pt>
                <c:pt idx="552">
                  <c:v>-4.9690015202570148</c:v>
                </c:pt>
                <c:pt idx="553">
                  <c:v>-4.9690015202570148</c:v>
                </c:pt>
                <c:pt idx="554">
                  <c:v>-4.9690015202570148</c:v>
                </c:pt>
                <c:pt idx="555">
                  <c:v>-4.9690015202570148</c:v>
                </c:pt>
                <c:pt idx="556">
                  <c:v>-4.9690015202570148</c:v>
                </c:pt>
                <c:pt idx="557">
                  <c:v>-5.0698108300949887</c:v>
                </c:pt>
                <c:pt idx="558">
                  <c:v>-4.9690015202570148</c:v>
                </c:pt>
                <c:pt idx="559">
                  <c:v>-4.9690015202570148</c:v>
                </c:pt>
                <c:pt idx="560">
                  <c:v>-4.9690015202570148</c:v>
                </c:pt>
                <c:pt idx="561">
                  <c:v>-5.0698108300949887</c:v>
                </c:pt>
                <c:pt idx="562">
                  <c:v>-4.9690015202570148</c:v>
                </c:pt>
                <c:pt idx="563">
                  <c:v>-4.8681922104190409</c:v>
                </c:pt>
                <c:pt idx="564">
                  <c:v>-4.8681922104190409</c:v>
                </c:pt>
                <c:pt idx="565">
                  <c:v>-4.9690015202570148</c:v>
                </c:pt>
                <c:pt idx="566">
                  <c:v>-4.9690015202570148</c:v>
                </c:pt>
                <c:pt idx="567">
                  <c:v>-5.0698108300949887</c:v>
                </c:pt>
                <c:pt idx="568">
                  <c:v>-5.0698108300949887</c:v>
                </c:pt>
                <c:pt idx="569">
                  <c:v>-5.0698108300949887</c:v>
                </c:pt>
                <c:pt idx="570">
                  <c:v>-5.0698108300949887</c:v>
                </c:pt>
                <c:pt idx="571">
                  <c:v>-5.1706201399329625</c:v>
                </c:pt>
                <c:pt idx="572">
                  <c:v>-5.0698108300949887</c:v>
                </c:pt>
                <c:pt idx="573">
                  <c:v>-5.1706201399329625</c:v>
                </c:pt>
                <c:pt idx="574">
                  <c:v>-5.1706201399329625</c:v>
                </c:pt>
                <c:pt idx="575">
                  <c:v>-5.1706201399329625</c:v>
                </c:pt>
                <c:pt idx="576">
                  <c:v>-5.1706201399329625</c:v>
                </c:pt>
                <c:pt idx="577">
                  <c:v>-5.2714294497709364</c:v>
                </c:pt>
                <c:pt idx="578">
                  <c:v>-5.1706201399329625</c:v>
                </c:pt>
                <c:pt idx="579">
                  <c:v>-5.1706201399329625</c:v>
                </c:pt>
                <c:pt idx="580">
                  <c:v>-5.0698108300949887</c:v>
                </c:pt>
                <c:pt idx="581">
                  <c:v>-5.0698108300949887</c:v>
                </c:pt>
                <c:pt idx="582">
                  <c:v>-5.0698108300949887</c:v>
                </c:pt>
                <c:pt idx="583">
                  <c:v>-5.0698108300949887</c:v>
                </c:pt>
                <c:pt idx="584">
                  <c:v>-5.0698108300949887</c:v>
                </c:pt>
                <c:pt idx="585">
                  <c:v>-5.0698108300949887</c:v>
                </c:pt>
                <c:pt idx="586">
                  <c:v>-5.0698108300949887</c:v>
                </c:pt>
                <c:pt idx="587">
                  <c:v>-5.1706201399329625</c:v>
                </c:pt>
                <c:pt idx="588">
                  <c:v>-5.0698108300949887</c:v>
                </c:pt>
                <c:pt idx="589">
                  <c:v>-5.1706201399329625</c:v>
                </c:pt>
                <c:pt idx="590">
                  <c:v>-5.0698108300949887</c:v>
                </c:pt>
                <c:pt idx="591">
                  <c:v>-5.1706201399329625</c:v>
                </c:pt>
                <c:pt idx="592">
                  <c:v>-5.1706201399329625</c:v>
                </c:pt>
                <c:pt idx="593">
                  <c:v>-5.1706201399329625</c:v>
                </c:pt>
                <c:pt idx="594">
                  <c:v>-5.1706201399329625</c:v>
                </c:pt>
                <c:pt idx="595">
                  <c:v>-5.2714294497709364</c:v>
                </c:pt>
                <c:pt idx="596">
                  <c:v>-5.1706201399329625</c:v>
                </c:pt>
                <c:pt idx="597">
                  <c:v>-5.1706201399329625</c:v>
                </c:pt>
                <c:pt idx="598">
                  <c:v>-5.1706201399329625</c:v>
                </c:pt>
                <c:pt idx="599">
                  <c:v>-5.2714294497709364</c:v>
                </c:pt>
                <c:pt idx="600">
                  <c:v>-5.1706201399329625</c:v>
                </c:pt>
                <c:pt idx="601">
                  <c:v>-5.1706201399329625</c:v>
                </c:pt>
                <c:pt idx="602">
                  <c:v>-5.2714294497709364</c:v>
                </c:pt>
                <c:pt idx="603">
                  <c:v>-5.2714294497709364</c:v>
                </c:pt>
                <c:pt idx="604">
                  <c:v>-5.1706201399329625</c:v>
                </c:pt>
                <c:pt idx="605">
                  <c:v>-5.0698108300949887</c:v>
                </c:pt>
                <c:pt idx="606">
                  <c:v>-5.1706201399329625</c:v>
                </c:pt>
                <c:pt idx="607">
                  <c:v>-5.2714294497709364</c:v>
                </c:pt>
                <c:pt idx="608">
                  <c:v>-5.0698108300949887</c:v>
                </c:pt>
                <c:pt idx="609">
                  <c:v>-5.1706201399329625</c:v>
                </c:pt>
                <c:pt idx="610">
                  <c:v>-5.1706201399329625</c:v>
                </c:pt>
                <c:pt idx="611">
                  <c:v>-5.1706201399329625</c:v>
                </c:pt>
                <c:pt idx="612">
                  <c:v>-5.1706201399329625</c:v>
                </c:pt>
                <c:pt idx="613">
                  <c:v>-5.2714294497709364</c:v>
                </c:pt>
                <c:pt idx="614">
                  <c:v>-5.1706201399329625</c:v>
                </c:pt>
                <c:pt idx="615">
                  <c:v>-5.1706201399329625</c:v>
                </c:pt>
                <c:pt idx="616">
                  <c:v>-5.1706201399329625</c:v>
                </c:pt>
                <c:pt idx="617">
                  <c:v>-5.2714294497709364</c:v>
                </c:pt>
                <c:pt idx="618">
                  <c:v>-5.2714294497709364</c:v>
                </c:pt>
                <c:pt idx="619">
                  <c:v>-5.2714294497709364</c:v>
                </c:pt>
                <c:pt idx="620">
                  <c:v>-5.2714294497709364</c:v>
                </c:pt>
                <c:pt idx="621">
                  <c:v>-5.2714294497709364</c:v>
                </c:pt>
                <c:pt idx="622">
                  <c:v>-5.2714294497709364</c:v>
                </c:pt>
                <c:pt idx="623">
                  <c:v>-5.3722387596089103</c:v>
                </c:pt>
                <c:pt idx="624">
                  <c:v>-5.3722387596089103</c:v>
                </c:pt>
                <c:pt idx="625">
                  <c:v>-5.3722387596089103</c:v>
                </c:pt>
                <c:pt idx="626">
                  <c:v>-5.3722387596089103</c:v>
                </c:pt>
                <c:pt idx="627">
                  <c:v>-5.3722387596089103</c:v>
                </c:pt>
                <c:pt idx="628">
                  <c:v>-5.3722387596089103</c:v>
                </c:pt>
                <c:pt idx="629">
                  <c:v>-5.4730480694468833</c:v>
                </c:pt>
                <c:pt idx="630">
                  <c:v>-5.3722387596089103</c:v>
                </c:pt>
                <c:pt idx="631">
                  <c:v>-5.3722387596089103</c:v>
                </c:pt>
                <c:pt idx="632">
                  <c:v>-5.3722387596089103</c:v>
                </c:pt>
                <c:pt idx="633">
                  <c:v>-5.2714294497709364</c:v>
                </c:pt>
                <c:pt idx="634">
                  <c:v>-5.2714294497709364</c:v>
                </c:pt>
                <c:pt idx="635">
                  <c:v>-5.3722387596089103</c:v>
                </c:pt>
                <c:pt idx="636">
                  <c:v>-5.3722387596089103</c:v>
                </c:pt>
                <c:pt idx="637">
                  <c:v>-5.3722387596089103</c:v>
                </c:pt>
                <c:pt idx="638">
                  <c:v>-5.3722387596089103</c:v>
                </c:pt>
                <c:pt idx="639">
                  <c:v>-5.4730480694468833</c:v>
                </c:pt>
                <c:pt idx="640">
                  <c:v>-5.4730480694468833</c:v>
                </c:pt>
                <c:pt idx="641">
                  <c:v>-5.3722387596089103</c:v>
                </c:pt>
                <c:pt idx="642">
                  <c:v>-5.3722387596089103</c:v>
                </c:pt>
                <c:pt idx="643">
                  <c:v>-5.3722387596089103</c:v>
                </c:pt>
                <c:pt idx="644">
                  <c:v>-5.2714294497709364</c:v>
                </c:pt>
                <c:pt idx="645">
                  <c:v>-5.2714294497709364</c:v>
                </c:pt>
                <c:pt idx="646">
                  <c:v>-5.3722387596089103</c:v>
                </c:pt>
                <c:pt idx="647">
                  <c:v>-5.0698108300949887</c:v>
                </c:pt>
                <c:pt idx="648">
                  <c:v>-4.9690015202570148</c:v>
                </c:pt>
                <c:pt idx="649">
                  <c:v>-4.8681922104190409</c:v>
                </c:pt>
                <c:pt idx="650">
                  <c:v>-4.767382900581068</c:v>
                </c:pt>
                <c:pt idx="651">
                  <c:v>-4.8681922104190409</c:v>
                </c:pt>
                <c:pt idx="652">
                  <c:v>-4.8681922104190409</c:v>
                </c:pt>
                <c:pt idx="653">
                  <c:v>-4.8681922104190409</c:v>
                </c:pt>
                <c:pt idx="654">
                  <c:v>-5.0698108300949887</c:v>
                </c:pt>
                <c:pt idx="655">
                  <c:v>-5.1706201399329625</c:v>
                </c:pt>
                <c:pt idx="656">
                  <c:v>-4.9690015202570148</c:v>
                </c:pt>
                <c:pt idx="657">
                  <c:v>-4.9690015202570148</c:v>
                </c:pt>
                <c:pt idx="658">
                  <c:v>-4.9690015202570148</c:v>
                </c:pt>
                <c:pt idx="659">
                  <c:v>-5.0698108300949887</c:v>
                </c:pt>
                <c:pt idx="660">
                  <c:v>-5.1706201399329625</c:v>
                </c:pt>
                <c:pt idx="661">
                  <c:v>-5.1706201399329625</c:v>
                </c:pt>
                <c:pt idx="662">
                  <c:v>-5.0698108300949887</c:v>
                </c:pt>
                <c:pt idx="663">
                  <c:v>-4.9690015202570148</c:v>
                </c:pt>
                <c:pt idx="664">
                  <c:v>-5.0698108300949887</c:v>
                </c:pt>
                <c:pt idx="665">
                  <c:v>-5.0698108300949887</c:v>
                </c:pt>
                <c:pt idx="666">
                  <c:v>-4.9690015202570148</c:v>
                </c:pt>
                <c:pt idx="667">
                  <c:v>-4.9690015202570148</c:v>
                </c:pt>
                <c:pt idx="668">
                  <c:v>-4.9690015202570148</c:v>
                </c:pt>
                <c:pt idx="669">
                  <c:v>-4.9690015202570148</c:v>
                </c:pt>
                <c:pt idx="670">
                  <c:v>-5.0698108300949887</c:v>
                </c:pt>
                <c:pt idx="671">
                  <c:v>-5.0698108300949887</c:v>
                </c:pt>
                <c:pt idx="672">
                  <c:v>-5.0698108300949887</c:v>
                </c:pt>
                <c:pt idx="673">
                  <c:v>-4.9690015202570148</c:v>
                </c:pt>
                <c:pt idx="674">
                  <c:v>-4.9690015202570148</c:v>
                </c:pt>
                <c:pt idx="675">
                  <c:v>-4.8681922104190409</c:v>
                </c:pt>
                <c:pt idx="676">
                  <c:v>-4.8681922104190409</c:v>
                </c:pt>
                <c:pt idx="677">
                  <c:v>-4.8681922104190409</c:v>
                </c:pt>
                <c:pt idx="678">
                  <c:v>-4.8681922104190409</c:v>
                </c:pt>
                <c:pt idx="679">
                  <c:v>-4.8681922104190409</c:v>
                </c:pt>
                <c:pt idx="680">
                  <c:v>-4.8681922104190409</c:v>
                </c:pt>
                <c:pt idx="681">
                  <c:v>-4.9690015202570148</c:v>
                </c:pt>
                <c:pt idx="682">
                  <c:v>-5.1706201399329625</c:v>
                </c:pt>
                <c:pt idx="683">
                  <c:v>-5.0698108300949887</c:v>
                </c:pt>
                <c:pt idx="684">
                  <c:v>-5.0698108300949887</c:v>
                </c:pt>
                <c:pt idx="685">
                  <c:v>-4.767382900581068</c:v>
                </c:pt>
                <c:pt idx="686">
                  <c:v>-4.9690015202570148</c:v>
                </c:pt>
                <c:pt idx="687">
                  <c:v>-4.9690015202570148</c:v>
                </c:pt>
                <c:pt idx="688">
                  <c:v>-4.9690015202570148</c:v>
                </c:pt>
                <c:pt idx="689">
                  <c:v>-4.9690015202570148</c:v>
                </c:pt>
                <c:pt idx="690">
                  <c:v>-4.9690015202570148</c:v>
                </c:pt>
                <c:pt idx="691">
                  <c:v>-4.767382900581068</c:v>
                </c:pt>
                <c:pt idx="692">
                  <c:v>-4.8681922104190409</c:v>
                </c:pt>
                <c:pt idx="693">
                  <c:v>-4.767382900581068</c:v>
                </c:pt>
                <c:pt idx="694">
                  <c:v>-4.767382900581068</c:v>
                </c:pt>
                <c:pt idx="695">
                  <c:v>-4.8681922104190409</c:v>
                </c:pt>
                <c:pt idx="696">
                  <c:v>-4.9690015202570148</c:v>
                </c:pt>
                <c:pt idx="697">
                  <c:v>-4.8681922104190409</c:v>
                </c:pt>
                <c:pt idx="698">
                  <c:v>-4.9690015202570148</c:v>
                </c:pt>
                <c:pt idx="699">
                  <c:v>-4.8681922104190409</c:v>
                </c:pt>
                <c:pt idx="700">
                  <c:v>-4.9690015202570148</c:v>
                </c:pt>
                <c:pt idx="701">
                  <c:v>-5.0698108300949887</c:v>
                </c:pt>
                <c:pt idx="702">
                  <c:v>-5.0698108300949887</c:v>
                </c:pt>
                <c:pt idx="703">
                  <c:v>-4.9690015202570148</c:v>
                </c:pt>
                <c:pt idx="704">
                  <c:v>-4.8681922104190409</c:v>
                </c:pt>
                <c:pt idx="705">
                  <c:v>-4.8681922104190409</c:v>
                </c:pt>
                <c:pt idx="706">
                  <c:v>-4.9690015202570148</c:v>
                </c:pt>
                <c:pt idx="707">
                  <c:v>-4.8681922104190409</c:v>
                </c:pt>
                <c:pt idx="708">
                  <c:v>-4.767382900581068</c:v>
                </c:pt>
                <c:pt idx="709">
                  <c:v>-4.767382900581068</c:v>
                </c:pt>
                <c:pt idx="710">
                  <c:v>-4.8681922104190409</c:v>
                </c:pt>
                <c:pt idx="711">
                  <c:v>-4.9690015202570148</c:v>
                </c:pt>
                <c:pt idx="712">
                  <c:v>-4.9690015202570148</c:v>
                </c:pt>
                <c:pt idx="713">
                  <c:v>-4.8681922104190409</c:v>
                </c:pt>
                <c:pt idx="714">
                  <c:v>-4.8681922104190409</c:v>
                </c:pt>
                <c:pt idx="715">
                  <c:v>-4.8681922104190409</c:v>
                </c:pt>
                <c:pt idx="716">
                  <c:v>-4.8681922104190409</c:v>
                </c:pt>
                <c:pt idx="717">
                  <c:v>-4.8681922104190409</c:v>
                </c:pt>
                <c:pt idx="718">
                  <c:v>-4.9690015202570148</c:v>
                </c:pt>
                <c:pt idx="719">
                  <c:v>-5.0698108300949887</c:v>
                </c:pt>
                <c:pt idx="720">
                  <c:v>-5.0698108300949887</c:v>
                </c:pt>
              </c:numCache>
            </c:numRef>
          </c:yVal>
          <c:smooth val="1"/>
        </c:ser>
        <c:ser>
          <c:idx val="1"/>
          <c:order val="1"/>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Sheet2!$E$4:$E$724</c:f>
              <c:numCache>
                <c:formatCode>0.0_ </c:formatCode>
                <c:ptCount val="721"/>
                <c:pt idx="0">
                  <c:v>-0.88644162777161017</c:v>
                </c:pt>
                <c:pt idx="1">
                  <c:v>-0.88644162777161017</c:v>
                </c:pt>
                <c:pt idx="2">
                  <c:v>-0.88644162777161017</c:v>
                </c:pt>
                <c:pt idx="3">
                  <c:v>-0.88644162777161017</c:v>
                </c:pt>
                <c:pt idx="4">
                  <c:v>-0.88644162777161017</c:v>
                </c:pt>
                <c:pt idx="5">
                  <c:v>-0.88644162777161017</c:v>
                </c:pt>
                <c:pt idx="6">
                  <c:v>-0.88644162777161017</c:v>
                </c:pt>
                <c:pt idx="7">
                  <c:v>-0.88644162777161017</c:v>
                </c:pt>
                <c:pt idx="8">
                  <c:v>-0.98667198346105711</c:v>
                </c:pt>
                <c:pt idx="9">
                  <c:v>-0.88644162777161017</c:v>
                </c:pt>
                <c:pt idx="10">
                  <c:v>-0.98667198346105711</c:v>
                </c:pt>
                <c:pt idx="11">
                  <c:v>-0.98667198346105711</c:v>
                </c:pt>
                <c:pt idx="12">
                  <c:v>-0.98667198346105711</c:v>
                </c:pt>
                <c:pt idx="13">
                  <c:v>-0.98667198346105711</c:v>
                </c:pt>
                <c:pt idx="14">
                  <c:v>-0.98667198346105711</c:v>
                </c:pt>
                <c:pt idx="15">
                  <c:v>-0.88644162777161017</c:v>
                </c:pt>
                <c:pt idx="16">
                  <c:v>-0.98667198346105711</c:v>
                </c:pt>
                <c:pt idx="17">
                  <c:v>-0.88644162777161017</c:v>
                </c:pt>
                <c:pt idx="18">
                  <c:v>-0.88644162777161017</c:v>
                </c:pt>
                <c:pt idx="19">
                  <c:v>-0.88644162777161017</c:v>
                </c:pt>
                <c:pt idx="20">
                  <c:v>-0.88644162777161017</c:v>
                </c:pt>
                <c:pt idx="21">
                  <c:v>-0.88644162777161017</c:v>
                </c:pt>
                <c:pt idx="22">
                  <c:v>-0.88644162777161017</c:v>
                </c:pt>
                <c:pt idx="23">
                  <c:v>-0.88644162777161017</c:v>
                </c:pt>
                <c:pt idx="24">
                  <c:v>-0.88644162777161017</c:v>
                </c:pt>
                <c:pt idx="25">
                  <c:v>-0.88644162777161017</c:v>
                </c:pt>
                <c:pt idx="26">
                  <c:v>-0.88644162777161017</c:v>
                </c:pt>
                <c:pt idx="27">
                  <c:v>-0.88644162777161017</c:v>
                </c:pt>
                <c:pt idx="28">
                  <c:v>-0.88644162777161017</c:v>
                </c:pt>
                <c:pt idx="29">
                  <c:v>-0.88644162777161017</c:v>
                </c:pt>
                <c:pt idx="30">
                  <c:v>-0.98667198346105711</c:v>
                </c:pt>
                <c:pt idx="31">
                  <c:v>-0.98667198346105711</c:v>
                </c:pt>
                <c:pt idx="32">
                  <c:v>-0.98667198346105711</c:v>
                </c:pt>
                <c:pt idx="33">
                  <c:v>-0.88644162777161017</c:v>
                </c:pt>
                <c:pt idx="34">
                  <c:v>-0.98667198346105711</c:v>
                </c:pt>
                <c:pt idx="35">
                  <c:v>-0.88644162777161017</c:v>
                </c:pt>
                <c:pt idx="36">
                  <c:v>-0.98667198346105711</c:v>
                </c:pt>
                <c:pt idx="37">
                  <c:v>-0.88644162777161017</c:v>
                </c:pt>
                <c:pt idx="38">
                  <c:v>-0.98667198346105711</c:v>
                </c:pt>
                <c:pt idx="39">
                  <c:v>-0.98667198346105711</c:v>
                </c:pt>
                <c:pt idx="40">
                  <c:v>-0.98667198346105711</c:v>
                </c:pt>
                <c:pt idx="41">
                  <c:v>-0.98667198346105711</c:v>
                </c:pt>
                <c:pt idx="42">
                  <c:v>-0.98667198346105711</c:v>
                </c:pt>
                <c:pt idx="43">
                  <c:v>-0.98667198346105711</c:v>
                </c:pt>
                <c:pt idx="44">
                  <c:v>-0.88644162777161017</c:v>
                </c:pt>
                <c:pt idx="45">
                  <c:v>-0.88644162777161017</c:v>
                </c:pt>
                <c:pt idx="46">
                  <c:v>-0.88644162777161017</c:v>
                </c:pt>
                <c:pt idx="47">
                  <c:v>-0.88644162777161017</c:v>
                </c:pt>
                <c:pt idx="48">
                  <c:v>-0.88644162777161017</c:v>
                </c:pt>
                <c:pt idx="49">
                  <c:v>-0.98667198346105711</c:v>
                </c:pt>
                <c:pt idx="50">
                  <c:v>-0.88644162777161017</c:v>
                </c:pt>
                <c:pt idx="51">
                  <c:v>-0.88644162777161017</c:v>
                </c:pt>
                <c:pt idx="52">
                  <c:v>-0.98667198346105711</c:v>
                </c:pt>
                <c:pt idx="53">
                  <c:v>-0.88644162777161017</c:v>
                </c:pt>
                <c:pt idx="54">
                  <c:v>-0.88644162777161017</c:v>
                </c:pt>
                <c:pt idx="55">
                  <c:v>-0.98667198346105711</c:v>
                </c:pt>
                <c:pt idx="56">
                  <c:v>-0.98667198346105711</c:v>
                </c:pt>
                <c:pt idx="57">
                  <c:v>-0.88644162777161017</c:v>
                </c:pt>
                <c:pt idx="58">
                  <c:v>-0.98667198346105711</c:v>
                </c:pt>
                <c:pt idx="59">
                  <c:v>-0.88644162777161017</c:v>
                </c:pt>
                <c:pt idx="60">
                  <c:v>-0.88644162777161017</c:v>
                </c:pt>
                <c:pt idx="61">
                  <c:v>-0.98667198346105711</c:v>
                </c:pt>
                <c:pt idx="62">
                  <c:v>-0.98667198346105711</c:v>
                </c:pt>
                <c:pt idx="63">
                  <c:v>-0.98667198346105711</c:v>
                </c:pt>
                <c:pt idx="64">
                  <c:v>-0.88644162777161017</c:v>
                </c:pt>
                <c:pt idx="65">
                  <c:v>-0.98667198346105711</c:v>
                </c:pt>
                <c:pt idx="66">
                  <c:v>-0.98667198346105711</c:v>
                </c:pt>
                <c:pt idx="67">
                  <c:v>-0.98667198346105711</c:v>
                </c:pt>
                <c:pt idx="68">
                  <c:v>-0.98667198346105711</c:v>
                </c:pt>
                <c:pt idx="69">
                  <c:v>-0.98667198346105711</c:v>
                </c:pt>
                <c:pt idx="70">
                  <c:v>-0.98667198346105711</c:v>
                </c:pt>
                <c:pt idx="71">
                  <c:v>-0.98667198346105711</c:v>
                </c:pt>
                <c:pt idx="72">
                  <c:v>-0.98667198346105711</c:v>
                </c:pt>
                <c:pt idx="73">
                  <c:v>-0.88644162777161017</c:v>
                </c:pt>
                <c:pt idx="74">
                  <c:v>-0.88644162777161017</c:v>
                </c:pt>
                <c:pt idx="75">
                  <c:v>-0.98667198346105711</c:v>
                </c:pt>
                <c:pt idx="76">
                  <c:v>-0.88644162777161017</c:v>
                </c:pt>
                <c:pt idx="77">
                  <c:v>-0.98667198346105711</c:v>
                </c:pt>
                <c:pt idx="78">
                  <c:v>-0.98667198346105711</c:v>
                </c:pt>
                <c:pt idx="79">
                  <c:v>-0.98667198346105711</c:v>
                </c:pt>
                <c:pt idx="80">
                  <c:v>-0.98667198346105711</c:v>
                </c:pt>
                <c:pt idx="81">
                  <c:v>-0.98667198346105711</c:v>
                </c:pt>
                <c:pt idx="82">
                  <c:v>-0.98667198346105711</c:v>
                </c:pt>
                <c:pt idx="83">
                  <c:v>-0.98667198346105711</c:v>
                </c:pt>
                <c:pt idx="84">
                  <c:v>-0.98667198346105711</c:v>
                </c:pt>
                <c:pt idx="85">
                  <c:v>-0.98667198346105711</c:v>
                </c:pt>
                <c:pt idx="86">
                  <c:v>-0.98667198346105711</c:v>
                </c:pt>
                <c:pt idx="87">
                  <c:v>-0.98667198346105711</c:v>
                </c:pt>
                <c:pt idx="88">
                  <c:v>-0.98667198346105711</c:v>
                </c:pt>
                <c:pt idx="89">
                  <c:v>-0.98667198346105711</c:v>
                </c:pt>
                <c:pt idx="90">
                  <c:v>-0.98667198346105711</c:v>
                </c:pt>
                <c:pt idx="91">
                  <c:v>-0.98667198346105711</c:v>
                </c:pt>
                <c:pt idx="92">
                  <c:v>-0.98667198346105711</c:v>
                </c:pt>
                <c:pt idx="93">
                  <c:v>-0.98667198346105711</c:v>
                </c:pt>
                <c:pt idx="94">
                  <c:v>-0.98667198346105711</c:v>
                </c:pt>
                <c:pt idx="95">
                  <c:v>-0.98667198346105711</c:v>
                </c:pt>
                <c:pt idx="96">
                  <c:v>-0.98667198346105711</c:v>
                </c:pt>
                <c:pt idx="97">
                  <c:v>-0.98667198346105711</c:v>
                </c:pt>
                <c:pt idx="98">
                  <c:v>-0.98667198346105711</c:v>
                </c:pt>
                <c:pt idx="99">
                  <c:v>-0.98667198346105711</c:v>
                </c:pt>
                <c:pt idx="100">
                  <c:v>-0.88644162777161017</c:v>
                </c:pt>
                <c:pt idx="101">
                  <c:v>-0.88644162777161017</c:v>
                </c:pt>
                <c:pt idx="102">
                  <c:v>-0.88644162777161017</c:v>
                </c:pt>
                <c:pt idx="103">
                  <c:v>-0.88644162777161017</c:v>
                </c:pt>
                <c:pt idx="104">
                  <c:v>-0.88644162777161017</c:v>
                </c:pt>
                <c:pt idx="105">
                  <c:v>-0.98667198346105711</c:v>
                </c:pt>
                <c:pt idx="106">
                  <c:v>-0.88644162777161017</c:v>
                </c:pt>
                <c:pt idx="107">
                  <c:v>-0.78621127208216335</c:v>
                </c:pt>
                <c:pt idx="108">
                  <c:v>-0.78621127208216335</c:v>
                </c:pt>
                <c:pt idx="109">
                  <c:v>-0.78621127208216335</c:v>
                </c:pt>
                <c:pt idx="110">
                  <c:v>-0.68598091639271641</c:v>
                </c:pt>
                <c:pt idx="111">
                  <c:v>-0.88644162777161017</c:v>
                </c:pt>
                <c:pt idx="112">
                  <c:v>-0.88644162777161017</c:v>
                </c:pt>
                <c:pt idx="113">
                  <c:v>-0.68598091639271641</c:v>
                </c:pt>
                <c:pt idx="114">
                  <c:v>-0.78621127208216335</c:v>
                </c:pt>
                <c:pt idx="115">
                  <c:v>-0.38528984932437577</c:v>
                </c:pt>
                <c:pt idx="116">
                  <c:v>0.21609228481230558</c:v>
                </c:pt>
                <c:pt idx="117">
                  <c:v>0.81747441894898709</c:v>
                </c:pt>
                <c:pt idx="118">
                  <c:v>1.1181654860173276</c:v>
                </c:pt>
                <c:pt idx="119">
                  <c:v>1.719547620154009</c:v>
                </c:pt>
                <c:pt idx="120">
                  <c:v>2.4211601099801374</c:v>
                </c:pt>
                <c:pt idx="121">
                  <c:v>3.0225422441168184</c:v>
                </c:pt>
                <c:pt idx="122">
                  <c:v>3.6239243782534998</c:v>
                </c:pt>
                <c:pt idx="123">
                  <c:v>4.4257672237690748</c:v>
                </c:pt>
                <c:pt idx="124">
                  <c:v>4.8266886465268621</c:v>
                </c:pt>
                <c:pt idx="125">
                  <c:v>5.2276100692846503</c:v>
                </c:pt>
                <c:pt idx="126">
                  <c:v>5.9292225591107783</c:v>
                </c:pt>
                <c:pt idx="127">
                  <c:v>6.0294529148002249</c:v>
                </c:pt>
                <c:pt idx="128">
                  <c:v>6.3301439818685656</c:v>
                </c:pt>
                <c:pt idx="129">
                  <c:v>6.5306046932474597</c:v>
                </c:pt>
                <c:pt idx="130">
                  <c:v>6.6308350489369072</c:v>
                </c:pt>
                <c:pt idx="131">
                  <c:v>6.9315261160052479</c:v>
                </c:pt>
                <c:pt idx="132">
                  <c:v>7.1319868273841411</c:v>
                </c:pt>
                <c:pt idx="133">
                  <c:v>7.3324475387630343</c:v>
                </c:pt>
                <c:pt idx="134">
                  <c:v>7.3324475387630343</c:v>
                </c:pt>
                <c:pt idx="135">
                  <c:v>7.4326778944524818</c:v>
                </c:pt>
                <c:pt idx="136">
                  <c:v>7.4326778944524818</c:v>
                </c:pt>
                <c:pt idx="137">
                  <c:v>7.7333689615208225</c:v>
                </c:pt>
                <c:pt idx="138">
                  <c:v>8.0340600285891632</c:v>
                </c:pt>
                <c:pt idx="139">
                  <c:v>8.1342903842786107</c:v>
                </c:pt>
                <c:pt idx="140">
                  <c:v>8.0340600285891632</c:v>
                </c:pt>
                <c:pt idx="141">
                  <c:v>8.0340600285891632</c:v>
                </c:pt>
                <c:pt idx="142">
                  <c:v>8.2345207399680564</c:v>
                </c:pt>
                <c:pt idx="143">
                  <c:v>8.3347510956575039</c:v>
                </c:pt>
                <c:pt idx="144">
                  <c:v>8.3347510956575039</c:v>
                </c:pt>
                <c:pt idx="145">
                  <c:v>8.5352118070363989</c:v>
                </c:pt>
                <c:pt idx="146">
                  <c:v>8.6354421627258446</c:v>
                </c:pt>
                <c:pt idx="147">
                  <c:v>8.7356725184152921</c:v>
                </c:pt>
                <c:pt idx="148">
                  <c:v>8.8359028741047378</c:v>
                </c:pt>
                <c:pt idx="149">
                  <c:v>8.9361332297941853</c:v>
                </c:pt>
                <c:pt idx="150">
                  <c:v>8.9361332297941853</c:v>
                </c:pt>
                <c:pt idx="151">
                  <c:v>9.0363635854836328</c:v>
                </c:pt>
                <c:pt idx="152">
                  <c:v>9.1365939411730785</c:v>
                </c:pt>
                <c:pt idx="153">
                  <c:v>9.5375153639308667</c:v>
                </c:pt>
                <c:pt idx="154">
                  <c:v>9.236824296862526</c:v>
                </c:pt>
                <c:pt idx="155">
                  <c:v>9.1365939411730785</c:v>
                </c:pt>
                <c:pt idx="156">
                  <c:v>9.4372850082414192</c:v>
                </c:pt>
                <c:pt idx="157">
                  <c:v>9.3370546525519718</c:v>
                </c:pt>
                <c:pt idx="158">
                  <c:v>9.6377457196203142</c:v>
                </c:pt>
                <c:pt idx="159">
                  <c:v>9.8382064309992074</c:v>
                </c:pt>
                <c:pt idx="160">
                  <c:v>9.7379760753097599</c:v>
                </c:pt>
                <c:pt idx="161">
                  <c:v>9.8382064309992074</c:v>
                </c:pt>
                <c:pt idx="162">
                  <c:v>9.9384367866886532</c:v>
                </c:pt>
                <c:pt idx="163">
                  <c:v>9.9384367866886532</c:v>
                </c:pt>
                <c:pt idx="164">
                  <c:v>10.038667142378102</c:v>
                </c:pt>
                <c:pt idx="165">
                  <c:v>10.138897498067548</c:v>
                </c:pt>
                <c:pt idx="166">
                  <c:v>9.6377457196203142</c:v>
                </c:pt>
                <c:pt idx="167">
                  <c:v>9.6377457196203142</c:v>
                </c:pt>
                <c:pt idx="168">
                  <c:v>9.8382064309992074</c:v>
                </c:pt>
                <c:pt idx="169">
                  <c:v>10.239127853756996</c:v>
                </c:pt>
                <c:pt idx="170">
                  <c:v>10.038667142378102</c:v>
                </c:pt>
                <c:pt idx="171">
                  <c:v>10.038667142378102</c:v>
                </c:pt>
                <c:pt idx="172">
                  <c:v>9.6377457196203142</c:v>
                </c:pt>
                <c:pt idx="173">
                  <c:v>9.3370546525519718</c:v>
                </c:pt>
                <c:pt idx="174">
                  <c:v>9.0363635854836328</c:v>
                </c:pt>
                <c:pt idx="175">
                  <c:v>9.1365939411730785</c:v>
                </c:pt>
                <c:pt idx="176">
                  <c:v>8.8359028741047378</c:v>
                </c:pt>
                <c:pt idx="177">
                  <c:v>9.1365939411730785</c:v>
                </c:pt>
                <c:pt idx="178">
                  <c:v>9.7379760753097599</c:v>
                </c:pt>
                <c:pt idx="179">
                  <c:v>10.439588565135887</c:v>
                </c:pt>
                <c:pt idx="180">
                  <c:v>10.539818920825336</c:v>
                </c:pt>
                <c:pt idx="181">
                  <c:v>10.239127853756996</c:v>
                </c:pt>
                <c:pt idx="182">
                  <c:v>10.74027963220423</c:v>
                </c:pt>
                <c:pt idx="183">
                  <c:v>10.640049276514782</c:v>
                </c:pt>
                <c:pt idx="184">
                  <c:v>10.239127853756996</c:v>
                </c:pt>
                <c:pt idx="185">
                  <c:v>10.138897498067548</c:v>
                </c:pt>
                <c:pt idx="186">
                  <c:v>9.9384367866886532</c:v>
                </c:pt>
                <c:pt idx="187">
                  <c:v>9.5375153639308667</c:v>
                </c:pt>
                <c:pt idx="188">
                  <c:v>9.4372850082414192</c:v>
                </c:pt>
                <c:pt idx="189">
                  <c:v>9.0363635854836328</c:v>
                </c:pt>
                <c:pt idx="190">
                  <c:v>8.9361332297941853</c:v>
                </c:pt>
                <c:pt idx="191">
                  <c:v>9.1365939411730785</c:v>
                </c:pt>
                <c:pt idx="192">
                  <c:v>9.236824296862526</c:v>
                </c:pt>
                <c:pt idx="193">
                  <c:v>9.3370546525519718</c:v>
                </c:pt>
                <c:pt idx="194">
                  <c:v>9.9384367866886532</c:v>
                </c:pt>
                <c:pt idx="195">
                  <c:v>10.239127853756996</c:v>
                </c:pt>
                <c:pt idx="196">
                  <c:v>10.640049276514782</c:v>
                </c:pt>
                <c:pt idx="197">
                  <c:v>10.940740343583123</c:v>
                </c:pt>
                <c:pt idx="198">
                  <c:v>10.439588565135887</c:v>
                </c:pt>
                <c:pt idx="199">
                  <c:v>10.539818920825336</c:v>
                </c:pt>
                <c:pt idx="200">
                  <c:v>10.239127853756996</c:v>
                </c:pt>
                <c:pt idx="201">
                  <c:v>9.9384367866886532</c:v>
                </c:pt>
                <c:pt idx="202">
                  <c:v>9.7379760753097599</c:v>
                </c:pt>
                <c:pt idx="203">
                  <c:v>9.5375153639308667</c:v>
                </c:pt>
                <c:pt idx="204">
                  <c:v>9.1365939411730785</c:v>
                </c:pt>
                <c:pt idx="205">
                  <c:v>8.9361332297941853</c:v>
                </c:pt>
                <c:pt idx="206">
                  <c:v>9.0363635854836328</c:v>
                </c:pt>
                <c:pt idx="207">
                  <c:v>8.8359028741047378</c:v>
                </c:pt>
                <c:pt idx="208">
                  <c:v>8.6354421627258446</c:v>
                </c:pt>
                <c:pt idx="209">
                  <c:v>8.6354421627258446</c:v>
                </c:pt>
                <c:pt idx="210">
                  <c:v>8.6354421627258446</c:v>
                </c:pt>
                <c:pt idx="211">
                  <c:v>8.7356725184152921</c:v>
                </c:pt>
                <c:pt idx="212">
                  <c:v>8.6354421627258446</c:v>
                </c:pt>
                <c:pt idx="213">
                  <c:v>8.7356725184152921</c:v>
                </c:pt>
                <c:pt idx="214">
                  <c:v>8.8359028741047378</c:v>
                </c:pt>
                <c:pt idx="215">
                  <c:v>8.9361332297941853</c:v>
                </c:pt>
                <c:pt idx="216">
                  <c:v>9.4372850082414192</c:v>
                </c:pt>
                <c:pt idx="217">
                  <c:v>9.8382064309992074</c:v>
                </c:pt>
                <c:pt idx="218">
                  <c:v>10.339358209446441</c:v>
                </c:pt>
                <c:pt idx="219">
                  <c:v>10.74027963220423</c:v>
                </c:pt>
                <c:pt idx="220">
                  <c:v>11.04097069927257</c:v>
                </c:pt>
                <c:pt idx="221">
                  <c:v>11.441892122030357</c:v>
                </c:pt>
                <c:pt idx="222">
                  <c:v>10.940740343583123</c:v>
                </c:pt>
                <c:pt idx="223">
                  <c:v>10.339358209446441</c:v>
                </c:pt>
                <c:pt idx="224">
                  <c:v>10.138897498067548</c:v>
                </c:pt>
                <c:pt idx="225">
                  <c:v>10.038667142378102</c:v>
                </c:pt>
                <c:pt idx="226">
                  <c:v>9.7379760753097599</c:v>
                </c:pt>
                <c:pt idx="227">
                  <c:v>9.6377457196203142</c:v>
                </c:pt>
                <c:pt idx="228">
                  <c:v>9.4372850082414192</c:v>
                </c:pt>
                <c:pt idx="229">
                  <c:v>9.4372850082414192</c:v>
                </c:pt>
                <c:pt idx="230">
                  <c:v>9.4372850082414192</c:v>
                </c:pt>
                <c:pt idx="231">
                  <c:v>9.236824296862526</c:v>
                </c:pt>
                <c:pt idx="232">
                  <c:v>9.1365939411730785</c:v>
                </c:pt>
                <c:pt idx="233">
                  <c:v>9.236824296862526</c:v>
                </c:pt>
                <c:pt idx="234">
                  <c:v>9.0363635854836328</c:v>
                </c:pt>
                <c:pt idx="235">
                  <c:v>9.236824296862526</c:v>
                </c:pt>
                <c:pt idx="236">
                  <c:v>9.0363635854836328</c:v>
                </c:pt>
                <c:pt idx="237">
                  <c:v>9.1365939411730785</c:v>
                </c:pt>
                <c:pt idx="238">
                  <c:v>9.0363635854836328</c:v>
                </c:pt>
                <c:pt idx="239">
                  <c:v>8.9361332297941853</c:v>
                </c:pt>
                <c:pt idx="240">
                  <c:v>9.1365939411730785</c:v>
                </c:pt>
                <c:pt idx="241">
                  <c:v>9.236824296862526</c:v>
                </c:pt>
                <c:pt idx="242">
                  <c:v>9.236824296862526</c:v>
                </c:pt>
                <c:pt idx="243">
                  <c:v>9.5375153639308667</c:v>
                </c:pt>
                <c:pt idx="244">
                  <c:v>10.138897498067548</c:v>
                </c:pt>
                <c:pt idx="245">
                  <c:v>10.74027963220423</c:v>
                </c:pt>
                <c:pt idx="246">
                  <c:v>10.940740343583123</c:v>
                </c:pt>
                <c:pt idx="247">
                  <c:v>11.04097069927257</c:v>
                </c:pt>
                <c:pt idx="248">
                  <c:v>11.241431410651463</c:v>
                </c:pt>
                <c:pt idx="249">
                  <c:v>11.141201054962018</c:v>
                </c:pt>
                <c:pt idx="250">
                  <c:v>10.840509987893675</c:v>
                </c:pt>
                <c:pt idx="251">
                  <c:v>10.640049276514782</c:v>
                </c:pt>
                <c:pt idx="252">
                  <c:v>10.439588565135887</c:v>
                </c:pt>
                <c:pt idx="253">
                  <c:v>10.239127853756996</c:v>
                </c:pt>
                <c:pt idx="254">
                  <c:v>10.038667142378102</c:v>
                </c:pt>
                <c:pt idx="255">
                  <c:v>10.038667142378102</c:v>
                </c:pt>
                <c:pt idx="256">
                  <c:v>9.8382064309992074</c:v>
                </c:pt>
                <c:pt idx="257">
                  <c:v>9.7379760753097599</c:v>
                </c:pt>
                <c:pt idx="258">
                  <c:v>9.6377457196203142</c:v>
                </c:pt>
                <c:pt idx="259">
                  <c:v>9.7379760753097599</c:v>
                </c:pt>
                <c:pt idx="260">
                  <c:v>9.5375153639308667</c:v>
                </c:pt>
                <c:pt idx="261">
                  <c:v>9.6377457196203142</c:v>
                </c:pt>
                <c:pt idx="262">
                  <c:v>9.6377457196203142</c:v>
                </c:pt>
                <c:pt idx="263">
                  <c:v>9.6377457196203142</c:v>
                </c:pt>
                <c:pt idx="264">
                  <c:v>9.6377457196203142</c:v>
                </c:pt>
                <c:pt idx="265">
                  <c:v>9.6377457196203142</c:v>
                </c:pt>
                <c:pt idx="266">
                  <c:v>9.7379760753097599</c:v>
                </c:pt>
                <c:pt idx="267">
                  <c:v>9.5375153639308667</c:v>
                </c:pt>
                <c:pt idx="268">
                  <c:v>9.4372850082414192</c:v>
                </c:pt>
                <c:pt idx="269">
                  <c:v>9.5375153639308667</c:v>
                </c:pt>
                <c:pt idx="270">
                  <c:v>9.5375153639308667</c:v>
                </c:pt>
                <c:pt idx="271">
                  <c:v>9.4372850082414192</c:v>
                </c:pt>
                <c:pt idx="272">
                  <c:v>9.3370546525519718</c:v>
                </c:pt>
                <c:pt idx="273">
                  <c:v>9.5375153639308667</c:v>
                </c:pt>
                <c:pt idx="274">
                  <c:v>9.5375153639308667</c:v>
                </c:pt>
                <c:pt idx="275">
                  <c:v>9.5375153639308667</c:v>
                </c:pt>
                <c:pt idx="276">
                  <c:v>9.5375153639308667</c:v>
                </c:pt>
                <c:pt idx="277">
                  <c:v>9.7379760753097599</c:v>
                </c:pt>
                <c:pt idx="278">
                  <c:v>9.5375153639308667</c:v>
                </c:pt>
                <c:pt idx="279">
                  <c:v>9.6377457196203142</c:v>
                </c:pt>
                <c:pt idx="280">
                  <c:v>10.239127853756996</c:v>
                </c:pt>
                <c:pt idx="281">
                  <c:v>10.840509987893675</c:v>
                </c:pt>
                <c:pt idx="282">
                  <c:v>10.840509987893675</c:v>
                </c:pt>
                <c:pt idx="283">
                  <c:v>11.341661766340911</c:v>
                </c:pt>
                <c:pt idx="284">
                  <c:v>11.341661766340911</c:v>
                </c:pt>
                <c:pt idx="285">
                  <c:v>12.04327425616704</c:v>
                </c:pt>
                <c:pt idx="286">
                  <c:v>11.642352833409252</c:v>
                </c:pt>
                <c:pt idx="287">
                  <c:v>11.441892122030357</c:v>
                </c:pt>
                <c:pt idx="288">
                  <c:v>11.141201054962018</c:v>
                </c:pt>
                <c:pt idx="289">
                  <c:v>11.04097069927257</c:v>
                </c:pt>
                <c:pt idx="290">
                  <c:v>10.940740343583123</c:v>
                </c:pt>
                <c:pt idx="291">
                  <c:v>10.940740343583123</c:v>
                </c:pt>
                <c:pt idx="292">
                  <c:v>10.74027963220423</c:v>
                </c:pt>
                <c:pt idx="293">
                  <c:v>10.640049276514782</c:v>
                </c:pt>
                <c:pt idx="294">
                  <c:v>10.640049276514782</c:v>
                </c:pt>
                <c:pt idx="295">
                  <c:v>10.439588565135887</c:v>
                </c:pt>
                <c:pt idx="296">
                  <c:v>10.339358209446441</c:v>
                </c:pt>
                <c:pt idx="297">
                  <c:v>10.339358209446441</c:v>
                </c:pt>
                <c:pt idx="298">
                  <c:v>10.439588565135887</c:v>
                </c:pt>
                <c:pt idx="299">
                  <c:v>10.439588565135887</c:v>
                </c:pt>
                <c:pt idx="300">
                  <c:v>10.339358209446441</c:v>
                </c:pt>
                <c:pt idx="301">
                  <c:v>10.439588565135887</c:v>
                </c:pt>
                <c:pt idx="302">
                  <c:v>10.339358209446441</c:v>
                </c:pt>
                <c:pt idx="303">
                  <c:v>10.239127853756996</c:v>
                </c:pt>
                <c:pt idx="304">
                  <c:v>10.239127853756996</c:v>
                </c:pt>
                <c:pt idx="305">
                  <c:v>10.138897498067548</c:v>
                </c:pt>
                <c:pt idx="306">
                  <c:v>10.138897498067548</c:v>
                </c:pt>
                <c:pt idx="307">
                  <c:v>10.138897498067548</c:v>
                </c:pt>
                <c:pt idx="308">
                  <c:v>10.038667142378102</c:v>
                </c:pt>
                <c:pt idx="309">
                  <c:v>10.038667142378102</c:v>
                </c:pt>
                <c:pt idx="310">
                  <c:v>10.138897498067548</c:v>
                </c:pt>
                <c:pt idx="311">
                  <c:v>10.138897498067548</c:v>
                </c:pt>
                <c:pt idx="312">
                  <c:v>10.239127853756996</c:v>
                </c:pt>
                <c:pt idx="313">
                  <c:v>10.138897498067548</c:v>
                </c:pt>
                <c:pt idx="314">
                  <c:v>10.239127853756996</c:v>
                </c:pt>
                <c:pt idx="315">
                  <c:v>10.138897498067548</c:v>
                </c:pt>
                <c:pt idx="316">
                  <c:v>10.038667142378102</c:v>
                </c:pt>
                <c:pt idx="317">
                  <c:v>10.239127853756996</c:v>
                </c:pt>
                <c:pt idx="318">
                  <c:v>10.239127853756996</c:v>
                </c:pt>
                <c:pt idx="319">
                  <c:v>10.239127853756996</c:v>
                </c:pt>
                <c:pt idx="320">
                  <c:v>10.439588565135887</c:v>
                </c:pt>
                <c:pt idx="321">
                  <c:v>10.138897498067548</c:v>
                </c:pt>
                <c:pt idx="322">
                  <c:v>10.138897498067548</c:v>
                </c:pt>
                <c:pt idx="323">
                  <c:v>10.138897498067548</c:v>
                </c:pt>
                <c:pt idx="324">
                  <c:v>10.239127853756996</c:v>
                </c:pt>
                <c:pt idx="325">
                  <c:v>10.239127853756996</c:v>
                </c:pt>
                <c:pt idx="326">
                  <c:v>10.239127853756996</c:v>
                </c:pt>
                <c:pt idx="327">
                  <c:v>10.239127853756996</c:v>
                </c:pt>
                <c:pt idx="328">
                  <c:v>10.339358209446441</c:v>
                </c:pt>
                <c:pt idx="329">
                  <c:v>10.339358209446441</c:v>
                </c:pt>
                <c:pt idx="330">
                  <c:v>10.339358209446441</c:v>
                </c:pt>
                <c:pt idx="331">
                  <c:v>10.339358209446441</c:v>
                </c:pt>
                <c:pt idx="332">
                  <c:v>10.239127853756996</c:v>
                </c:pt>
                <c:pt idx="333">
                  <c:v>10.439588565135887</c:v>
                </c:pt>
                <c:pt idx="334">
                  <c:v>10.339358209446441</c:v>
                </c:pt>
                <c:pt idx="335">
                  <c:v>10.239127853756996</c:v>
                </c:pt>
                <c:pt idx="336">
                  <c:v>10.339358209446441</c:v>
                </c:pt>
                <c:pt idx="337">
                  <c:v>10.439588565135887</c:v>
                </c:pt>
                <c:pt idx="338">
                  <c:v>10.74027963220423</c:v>
                </c:pt>
                <c:pt idx="339">
                  <c:v>10.840509987893675</c:v>
                </c:pt>
                <c:pt idx="340">
                  <c:v>10.940740343583123</c:v>
                </c:pt>
                <c:pt idx="341">
                  <c:v>10.74027963220423</c:v>
                </c:pt>
                <c:pt idx="342">
                  <c:v>10.74027963220423</c:v>
                </c:pt>
                <c:pt idx="343">
                  <c:v>10.74027963220423</c:v>
                </c:pt>
                <c:pt idx="344">
                  <c:v>10.640049276514782</c:v>
                </c:pt>
                <c:pt idx="345">
                  <c:v>10.640049276514782</c:v>
                </c:pt>
                <c:pt idx="346">
                  <c:v>10.640049276514782</c:v>
                </c:pt>
                <c:pt idx="347">
                  <c:v>10.74027963220423</c:v>
                </c:pt>
                <c:pt idx="348">
                  <c:v>10.74027963220423</c:v>
                </c:pt>
                <c:pt idx="349">
                  <c:v>10.940740343583123</c:v>
                </c:pt>
                <c:pt idx="350">
                  <c:v>10.74027963220423</c:v>
                </c:pt>
                <c:pt idx="351">
                  <c:v>10.539818920825336</c:v>
                </c:pt>
                <c:pt idx="352">
                  <c:v>10.539818920825336</c:v>
                </c:pt>
                <c:pt idx="353">
                  <c:v>10.539818920825336</c:v>
                </c:pt>
                <c:pt idx="354">
                  <c:v>10.640049276514782</c:v>
                </c:pt>
                <c:pt idx="355">
                  <c:v>10.640049276514782</c:v>
                </c:pt>
                <c:pt idx="356">
                  <c:v>10.539818920825336</c:v>
                </c:pt>
                <c:pt idx="357">
                  <c:v>10.539818920825336</c:v>
                </c:pt>
                <c:pt idx="358">
                  <c:v>10.539818920825336</c:v>
                </c:pt>
                <c:pt idx="359">
                  <c:v>10.539818920825336</c:v>
                </c:pt>
                <c:pt idx="360">
                  <c:v>10.640049276514782</c:v>
                </c:pt>
                <c:pt idx="361">
                  <c:v>10.640049276514782</c:v>
                </c:pt>
                <c:pt idx="362">
                  <c:v>10.539818920825336</c:v>
                </c:pt>
                <c:pt idx="363">
                  <c:v>10.640049276514782</c:v>
                </c:pt>
                <c:pt idx="364">
                  <c:v>10.640049276514782</c:v>
                </c:pt>
                <c:pt idx="365">
                  <c:v>10.539818920825336</c:v>
                </c:pt>
                <c:pt idx="366">
                  <c:v>10.640049276514782</c:v>
                </c:pt>
                <c:pt idx="367">
                  <c:v>10.74027963220423</c:v>
                </c:pt>
                <c:pt idx="368">
                  <c:v>10.840509987893675</c:v>
                </c:pt>
                <c:pt idx="369">
                  <c:v>11.04097069927257</c:v>
                </c:pt>
                <c:pt idx="370">
                  <c:v>10.940740343583123</c:v>
                </c:pt>
                <c:pt idx="371">
                  <c:v>11.241431410651463</c:v>
                </c:pt>
                <c:pt idx="372">
                  <c:v>11.141201054962018</c:v>
                </c:pt>
                <c:pt idx="373">
                  <c:v>11.04097069927257</c:v>
                </c:pt>
                <c:pt idx="374">
                  <c:v>11.241431410651463</c:v>
                </c:pt>
                <c:pt idx="375">
                  <c:v>11.542122477719806</c:v>
                </c:pt>
                <c:pt idx="376">
                  <c:v>11.441892122030357</c:v>
                </c:pt>
                <c:pt idx="377">
                  <c:v>11.341661766340911</c:v>
                </c:pt>
                <c:pt idx="378">
                  <c:v>11.341661766340911</c:v>
                </c:pt>
                <c:pt idx="379">
                  <c:v>11.441892122030357</c:v>
                </c:pt>
                <c:pt idx="380">
                  <c:v>11.441892122030357</c:v>
                </c:pt>
                <c:pt idx="381">
                  <c:v>11.141201054962018</c:v>
                </c:pt>
                <c:pt idx="382">
                  <c:v>11.04097069927257</c:v>
                </c:pt>
                <c:pt idx="383">
                  <c:v>11.241431410651463</c:v>
                </c:pt>
                <c:pt idx="384">
                  <c:v>11.04097069927257</c:v>
                </c:pt>
                <c:pt idx="385">
                  <c:v>11.241431410651463</c:v>
                </c:pt>
                <c:pt idx="386">
                  <c:v>11.341661766340911</c:v>
                </c:pt>
                <c:pt idx="387">
                  <c:v>11.241431410651463</c:v>
                </c:pt>
                <c:pt idx="388">
                  <c:v>11.441892122030357</c:v>
                </c:pt>
                <c:pt idx="389">
                  <c:v>11.141201054962018</c:v>
                </c:pt>
                <c:pt idx="390">
                  <c:v>11.04097069927257</c:v>
                </c:pt>
                <c:pt idx="391">
                  <c:v>11.141201054962018</c:v>
                </c:pt>
                <c:pt idx="392">
                  <c:v>11.441892122030357</c:v>
                </c:pt>
                <c:pt idx="393">
                  <c:v>11.341661766340911</c:v>
                </c:pt>
                <c:pt idx="394">
                  <c:v>11.241431410651463</c:v>
                </c:pt>
                <c:pt idx="395">
                  <c:v>11.341661766340911</c:v>
                </c:pt>
                <c:pt idx="396">
                  <c:v>11.441892122030357</c:v>
                </c:pt>
                <c:pt idx="397">
                  <c:v>11.542122477719806</c:v>
                </c:pt>
                <c:pt idx="398">
                  <c:v>11.241431410651463</c:v>
                </c:pt>
                <c:pt idx="399">
                  <c:v>11.441892122030357</c:v>
                </c:pt>
                <c:pt idx="400">
                  <c:v>11.441892122030357</c:v>
                </c:pt>
                <c:pt idx="401">
                  <c:v>11.542122477719806</c:v>
                </c:pt>
                <c:pt idx="402">
                  <c:v>11.441892122030357</c:v>
                </c:pt>
                <c:pt idx="403">
                  <c:v>11.441892122030357</c:v>
                </c:pt>
                <c:pt idx="404">
                  <c:v>11.341661766340911</c:v>
                </c:pt>
                <c:pt idx="405">
                  <c:v>11.241431410651463</c:v>
                </c:pt>
                <c:pt idx="406">
                  <c:v>11.04097069927257</c:v>
                </c:pt>
                <c:pt idx="407">
                  <c:v>11.241431410651463</c:v>
                </c:pt>
                <c:pt idx="408">
                  <c:v>11.241431410651463</c:v>
                </c:pt>
                <c:pt idx="409">
                  <c:v>11.341661766340911</c:v>
                </c:pt>
                <c:pt idx="410">
                  <c:v>11.341661766340911</c:v>
                </c:pt>
                <c:pt idx="411">
                  <c:v>11.341661766340911</c:v>
                </c:pt>
                <c:pt idx="412">
                  <c:v>11.241431410651463</c:v>
                </c:pt>
                <c:pt idx="413">
                  <c:v>11.241431410651463</c:v>
                </c:pt>
                <c:pt idx="414">
                  <c:v>11.341661766340911</c:v>
                </c:pt>
                <c:pt idx="415">
                  <c:v>11.241431410651463</c:v>
                </c:pt>
                <c:pt idx="416">
                  <c:v>11.441892122030357</c:v>
                </c:pt>
                <c:pt idx="417">
                  <c:v>11.441892122030357</c:v>
                </c:pt>
                <c:pt idx="418">
                  <c:v>11.542122477719806</c:v>
                </c:pt>
                <c:pt idx="419">
                  <c:v>11.441892122030357</c:v>
                </c:pt>
                <c:pt idx="420">
                  <c:v>11.441892122030357</c:v>
                </c:pt>
                <c:pt idx="421">
                  <c:v>11.441892122030357</c:v>
                </c:pt>
                <c:pt idx="422">
                  <c:v>11.441892122030357</c:v>
                </c:pt>
                <c:pt idx="423">
                  <c:v>11.642352833409252</c:v>
                </c:pt>
                <c:pt idx="424">
                  <c:v>11.542122477719806</c:v>
                </c:pt>
                <c:pt idx="425">
                  <c:v>11.441892122030357</c:v>
                </c:pt>
                <c:pt idx="426">
                  <c:v>11.642352833409252</c:v>
                </c:pt>
                <c:pt idx="427">
                  <c:v>11.642352833409252</c:v>
                </c:pt>
                <c:pt idx="428">
                  <c:v>11.441892122030357</c:v>
                </c:pt>
                <c:pt idx="429">
                  <c:v>11.842813544788145</c:v>
                </c:pt>
                <c:pt idx="430">
                  <c:v>11.642352833409252</c:v>
                </c:pt>
                <c:pt idx="431">
                  <c:v>11.642352833409252</c:v>
                </c:pt>
                <c:pt idx="432">
                  <c:v>11.742583189098699</c:v>
                </c:pt>
                <c:pt idx="433">
                  <c:v>11.742583189098699</c:v>
                </c:pt>
                <c:pt idx="434">
                  <c:v>11.742583189098699</c:v>
                </c:pt>
                <c:pt idx="435">
                  <c:v>11.943043900477591</c:v>
                </c:pt>
                <c:pt idx="436">
                  <c:v>11.842813544788145</c:v>
                </c:pt>
                <c:pt idx="437">
                  <c:v>11.542122477719806</c:v>
                </c:pt>
                <c:pt idx="438">
                  <c:v>11.642352833409252</c:v>
                </c:pt>
                <c:pt idx="439">
                  <c:v>11.742583189098699</c:v>
                </c:pt>
                <c:pt idx="440">
                  <c:v>11.842813544788145</c:v>
                </c:pt>
                <c:pt idx="441">
                  <c:v>11.842813544788145</c:v>
                </c:pt>
                <c:pt idx="442">
                  <c:v>11.642352833409252</c:v>
                </c:pt>
                <c:pt idx="443">
                  <c:v>12.04327425616704</c:v>
                </c:pt>
                <c:pt idx="444">
                  <c:v>11.842813544788145</c:v>
                </c:pt>
                <c:pt idx="445">
                  <c:v>11.943043900477591</c:v>
                </c:pt>
                <c:pt idx="446">
                  <c:v>11.742583189098699</c:v>
                </c:pt>
                <c:pt idx="447">
                  <c:v>11.642352833409252</c:v>
                </c:pt>
                <c:pt idx="448">
                  <c:v>11.842813544788145</c:v>
                </c:pt>
                <c:pt idx="449">
                  <c:v>11.742583189098699</c:v>
                </c:pt>
                <c:pt idx="450">
                  <c:v>12.04327425616704</c:v>
                </c:pt>
                <c:pt idx="451">
                  <c:v>12.04327425616704</c:v>
                </c:pt>
                <c:pt idx="452">
                  <c:v>11.842813544788145</c:v>
                </c:pt>
                <c:pt idx="453">
                  <c:v>12.04327425616704</c:v>
                </c:pt>
                <c:pt idx="454">
                  <c:v>11.943043900477591</c:v>
                </c:pt>
                <c:pt idx="455">
                  <c:v>11.842813544788145</c:v>
                </c:pt>
                <c:pt idx="456">
                  <c:v>12.04327425616704</c:v>
                </c:pt>
                <c:pt idx="457">
                  <c:v>12.04327425616704</c:v>
                </c:pt>
                <c:pt idx="458">
                  <c:v>11.943043900477591</c:v>
                </c:pt>
                <c:pt idx="459">
                  <c:v>11.842813544788145</c:v>
                </c:pt>
                <c:pt idx="460">
                  <c:v>11.742583189098699</c:v>
                </c:pt>
                <c:pt idx="461">
                  <c:v>12.04327425616704</c:v>
                </c:pt>
                <c:pt idx="462">
                  <c:v>12.04327425616704</c:v>
                </c:pt>
                <c:pt idx="463">
                  <c:v>12.04327425616704</c:v>
                </c:pt>
                <c:pt idx="464">
                  <c:v>11.943043900477591</c:v>
                </c:pt>
                <c:pt idx="465">
                  <c:v>12.143504611856486</c:v>
                </c:pt>
                <c:pt idx="466">
                  <c:v>12.143504611856486</c:v>
                </c:pt>
                <c:pt idx="467">
                  <c:v>12.04327425616704</c:v>
                </c:pt>
                <c:pt idx="468">
                  <c:v>12.143504611856486</c:v>
                </c:pt>
                <c:pt idx="469">
                  <c:v>12.04327425616704</c:v>
                </c:pt>
                <c:pt idx="470">
                  <c:v>12.243734967545933</c:v>
                </c:pt>
                <c:pt idx="471">
                  <c:v>12.143504611856486</c:v>
                </c:pt>
                <c:pt idx="472">
                  <c:v>12.243734967545933</c:v>
                </c:pt>
                <c:pt idx="473">
                  <c:v>12.143504611856486</c:v>
                </c:pt>
                <c:pt idx="474">
                  <c:v>12.243734967545933</c:v>
                </c:pt>
                <c:pt idx="475">
                  <c:v>12.143504611856486</c:v>
                </c:pt>
                <c:pt idx="476">
                  <c:v>12.243734967545933</c:v>
                </c:pt>
                <c:pt idx="477">
                  <c:v>12.243734967545933</c:v>
                </c:pt>
                <c:pt idx="478">
                  <c:v>12.243734967545933</c:v>
                </c:pt>
                <c:pt idx="479">
                  <c:v>12.143504611856486</c:v>
                </c:pt>
                <c:pt idx="480">
                  <c:v>12.143504611856486</c:v>
                </c:pt>
                <c:pt idx="481">
                  <c:v>12.243734967545933</c:v>
                </c:pt>
                <c:pt idx="482">
                  <c:v>12.04327425616704</c:v>
                </c:pt>
                <c:pt idx="483">
                  <c:v>11.842813544788145</c:v>
                </c:pt>
                <c:pt idx="484">
                  <c:v>11.742583189098699</c:v>
                </c:pt>
                <c:pt idx="485">
                  <c:v>11.842813544788145</c:v>
                </c:pt>
                <c:pt idx="486">
                  <c:v>11.943043900477591</c:v>
                </c:pt>
                <c:pt idx="487">
                  <c:v>11.943043900477591</c:v>
                </c:pt>
                <c:pt idx="488">
                  <c:v>11.943043900477591</c:v>
                </c:pt>
                <c:pt idx="489">
                  <c:v>11.842813544788145</c:v>
                </c:pt>
                <c:pt idx="490">
                  <c:v>11.943043900477591</c:v>
                </c:pt>
                <c:pt idx="491">
                  <c:v>11.943043900477591</c:v>
                </c:pt>
                <c:pt idx="492">
                  <c:v>12.04327425616704</c:v>
                </c:pt>
                <c:pt idx="493">
                  <c:v>11.943043900477591</c:v>
                </c:pt>
                <c:pt idx="494">
                  <c:v>12.04327425616704</c:v>
                </c:pt>
                <c:pt idx="495">
                  <c:v>12.04327425616704</c:v>
                </c:pt>
                <c:pt idx="496">
                  <c:v>12.04327425616704</c:v>
                </c:pt>
                <c:pt idx="497">
                  <c:v>12.04327425616704</c:v>
                </c:pt>
                <c:pt idx="498">
                  <c:v>12.04327425616704</c:v>
                </c:pt>
                <c:pt idx="499">
                  <c:v>12.04327425616704</c:v>
                </c:pt>
                <c:pt idx="500">
                  <c:v>12.143504611856486</c:v>
                </c:pt>
                <c:pt idx="501">
                  <c:v>12.243734967545933</c:v>
                </c:pt>
                <c:pt idx="502">
                  <c:v>12.444195678924826</c:v>
                </c:pt>
                <c:pt idx="503">
                  <c:v>12.243734967545933</c:v>
                </c:pt>
                <c:pt idx="504">
                  <c:v>12.243734967545933</c:v>
                </c:pt>
                <c:pt idx="505">
                  <c:v>12.143504611856486</c:v>
                </c:pt>
                <c:pt idx="506">
                  <c:v>12.143504611856486</c:v>
                </c:pt>
                <c:pt idx="507">
                  <c:v>12.143504611856486</c:v>
                </c:pt>
                <c:pt idx="508">
                  <c:v>12.243734967545933</c:v>
                </c:pt>
                <c:pt idx="509">
                  <c:v>12.143504611856486</c:v>
                </c:pt>
                <c:pt idx="510">
                  <c:v>12.343965323235379</c:v>
                </c:pt>
                <c:pt idx="511">
                  <c:v>12.343965323235379</c:v>
                </c:pt>
                <c:pt idx="512">
                  <c:v>12.143504611856486</c:v>
                </c:pt>
                <c:pt idx="513">
                  <c:v>12.243734967545933</c:v>
                </c:pt>
                <c:pt idx="514">
                  <c:v>12.444195678924826</c:v>
                </c:pt>
                <c:pt idx="515">
                  <c:v>12.343965323235379</c:v>
                </c:pt>
                <c:pt idx="516">
                  <c:v>12.644656390303721</c:v>
                </c:pt>
                <c:pt idx="517">
                  <c:v>12.343965323235379</c:v>
                </c:pt>
                <c:pt idx="518">
                  <c:v>12.544426034614274</c:v>
                </c:pt>
                <c:pt idx="519">
                  <c:v>12.444195678924826</c:v>
                </c:pt>
                <c:pt idx="520">
                  <c:v>12.444195678924826</c:v>
                </c:pt>
                <c:pt idx="521">
                  <c:v>12.444195678924826</c:v>
                </c:pt>
                <c:pt idx="522">
                  <c:v>12.444195678924826</c:v>
                </c:pt>
                <c:pt idx="523">
                  <c:v>12.444195678924826</c:v>
                </c:pt>
                <c:pt idx="524">
                  <c:v>12.544426034614274</c:v>
                </c:pt>
                <c:pt idx="525">
                  <c:v>12.444195678924826</c:v>
                </c:pt>
                <c:pt idx="526">
                  <c:v>12.644656390303721</c:v>
                </c:pt>
                <c:pt idx="527">
                  <c:v>12.644656390303721</c:v>
                </c:pt>
                <c:pt idx="528">
                  <c:v>12.644656390303721</c:v>
                </c:pt>
                <c:pt idx="529">
                  <c:v>12.544426034614274</c:v>
                </c:pt>
                <c:pt idx="530">
                  <c:v>12.544426034614274</c:v>
                </c:pt>
                <c:pt idx="531">
                  <c:v>12.544426034614274</c:v>
                </c:pt>
                <c:pt idx="532">
                  <c:v>12.544426034614274</c:v>
                </c:pt>
                <c:pt idx="533">
                  <c:v>12.644656390303721</c:v>
                </c:pt>
                <c:pt idx="534">
                  <c:v>12.644656390303721</c:v>
                </c:pt>
                <c:pt idx="535">
                  <c:v>12.644656390303721</c:v>
                </c:pt>
                <c:pt idx="536">
                  <c:v>12.544426034614274</c:v>
                </c:pt>
                <c:pt idx="537">
                  <c:v>12.444195678924826</c:v>
                </c:pt>
                <c:pt idx="538">
                  <c:v>12.343965323235379</c:v>
                </c:pt>
                <c:pt idx="539">
                  <c:v>12.243734967545933</c:v>
                </c:pt>
                <c:pt idx="540">
                  <c:v>12.243734967545933</c:v>
                </c:pt>
                <c:pt idx="541">
                  <c:v>12.343965323235379</c:v>
                </c:pt>
                <c:pt idx="542">
                  <c:v>12.444195678924826</c:v>
                </c:pt>
                <c:pt idx="543">
                  <c:v>12.343965323235379</c:v>
                </c:pt>
                <c:pt idx="544">
                  <c:v>12.343965323235379</c:v>
                </c:pt>
                <c:pt idx="545">
                  <c:v>12.343965323235379</c:v>
                </c:pt>
                <c:pt idx="546">
                  <c:v>12.343965323235379</c:v>
                </c:pt>
                <c:pt idx="547">
                  <c:v>12.644656390303721</c:v>
                </c:pt>
                <c:pt idx="548">
                  <c:v>12.544426034614274</c:v>
                </c:pt>
                <c:pt idx="549">
                  <c:v>12.444195678924826</c:v>
                </c:pt>
                <c:pt idx="550">
                  <c:v>12.644656390303721</c:v>
                </c:pt>
                <c:pt idx="551">
                  <c:v>12.744886745993167</c:v>
                </c:pt>
                <c:pt idx="552">
                  <c:v>12.744886745993167</c:v>
                </c:pt>
                <c:pt idx="553">
                  <c:v>12.544426034614274</c:v>
                </c:pt>
                <c:pt idx="554">
                  <c:v>12.644656390303721</c:v>
                </c:pt>
                <c:pt idx="555">
                  <c:v>12.644656390303721</c:v>
                </c:pt>
                <c:pt idx="556">
                  <c:v>12.544426034614274</c:v>
                </c:pt>
                <c:pt idx="557">
                  <c:v>12.343965323235379</c:v>
                </c:pt>
                <c:pt idx="558">
                  <c:v>12.243734967545933</c:v>
                </c:pt>
                <c:pt idx="559">
                  <c:v>12.243734967545933</c:v>
                </c:pt>
                <c:pt idx="560">
                  <c:v>12.444195678924826</c:v>
                </c:pt>
                <c:pt idx="561">
                  <c:v>12.544426034614274</c:v>
                </c:pt>
                <c:pt idx="562">
                  <c:v>12.343965323235379</c:v>
                </c:pt>
                <c:pt idx="563">
                  <c:v>12.544426034614274</c:v>
                </c:pt>
                <c:pt idx="564">
                  <c:v>12.444195678924826</c:v>
                </c:pt>
                <c:pt idx="565">
                  <c:v>12.544426034614274</c:v>
                </c:pt>
                <c:pt idx="566">
                  <c:v>12.644656390303721</c:v>
                </c:pt>
                <c:pt idx="567">
                  <c:v>12.544426034614274</c:v>
                </c:pt>
                <c:pt idx="568">
                  <c:v>12.444195678924826</c:v>
                </c:pt>
                <c:pt idx="569">
                  <c:v>12.544426034614274</c:v>
                </c:pt>
                <c:pt idx="570">
                  <c:v>12.544426034614274</c:v>
                </c:pt>
                <c:pt idx="571">
                  <c:v>12.544426034614274</c:v>
                </c:pt>
                <c:pt idx="572">
                  <c:v>12.644656390303721</c:v>
                </c:pt>
                <c:pt idx="573">
                  <c:v>12.444195678924826</c:v>
                </c:pt>
                <c:pt idx="574">
                  <c:v>12.444195678924826</c:v>
                </c:pt>
                <c:pt idx="575">
                  <c:v>12.544426034614274</c:v>
                </c:pt>
                <c:pt idx="576">
                  <c:v>12.444195678924826</c:v>
                </c:pt>
                <c:pt idx="577">
                  <c:v>12.343965323235379</c:v>
                </c:pt>
                <c:pt idx="578">
                  <c:v>12.444195678924826</c:v>
                </c:pt>
                <c:pt idx="579">
                  <c:v>12.343965323235379</c:v>
                </c:pt>
                <c:pt idx="580">
                  <c:v>12.444195678924826</c:v>
                </c:pt>
                <c:pt idx="581">
                  <c:v>12.544426034614274</c:v>
                </c:pt>
                <c:pt idx="582">
                  <c:v>12.644656390303721</c:v>
                </c:pt>
                <c:pt idx="583">
                  <c:v>12.644656390303721</c:v>
                </c:pt>
                <c:pt idx="584">
                  <c:v>12.544426034614274</c:v>
                </c:pt>
                <c:pt idx="585">
                  <c:v>12.544426034614274</c:v>
                </c:pt>
                <c:pt idx="586">
                  <c:v>12.544426034614274</c:v>
                </c:pt>
                <c:pt idx="587">
                  <c:v>12.644656390303721</c:v>
                </c:pt>
                <c:pt idx="588">
                  <c:v>12.644656390303721</c:v>
                </c:pt>
                <c:pt idx="589">
                  <c:v>12.644656390303721</c:v>
                </c:pt>
                <c:pt idx="590">
                  <c:v>12.744886745993167</c:v>
                </c:pt>
                <c:pt idx="591">
                  <c:v>12.544426034614274</c:v>
                </c:pt>
                <c:pt idx="592">
                  <c:v>12.644656390303721</c:v>
                </c:pt>
                <c:pt idx="593">
                  <c:v>12.744886745993167</c:v>
                </c:pt>
                <c:pt idx="594">
                  <c:v>12.544426034614274</c:v>
                </c:pt>
                <c:pt idx="595">
                  <c:v>12.744886745993167</c:v>
                </c:pt>
                <c:pt idx="596">
                  <c:v>12.744886745993167</c:v>
                </c:pt>
                <c:pt idx="597">
                  <c:v>12.744886745993167</c:v>
                </c:pt>
                <c:pt idx="598">
                  <c:v>12.94534745737206</c:v>
                </c:pt>
                <c:pt idx="599">
                  <c:v>12.544426034614274</c:v>
                </c:pt>
                <c:pt idx="600">
                  <c:v>12.544426034614274</c:v>
                </c:pt>
                <c:pt idx="601">
                  <c:v>12.845117101682614</c:v>
                </c:pt>
                <c:pt idx="602">
                  <c:v>12.845117101682614</c:v>
                </c:pt>
                <c:pt idx="603">
                  <c:v>12.744886745993167</c:v>
                </c:pt>
                <c:pt idx="604">
                  <c:v>12.744886745993167</c:v>
                </c:pt>
                <c:pt idx="605">
                  <c:v>12.744886745993167</c:v>
                </c:pt>
                <c:pt idx="606">
                  <c:v>12.644656390303721</c:v>
                </c:pt>
                <c:pt idx="607">
                  <c:v>12.744886745993167</c:v>
                </c:pt>
                <c:pt idx="608">
                  <c:v>12.744886745993167</c:v>
                </c:pt>
                <c:pt idx="609">
                  <c:v>13.145808168750955</c:v>
                </c:pt>
                <c:pt idx="610">
                  <c:v>13.145808168750955</c:v>
                </c:pt>
                <c:pt idx="611">
                  <c:v>13.246038524440401</c:v>
                </c:pt>
                <c:pt idx="612">
                  <c:v>13.045577813061509</c:v>
                </c:pt>
                <c:pt idx="613">
                  <c:v>12.845117101682614</c:v>
                </c:pt>
                <c:pt idx="614">
                  <c:v>12.744886745993167</c:v>
                </c:pt>
                <c:pt idx="615">
                  <c:v>12.94534745737206</c:v>
                </c:pt>
                <c:pt idx="616">
                  <c:v>13.045577813061509</c:v>
                </c:pt>
                <c:pt idx="617">
                  <c:v>13.045577813061509</c:v>
                </c:pt>
                <c:pt idx="618">
                  <c:v>12.94534745737206</c:v>
                </c:pt>
                <c:pt idx="619">
                  <c:v>13.045577813061509</c:v>
                </c:pt>
                <c:pt idx="620">
                  <c:v>12.94534745737206</c:v>
                </c:pt>
                <c:pt idx="621">
                  <c:v>12.94534745737206</c:v>
                </c:pt>
                <c:pt idx="622">
                  <c:v>13.045577813061509</c:v>
                </c:pt>
                <c:pt idx="623">
                  <c:v>13.145808168750955</c:v>
                </c:pt>
                <c:pt idx="624">
                  <c:v>13.045577813061509</c:v>
                </c:pt>
                <c:pt idx="625">
                  <c:v>12.94534745737206</c:v>
                </c:pt>
                <c:pt idx="626">
                  <c:v>12.94534745737206</c:v>
                </c:pt>
                <c:pt idx="627">
                  <c:v>13.145808168750955</c:v>
                </c:pt>
                <c:pt idx="628">
                  <c:v>13.145808168750955</c:v>
                </c:pt>
                <c:pt idx="629">
                  <c:v>13.045577813061509</c:v>
                </c:pt>
                <c:pt idx="630">
                  <c:v>13.045577813061509</c:v>
                </c:pt>
                <c:pt idx="631">
                  <c:v>13.246038524440401</c:v>
                </c:pt>
                <c:pt idx="632">
                  <c:v>13.145808168750955</c:v>
                </c:pt>
                <c:pt idx="633">
                  <c:v>12.94534745737206</c:v>
                </c:pt>
                <c:pt idx="634">
                  <c:v>13.145808168750955</c:v>
                </c:pt>
                <c:pt idx="635">
                  <c:v>12.845117101682614</c:v>
                </c:pt>
                <c:pt idx="636">
                  <c:v>12.94534745737206</c:v>
                </c:pt>
                <c:pt idx="637">
                  <c:v>12.94534745737206</c:v>
                </c:pt>
                <c:pt idx="638">
                  <c:v>12.94534745737206</c:v>
                </c:pt>
                <c:pt idx="639">
                  <c:v>13.145808168750955</c:v>
                </c:pt>
                <c:pt idx="640">
                  <c:v>13.145808168750955</c:v>
                </c:pt>
                <c:pt idx="641">
                  <c:v>13.246038524440401</c:v>
                </c:pt>
                <c:pt idx="642">
                  <c:v>13.045577813061509</c:v>
                </c:pt>
                <c:pt idx="643">
                  <c:v>13.346268880129848</c:v>
                </c:pt>
                <c:pt idx="644">
                  <c:v>13.246038524440401</c:v>
                </c:pt>
                <c:pt idx="645">
                  <c:v>13.145808168750955</c:v>
                </c:pt>
                <c:pt idx="646">
                  <c:v>13.145808168750955</c:v>
                </c:pt>
                <c:pt idx="647">
                  <c:v>12.644656390303721</c:v>
                </c:pt>
                <c:pt idx="648">
                  <c:v>12.744886745993167</c:v>
                </c:pt>
                <c:pt idx="649">
                  <c:v>12.94534745737206</c:v>
                </c:pt>
                <c:pt idx="650">
                  <c:v>12.845117101682614</c:v>
                </c:pt>
                <c:pt idx="651">
                  <c:v>13.045577813061509</c:v>
                </c:pt>
                <c:pt idx="652">
                  <c:v>13.045577813061509</c:v>
                </c:pt>
                <c:pt idx="653">
                  <c:v>12.845117101682614</c:v>
                </c:pt>
                <c:pt idx="654">
                  <c:v>12.845117101682614</c:v>
                </c:pt>
                <c:pt idx="655">
                  <c:v>12.845117101682614</c:v>
                </c:pt>
                <c:pt idx="656">
                  <c:v>13.045577813061509</c:v>
                </c:pt>
                <c:pt idx="657">
                  <c:v>12.94534745737206</c:v>
                </c:pt>
                <c:pt idx="658">
                  <c:v>13.045577813061509</c:v>
                </c:pt>
                <c:pt idx="659">
                  <c:v>12.845117101682614</c:v>
                </c:pt>
                <c:pt idx="660">
                  <c:v>13.045577813061509</c:v>
                </c:pt>
                <c:pt idx="661">
                  <c:v>13.145808168750955</c:v>
                </c:pt>
                <c:pt idx="662">
                  <c:v>12.94534745737206</c:v>
                </c:pt>
                <c:pt idx="663">
                  <c:v>13.045577813061509</c:v>
                </c:pt>
                <c:pt idx="664">
                  <c:v>12.845117101682614</c:v>
                </c:pt>
                <c:pt idx="665">
                  <c:v>12.94534745737206</c:v>
                </c:pt>
                <c:pt idx="666">
                  <c:v>13.045577813061509</c:v>
                </c:pt>
                <c:pt idx="667">
                  <c:v>13.045577813061509</c:v>
                </c:pt>
                <c:pt idx="668">
                  <c:v>12.744886745993167</c:v>
                </c:pt>
                <c:pt idx="669">
                  <c:v>13.045577813061509</c:v>
                </c:pt>
                <c:pt idx="670">
                  <c:v>12.845117101682614</c:v>
                </c:pt>
                <c:pt idx="671">
                  <c:v>12.845117101682614</c:v>
                </c:pt>
                <c:pt idx="672">
                  <c:v>13.045577813061509</c:v>
                </c:pt>
                <c:pt idx="673">
                  <c:v>12.845117101682614</c:v>
                </c:pt>
                <c:pt idx="674">
                  <c:v>12.94534745737206</c:v>
                </c:pt>
                <c:pt idx="675">
                  <c:v>12.845117101682614</c:v>
                </c:pt>
                <c:pt idx="676">
                  <c:v>12.845117101682614</c:v>
                </c:pt>
                <c:pt idx="677">
                  <c:v>12.94534745737206</c:v>
                </c:pt>
                <c:pt idx="678">
                  <c:v>12.744886745993167</c:v>
                </c:pt>
                <c:pt idx="679">
                  <c:v>12.744886745993167</c:v>
                </c:pt>
                <c:pt idx="680">
                  <c:v>12.94534745737206</c:v>
                </c:pt>
                <c:pt idx="681">
                  <c:v>12.845117101682614</c:v>
                </c:pt>
                <c:pt idx="682">
                  <c:v>12.845117101682614</c:v>
                </c:pt>
                <c:pt idx="683">
                  <c:v>12.94534745737206</c:v>
                </c:pt>
                <c:pt idx="684">
                  <c:v>12.94534745737206</c:v>
                </c:pt>
                <c:pt idx="685">
                  <c:v>12.94534745737206</c:v>
                </c:pt>
                <c:pt idx="686">
                  <c:v>13.045577813061509</c:v>
                </c:pt>
                <c:pt idx="687">
                  <c:v>12.845117101682614</c:v>
                </c:pt>
                <c:pt idx="688">
                  <c:v>13.045577813061509</c:v>
                </c:pt>
                <c:pt idx="689">
                  <c:v>12.94534745737206</c:v>
                </c:pt>
                <c:pt idx="690">
                  <c:v>12.845117101682614</c:v>
                </c:pt>
                <c:pt idx="691">
                  <c:v>12.744886745993167</c:v>
                </c:pt>
                <c:pt idx="692">
                  <c:v>12.845117101682614</c:v>
                </c:pt>
                <c:pt idx="693">
                  <c:v>12.845117101682614</c:v>
                </c:pt>
                <c:pt idx="694">
                  <c:v>12.94534745737206</c:v>
                </c:pt>
                <c:pt idx="695">
                  <c:v>13.145808168750955</c:v>
                </c:pt>
                <c:pt idx="696">
                  <c:v>12.94534745737206</c:v>
                </c:pt>
                <c:pt idx="697">
                  <c:v>12.94534745737206</c:v>
                </c:pt>
                <c:pt idx="698">
                  <c:v>12.845117101682614</c:v>
                </c:pt>
                <c:pt idx="699">
                  <c:v>12.845117101682614</c:v>
                </c:pt>
                <c:pt idx="700">
                  <c:v>12.94534745737206</c:v>
                </c:pt>
                <c:pt idx="701">
                  <c:v>12.845117101682614</c:v>
                </c:pt>
                <c:pt idx="702">
                  <c:v>12.744886745993167</c:v>
                </c:pt>
                <c:pt idx="703">
                  <c:v>12.845117101682614</c:v>
                </c:pt>
                <c:pt idx="704">
                  <c:v>13.145808168750955</c:v>
                </c:pt>
                <c:pt idx="705">
                  <c:v>12.845117101682614</c:v>
                </c:pt>
                <c:pt idx="706">
                  <c:v>13.045577813061509</c:v>
                </c:pt>
                <c:pt idx="707">
                  <c:v>12.845117101682614</c:v>
                </c:pt>
                <c:pt idx="708">
                  <c:v>12.94534745737206</c:v>
                </c:pt>
                <c:pt idx="709">
                  <c:v>13.045577813061509</c:v>
                </c:pt>
                <c:pt idx="710">
                  <c:v>13.045577813061509</c:v>
                </c:pt>
                <c:pt idx="711">
                  <c:v>13.045577813061509</c:v>
                </c:pt>
                <c:pt idx="712">
                  <c:v>13.045577813061509</c:v>
                </c:pt>
                <c:pt idx="713">
                  <c:v>13.045577813061509</c:v>
                </c:pt>
                <c:pt idx="714">
                  <c:v>13.045577813061509</c:v>
                </c:pt>
                <c:pt idx="715">
                  <c:v>12.94534745737206</c:v>
                </c:pt>
                <c:pt idx="716">
                  <c:v>13.045577813061509</c:v>
                </c:pt>
                <c:pt idx="717">
                  <c:v>13.145808168750955</c:v>
                </c:pt>
                <c:pt idx="718">
                  <c:v>12.94534745737206</c:v>
                </c:pt>
                <c:pt idx="719">
                  <c:v>13.145808168750955</c:v>
                </c:pt>
                <c:pt idx="720">
                  <c:v>12.94534745737206</c:v>
                </c:pt>
              </c:numCache>
            </c:numRef>
          </c:yVal>
          <c:smooth val="1"/>
        </c:ser>
        <c:ser>
          <c:idx val="2"/>
          <c:order val="2"/>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Sheet2!$F$4:$F$724</c:f>
              <c:numCache>
                <c:formatCode>0.0_ </c:formatCode>
                <c:ptCount val="721"/>
                <c:pt idx="0">
                  <c:v>-1.2114332914816255</c:v>
                </c:pt>
                <c:pt idx="1">
                  <c:v>-1.2114332914816255</c:v>
                </c:pt>
                <c:pt idx="2">
                  <c:v>-1.2114332914816255</c:v>
                </c:pt>
                <c:pt idx="3">
                  <c:v>-1.2114332914816255</c:v>
                </c:pt>
                <c:pt idx="4">
                  <c:v>-1.2114332914816255</c:v>
                </c:pt>
                <c:pt idx="5">
                  <c:v>-1.2114332914816255</c:v>
                </c:pt>
                <c:pt idx="6">
                  <c:v>-1.2114332914816255</c:v>
                </c:pt>
                <c:pt idx="7">
                  <c:v>-1.2114332914816255</c:v>
                </c:pt>
                <c:pt idx="8">
                  <c:v>-1.2114332914816255</c:v>
                </c:pt>
                <c:pt idx="9">
                  <c:v>-1.2114332914816255</c:v>
                </c:pt>
                <c:pt idx="10">
                  <c:v>-1.2114332914816255</c:v>
                </c:pt>
                <c:pt idx="11">
                  <c:v>-1.2114332914816255</c:v>
                </c:pt>
                <c:pt idx="12">
                  <c:v>-1.2114332914816255</c:v>
                </c:pt>
                <c:pt idx="13">
                  <c:v>-1.2114332914816255</c:v>
                </c:pt>
                <c:pt idx="14">
                  <c:v>-1.2114332914816255</c:v>
                </c:pt>
                <c:pt idx="15">
                  <c:v>-1.2114332914816255</c:v>
                </c:pt>
                <c:pt idx="16">
                  <c:v>-1.2114332914816255</c:v>
                </c:pt>
                <c:pt idx="17">
                  <c:v>-1.2114332914816255</c:v>
                </c:pt>
                <c:pt idx="18">
                  <c:v>-1.2114332914816255</c:v>
                </c:pt>
                <c:pt idx="19">
                  <c:v>-1.1107551841908989</c:v>
                </c:pt>
                <c:pt idx="20">
                  <c:v>-1.1107551841908989</c:v>
                </c:pt>
                <c:pt idx="21">
                  <c:v>-1.2114332914816255</c:v>
                </c:pt>
                <c:pt idx="22">
                  <c:v>-1.2114332914816255</c:v>
                </c:pt>
                <c:pt idx="23">
                  <c:v>-1.2114332914816255</c:v>
                </c:pt>
                <c:pt idx="24">
                  <c:v>-1.2114332914816255</c:v>
                </c:pt>
                <c:pt idx="25">
                  <c:v>-1.2114332914816255</c:v>
                </c:pt>
                <c:pt idx="26">
                  <c:v>-1.2114332914816255</c:v>
                </c:pt>
                <c:pt idx="27">
                  <c:v>-1.2114332914816255</c:v>
                </c:pt>
                <c:pt idx="28">
                  <c:v>-1.2114332914816255</c:v>
                </c:pt>
                <c:pt idx="29">
                  <c:v>-1.2114332914816255</c:v>
                </c:pt>
                <c:pt idx="30">
                  <c:v>-1.2114332914816255</c:v>
                </c:pt>
                <c:pt idx="31">
                  <c:v>-1.2114332914816255</c:v>
                </c:pt>
                <c:pt idx="32">
                  <c:v>-1.2114332914816255</c:v>
                </c:pt>
                <c:pt idx="33">
                  <c:v>-1.2114332914816255</c:v>
                </c:pt>
                <c:pt idx="34">
                  <c:v>-1.2114332914816255</c:v>
                </c:pt>
                <c:pt idx="35">
                  <c:v>-1.2114332914816255</c:v>
                </c:pt>
                <c:pt idx="36">
                  <c:v>-1.2114332914816255</c:v>
                </c:pt>
                <c:pt idx="37">
                  <c:v>-1.2114332914816255</c:v>
                </c:pt>
                <c:pt idx="38">
                  <c:v>-1.2114332914816255</c:v>
                </c:pt>
                <c:pt idx="39">
                  <c:v>-1.2114332914816255</c:v>
                </c:pt>
                <c:pt idx="40">
                  <c:v>-1.2114332914816255</c:v>
                </c:pt>
                <c:pt idx="41">
                  <c:v>-1.2114332914816255</c:v>
                </c:pt>
                <c:pt idx="42">
                  <c:v>-1.2114332914816255</c:v>
                </c:pt>
                <c:pt idx="43">
                  <c:v>-1.2114332914816255</c:v>
                </c:pt>
                <c:pt idx="44">
                  <c:v>-1.2114332914816255</c:v>
                </c:pt>
                <c:pt idx="45">
                  <c:v>-1.2114332914816255</c:v>
                </c:pt>
                <c:pt idx="46">
                  <c:v>-1.2114332914816255</c:v>
                </c:pt>
                <c:pt idx="47">
                  <c:v>-1.2114332914816255</c:v>
                </c:pt>
                <c:pt idx="48">
                  <c:v>-1.2114332914816255</c:v>
                </c:pt>
                <c:pt idx="49">
                  <c:v>-1.2114332914816255</c:v>
                </c:pt>
                <c:pt idx="50">
                  <c:v>-1.2114332914816255</c:v>
                </c:pt>
                <c:pt idx="51">
                  <c:v>-1.2114332914816255</c:v>
                </c:pt>
                <c:pt idx="52">
                  <c:v>-1.2114332914816255</c:v>
                </c:pt>
                <c:pt idx="53">
                  <c:v>-1.2114332914816255</c:v>
                </c:pt>
                <c:pt idx="54">
                  <c:v>-1.2114332914816255</c:v>
                </c:pt>
                <c:pt idx="55">
                  <c:v>-1.2114332914816255</c:v>
                </c:pt>
                <c:pt idx="56">
                  <c:v>-1.2114332914816255</c:v>
                </c:pt>
                <c:pt idx="57">
                  <c:v>-1.2114332914816255</c:v>
                </c:pt>
                <c:pt idx="58">
                  <c:v>-1.2114332914816255</c:v>
                </c:pt>
                <c:pt idx="59">
                  <c:v>-1.2114332914816255</c:v>
                </c:pt>
                <c:pt idx="60">
                  <c:v>-1.2114332914816255</c:v>
                </c:pt>
                <c:pt idx="61">
                  <c:v>-1.2114332914816255</c:v>
                </c:pt>
                <c:pt idx="62">
                  <c:v>-1.2114332914816255</c:v>
                </c:pt>
                <c:pt idx="63">
                  <c:v>-1.2114332914816255</c:v>
                </c:pt>
                <c:pt idx="64">
                  <c:v>-1.2114332914816255</c:v>
                </c:pt>
                <c:pt idx="65">
                  <c:v>-1.2114332914816255</c:v>
                </c:pt>
                <c:pt idx="66">
                  <c:v>-1.2114332914816255</c:v>
                </c:pt>
                <c:pt idx="67">
                  <c:v>-1.2114332914816255</c:v>
                </c:pt>
                <c:pt idx="68">
                  <c:v>-1.2114332914816255</c:v>
                </c:pt>
                <c:pt idx="69">
                  <c:v>-1.2114332914816255</c:v>
                </c:pt>
                <c:pt idx="70">
                  <c:v>-1.2114332914816255</c:v>
                </c:pt>
                <c:pt idx="71">
                  <c:v>-1.2114332914816255</c:v>
                </c:pt>
                <c:pt idx="72">
                  <c:v>-1.2114332914816255</c:v>
                </c:pt>
                <c:pt idx="73">
                  <c:v>-1.2114332914816255</c:v>
                </c:pt>
                <c:pt idx="74">
                  <c:v>-1.2114332914816255</c:v>
                </c:pt>
                <c:pt idx="75">
                  <c:v>-1.2114332914816255</c:v>
                </c:pt>
                <c:pt idx="76">
                  <c:v>-1.2114332914816255</c:v>
                </c:pt>
                <c:pt idx="77">
                  <c:v>-1.2114332914816255</c:v>
                </c:pt>
                <c:pt idx="78">
                  <c:v>-1.2114332914816255</c:v>
                </c:pt>
                <c:pt idx="79">
                  <c:v>-1.2114332914816255</c:v>
                </c:pt>
                <c:pt idx="80">
                  <c:v>-1.2114332914816255</c:v>
                </c:pt>
                <c:pt idx="81">
                  <c:v>-1.2114332914816255</c:v>
                </c:pt>
                <c:pt idx="82">
                  <c:v>-1.2114332914816255</c:v>
                </c:pt>
                <c:pt idx="83">
                  <c:v>-1.2114332914816255</c:v>
                </c:pt>
                <c:pt idx="84">
                  <c:v>-1.2114332914816255</c:v>
                </c:pt>
                <c:pt idx="85">
                  <c:v>-1.2114332914816255</c:v>
                </c:pt>
                <c:pt idx="86">
                  <c:v>-1.2114332914816255</c:v>
                </c:pt>
                <c:pt idx="87">
                  <c:v>-1.2114332914816255</c:v>
                </c:pt>
                <c:pt idx="88">
                  <c:v>-1.2114332914816255</c:v>
                </c:pt>
                <c:pt idx="89">
                  <c:v>-1.2114332914816255</c:v>
                </c:pt>
                <c:pt idx="90">
                  <c:v>-1.2114332914816255</c:v>
                </c:pt>
                <c:pt idx="91">
                  <c:v>-1.2114332914816255</c:v>
                </c:pt>
                <c:pt idx="92">
                  <c:v>-1.2114332914816255</c:v>
                </c:pt>
                <c:pt idx="93">
                  <c:v>-1.2114332914816255</c:v>
                </c:pt>
                <c:pt idx="94">
                  <c:v>-1.2114332914816255</c:v>
                </c:pt>
                <c:pt idx="95">
                  <c:v>-1.2114332914816255</c:v>
                </c:pt>
                <c:pt idx="96">
                  <c:v>-1.2114332914816255</c:v>
                </c:pt>
                <c:pt idx="97">
                  <c:v>-1.2114332914816255</c:v>
                </c:pt>
                <c:pt idx="98">
                  <c:v>-1.2114332914816255</c:v>
                </c:pt>
                <c:pt idx="99">
                  <c:v>-1.2114332914816255</c:v>
                </c:pt>
                <c:pt idx="100">
                  <c:v>-1.1107551841908989</c:v>
                </c:pt>
                <c:pt idx="101">
                  <c:v>-1.2114332914816255</c:v>
                </c:pt>
                <c:pt idx="102">
                  <c:v>-1.2114332914816255</c:v>
                </c:pt>
                <c:pt idx="103">
                  <c:v>-1.2114332914816255</c:v>
                </c:pt>
                <c:pt idx="104">
                  <c:v>-1.2114332914816255</c:v>
                </c:pt>
                <c:pt idx="105">
                  <c:v>-1.2114332914816255</c:v>
                </c:pt>
                <c:pt idx="106">
                  <c:v>-1.2114332914816255</c:v>
                </c:pt>
                <c:pt idx="107">
                  <c:v>-1.1107551841908989</c:v>
                </c:pt>
                <c:pt idx="108">
                  <c:v>-1.1107551841908989</c:v>
                </c:pt>
                <c:pt idx="109">
                  <c:v>-1.0100770769001723</c:v>
                </c:pt>
                <c:pt idx="110">
                  <c:v>-0.90939896960944577</c:v>
                </c:pt>
                <c:pt idx="111">
                  <c:v>-1.0100770769001723</c:v>
                </c:pt>
                <c:pt idx="112">
                  <c:v>-1.0100770769001723</c:v>
                </c:pt>
                <c:pt idx="113">
                  <c:v>-0.90939896960944577</c:v>
                </c:pt>
                <c:pt idx="114">
                  <c:v>-0.90939896960944577</c:v>
                </c:pt>
                <c:pt idx="115">
                  <c:v>0.1980602105885465</c:v>
                </c:pt>
                <c:pt idx="116">
                  <c:v>0.80212885433290593</c:v>
                </c:pt>
                <c:pt idx="117">
                  <c:v>1.2048412834958122</c:v>
                </c:pt>
                <c:pt idx="118">
                  <c:v>2.0102661418216248</c:v>
                </c:pt>
                <c:pt idx="119">
                  <c:v>2.6143347855659842</c:v>
                </c:pt>
                <c:pt idx="120">
                  <c:v>3.4197596438917968</c:v>
                </c:pt>
                <c:pt idx="121">
                  <c:v>4.6278969313805156</c:v>
                </c:pt>
                <c:pt idx="122">
                  <c:v>4.8292531459619692</c:v>
                </c:pt>
                <c:pt idx="123">
                  <c:v>5.533999896997055</c:v>
                </c:pt>
                <c:pt idx="124">
                  <c:v>5.6346780042877809</c:v>
                </c:pt>
                <c:pt idx="125">
                  <c:v>6.1380685407414139</c:v>
                </c:pt>
                <c:pt idx="126">
                  <c:v>6.5407809699043202</c:v>
                </c:pt>
                <c:pt idx="127">
                  <c:v>6.9434933990672265</c:v>
                </c:pt>
                <c:pt idx="128">
                  <c:v>7.3462058282301328</c:v>
                </c:pt>
                <c:pt idx="129">
                  <c:v>7.6482401501023123</c:v>
                </c:pt>
                <c:pt idx="130">
                  <c:v>7.5475620428115864</c:v>
                </c:pt>
                <c:pt idx="131">
                  <c:v>8.3529869011373989</c:v>
                </c:pt>
                <c:pt idx="132">
                  <c:v>8.3529869011373989</c:v>
                </c:pt>
                <c:pt idx="133">
                  <c:v>8.252308793846673</c:v>
                </c:pt>
                <c:pt idx="134">
                  <c:v>8.5543431157188508</c:v>
                </c:pt>
                <c:pt idx="135">
                  <c:v>8.1516306865559471</c:v>
                </c:pt>
                <c:pt idx="136">
                  <c:v>8.5543431157188508</c:v>
                </c:pt>
                <c:pt idx="137">
                  <c:v>8.7556993303003061</c:v>
                </c:pt>
                <c:pt idx="138">
                  <c:v>8.6550212230095784</c:v>
                </c:pt>
                <c:pt idx="139">
                  <c:v>8.856377437591032</c:v>
                </c:pt>
                <c:pt idx="140">
                  <c:v>8.9570555448817579</c:v>
                </c:pt>
                <c:pt idx="141">
                  <c:v>9.2590898667539374</c:v>
                </c:pt>
                <c:pt idx="142">
                  <c:v>9.5611241886261169</c:v>
                </c:pt>
                <c:pt idx="143">
                  <c:v>9.460446081335391</c:v>
                </c:pt>
                <c:pt idx="144">
                  <c:v>9.0577336521724838</c:v>
                </c:pt>
                <c:pt idx="145">
                  <c:v>9.460446081335391</c:v>
                </c:pt>
                <c:pt idx="146">
                  <c:v>9.6618022959168446</c:v>
                </c:pt>
                <c:pt idx="147">
                  <c:v>9.7624804032075705</c:v>
                </c:pt>
                <c:pt idx="148">
                  <c:v>9.9638366177890241</c:v>
                </c:pt>
                <c:pt idx="149">
                  <c:v>9.9638366177890241</c:v>
                </c:pt>
                <c:pt idx="150">
                  <c:v>10.06451472507975</c:v>
                </c:pt>
                <c:pt idx="151">
                  <c:v>9.7624804032075705</c:v>
                </c:pt>
                <c:pt idx="152">
                  <c:v>9.460446081335391</c:v>
                </c:pt>
                <c:pt idx="153">
                  <c:v>9.9638366177890241</c:v>
                </c:pt>
                <c:pt idx="154">
                  <c:v>10.265870939661204</c:v>
                </c:pt>
                <c:pt idx="155">
                  <c:v>10.467227154242657</c:v>
                </c:pt>
                <c:pt idx="156">
                  <c:v>10.567905261533383</c:v>
                </c:pt>
                <c:pt idx="157">
                  <c:v>10.467227154242657</c:v>
                </c:pt>
                <c:pt idx="158">
                  <c:v>10.265870939661204</c:v>
                </c:pt>
                <c:pt idx="159">
                  <c:v>10.366549046951929</c:v>
                </c:pt>
                <c:pt idx="160">
                  <c:v>10.769261476114837</c:v>
                </c:pt>
                <c:pt idx="161">
                  <c:v>10.668583368824111</c:v>
                </c:pt>
                <c:pt idx="162">
                  <c:v>10.668583368824111</c:v>
                </c:pt>
                <c:pt idx="163">
                  <c:v>11.171973905277744</c:v>
                </c:pt>
                <c:pt idx="164">
                  <c:v>11.071295797987016</c:v>
                </c:pt>
                <c:pt idx="165">
                  <c:v>10.869939583405563</c:v>
                </c:pt>
                <c:pt idx="166">
                  <c:v>10.668583368824111</c:v>
                </c:pt>
                <c:pt idx="167">
                  <c:v>10.869939583405563</c:v>
                </c:pt>
                <c:pt idx="168">
                  <c:v>10.970617690696288</c:v>
                </c:pt>
                <c:pt idx="169">
                  <c:v>10.668583368824111</c:v>
                </c:pt>
                <c:pt idx="170">
                  <c:v>10.467227154242657</c:v>
                </c:pt>
                <c:pt idx="171">
                  <c:v>10.366549046951929</c:v>
                </c:pt>
                <c:pt idx="172">
                  <c:v>9.8631585104982982</c:v>
                </c:pt>
                <c:pt idx="173">
                  <c:v>8.9570555448817579</c:v>
                </c:pt>
                <c:pt idx="174">
                  <c:v>8.9570555448817579</c:v>
                </c:pt>
                <c:pt idx="175">
                  <c:v>9.1584117594632115</c:v>
                </c:pt>
                <c:pt idx="176">
                  <c:v>9.8631585104982982</c:v>
                </c:pt>
                <c:pt idx="177">
                  <c:v>10.366549046951929</c:v>
                </c:pt>
                <c:pt idx="178">
                  <c:v>10.567905261533383</c:v>
                </c:pt>
                <c:pt idx="179">
                  <c:v>10.668583368824111</c:v>
                </c:pt>
                <c:pt idx="180">
                  <c:v>11.071295797987016</c:v>
                </c:pt>
                <c:pt idx="181">
                  <c:v>11.27265201256847</c:v>
                </c:pt>
                <c:pt idx="182">
                  <c:v>11.474008227149922</c:v>
                </c:pt>
                <c:pt idx="183">
                  <c:v>10.668583368824111</c:v>
                </c:pt>
                <c:pt idx="184">
                  <c:v>10.165192832370478</c:v>
                </c:pt>
                <c:pt idx="185">
                  <c:v>10.265870939661204</c:v>
                </c:pt>
                <c:pt idx="186">
                  <c:v>9.5611241886261169</c:v>
                </c:pt>
                <c:pt idx="187">
                  <c:v>9.5611241886261169</c:v>
                </c:pt>
                <c:pt idx="188">
                  <c:v>9.460446081335391</c:v>
                </c:pt>
                <c:pt idx="189">
                  <c:v>9.460446081335391</c:v>
                </c:pt>
                <c:pt idx="190">
                  <c:v>9.5611241886261169</c:v>
                </c:pt>
                <c:pt idx="191">
                  <c:v>9.6618022959168446</c:v>
                </c:pt>
                <c:pt idx="192">
                  <c:v>9.6618022959168446</c:v>
                </c:pt>
                <c:pt idx="193">
                  <c:v>9.7624804032075705</c:v>
                </c:pt>
                <c:pt idx="194">
                  <c:v>10.567905261533383</c:v>
                </c:pt>
                <c:pt idx="195">
                  <c:v>11.171973905277744</c:v>
                </c:pt>
                <c:pt idx="196">
                  <c:v>11.574686334440647</c:v>
                </c:pt>
                <c:pt idx="197">
                  <c:v>11.474008227149922</c:v>
                </c:pt>
                <c:pt idx="198">
                  <c:v>11.171973905277744</c:v>
                </c:pt>
                <c:pt idx="199">
                  <c:v>10.165192832370478</c:v>
                </c:pt>
                <c:pt idx="200">
                  <c:v>10.165192832370478</c:v>
                </c:pt>
                <c:pt idx="201">
                  <c:v>9.9638366177890241</c:v>
                </c:pt>
                <c:pt idx="202">
                  <c:v>9.8631585104982982</c:v>
                </c:pt>
                <c:pt idx="203">
                  <c:v>9.460446081335391</c:v>
                </c:pt>
                <c:pt idx="204">
                  <c:v>9.5611241886261169</c:v>
                </c:pt>
                <c:pt idx="205">
                  <c:v>9.460446081335391</c:v>
                </c:pt>
                <c:pt idx="206">
                  <c:v>9.3597679740446651</c:v>
                </c:pt>
                <c:pt idx="207">
                  <c:v>9.3597679740446651</c:v>
                </c:pt>
                <c:pt idx="208">
                  <c:v>9.1584117594632115</c:v>
                </c:pt>
                <c:pt idx="209">
                  <c:v>9.3597679740446651</c:v>
                </c:pt>
                <c:pt idx="210">
                  <c:v>9.460446081335391</c:v>
                </c:pt>
                <c:pt idx="211">
                  <c:v>9.3597679740446651</c:v>
                </c:pt>
                <c:pt idx="212">
                  <c:v>9.3597679740446651</c:v>
                </c:pt>
                <c:pt idx="213">
                  <c:v>9.460446081335391</c:v>
                </c:pt>
                <c:pt idx="214">
                  <c:v>9.5611241886261169</c:v>
                </c:pt>
                <c:pt idx="215">
                  <c:v>9.9638366177890241</c:v>
                </c:pt>
                <c:pt idx="216">
                  <c:v>10.668583368824111</c:v>
                </c:pt>
                <c:pt idx="217">
                  <c:v>11.071295797987016</c:v>
                </c:pt>
                <c:pt idx="218">
                  <c:v>11.574686334440647</c:v>
                </c:pt>
                <c:pt idx="219">
                  <c:v>11.876720656312829</c:v>
                </c:pt>
                <c:pt idx="220">
                  <c:v>12.17875497818501</c:v>
                </c:pt>
                <c:pt idx="221">
                  <c:v>11.474008227149922</c:v>
                </c:pt>
                <c:pt idx="222">
                  <c:v>10.769261476114837</c:v>
                </c:pt>
                <c:pt idx="223">
                  <c:v>10.467227154242657</c:v>
                </c:pt>
                <c:pt idx="224">
                  <c:v>10.567905261533383</c:v>
                </c:pt>
                <c:pt idx="225">
                  <c:v>10.567905261533383</c:v>
                </c:pt>
                <c:pt idx="226">
                  <c:v>10.06451472507975</c:v>
                </c:pt>
                <c:pt idx="227">
                  <c:v>10.06451472507975</c:v>
                </c:pt>
                <c:pt idx="228">
                  <c:v>10.165192832370478</c:v>
                </c:pt>
                <c:pt idx="229">
                  <c:v>10.165192832370478</c:v>
                </c:pt>
                <c:pt idx="230">
                  <c:v>10.06451472507975</c:v>
                </c:pt>
                <c:pt idx="231">
                  <c:v>10.265870939661204</c:v>
                </c:pt>
                <c:pt idx="232">
                  <c:v>9.9638366177890241</c:v>
                </c:pt>
                <c:pt idx="233">
                  <c:v>9.7624804032075705</c:v>
                </c:pt>
                <c:pt idx="234">
                  <c:v>9.7624804032075705</c:v>
                </c:pt>
                <c:pt idx="235">
                  <c:v>9.6618022959168446</c:v>
                </c:pt>
                <c:pt idx="236">
                  <c:v>9.5611241886261169</c:v>
                </c:pt>
                <c:pt idx="237">
                  <c:v>9.7624804032075705</c:v>
                </c:pt>
                <c:pt idx="238">
                  <c:v>9.460446081335391</c:v>
                </c:pt>
                <c:pt idx="239">
                  <c:v>9.6618022959168446</c:v>
                </c:pt>
                <c:pt idx="240">
                  <c:v>9.7624804032075705</c:v>
                </c:pt>
                <c:pt idx="241">
                  <c:v>9.7624804032075705</c:v>
                </c:pt>
                <c:pt idx="242">
                  <c:v>10.165192832370478</c:v>
                </c:pt>
                <c:pt idx="243">
                  <c:v>10.769261476114837</c:v>
                </c:pt>
                <c:pt idx="244">
                  <c:v>11.373330119859196</c:v>
                </c:pt>
                <c:pt idx="245">
                  <c:v>11.675364441731377</c:v>
                </c:pt>
                <c:pt idx="246">
                  <c:v>12.17875497818501</c:v>
                </c:pt>
                <c:pt idx="247">
                  <c:v>12.279433085475736</c:v>
                </c:pt>
                <c:pt idx="248">
                  <c:v>11.675364441731377</c:v>
                </c:pt>
                <c:pt idx="249">
                  <c:v>11.27265201256847</c:v>
                </c:pt>
                <c:pt idx="250">
                  <c:v>10.769261476114837</c:v>
                </c:pt>
                <c:pt idx="251">
                  <c:v>11.071295797987016</c:v>
                </c:pt>
                <c:pt idx="252">
                  <c:v>10.970617690696288</c:v>
                </c:pt>
                <c:pt idx="253">
                  <c:v>11.171973905277744</c:v>
                </c:pt>
                <c:pt idx="254">
                  <c:v>10.567905261533383</c:v>
                </c:pt>
                <c:pt idx="255">
                  <c:v>10.668583368824111</c:v>
                </c:pt>
                <c:pt idx="256">
                  <c:v>10.467227154242657</c:v>
                </c:pt>
                <c:pt idx="257">
                  <c:v>10.265870939661204</c:v>
                </c:pt>
                <c:pt idx="258">
                  <c:v>10.265870939661204</c:v>
                </c:pt>
                <c:pt idx="259">
                  <c:v>10.366549046951929</c:v>
                </c:pt>
                <c:pt idx="260">
                  <c:v>10.366549046951929</c:v>
                </c:pt>
                <c:pt idx="261">
                  <c:v>10.567905261533383</c:v>
                </c:pt>
                <c:pt idx="262">
                  <c:v>10.165192832370478</c:v>
                </c:pt>
                <c:pt idx="263">
                  <c:v>10.165192832370478</c:v>
                </c:pt>
                <c:pt idx="264">
                  <c:v>9.9638366177890241</c:v>
                </c:pt>
                <c:pt idx="265">
                  <c:v>10.467227154242657</c:v>
                </c:pt>
                <c:pt idx="266">
                  <c:v>10.06451472507975</c:v>
                </c:pt>
                <c:pt idx="267">
                  <c:v>10.165192832370478</c:v>
                </c:pt>
                <c:pt idx="268">
                  <c:v>10.366549046951929</c:v>
                </c:pt>
                <c:pt idx="269">
                  <c:v>10.366549046951929</c:v>
                </c:pt>
                <c:pt idx="270">
                  <c:v>10.467227154242657</c:v>
                </c:pt>
                <c:pt idx="271">
                  <c:v>10.467227154242657</c:v>
                </c:pt>
                <c:pt idx="272">
                  <c:v>10.165192832370478</c:v>
                </c:pt>
                <c:pt idx="273">
                  <c:v>10.165192832370478</c:v>
                </c:pt>
                <c:pt idx="274">
                  <c:v>10.165192832370478</c:v>
                </c:pt>
                <c:pt idx="275">
                  <c:v>10.265870939661204</c:v>
                </c:pt>
                <c:pt idx="276">
                  <c:v>10.366549046951929</c:v>
                </c:pt>
                <c:pt idx="277">
                  <c:v>10.467227154242657</c:v>
                </c:pt>
                <c:pt idx="278">
                  <c:v>10.869939583405563</c:v>
                </c:pt>
                <c:pt idx="279">
                  <c:v>11.171973905277744</c:v>
                </c:pt>
                <c:pt idx="280">
                  <c:v>11.675364441731377</c:v>
                </c:pt>
                <c:pt idx="281">
                  <c:v>12.078076870894281</c:v>
                </c:pt>
                <c:pt idx="282">
                  <c:v>12.581467407347914</c:v>
                </c:pt>
                <c:pt idx="283">
                  <c:v>12.883501729220095</c:v>
                </c:pt>
                <c:pt idx="284">
                  <c:v>13.084857943801547</c:v>
                </c:pt>
                <c:pt idx="285">
                  <c:v>11.876720656312829</c:v>
                </c:pt>
                <c:pt idx="286">
                  <c:v>11.675364441731377</c:v>
                </c:pt>
                <c:pt idx="287">
                  <c:v>11.876720656312829</c:v>
                </c:pt>
                <c:pt idx="288">
                  <c:v>11.675364441731377</c:v>
                </c:pt>
                <c:pt idx="289">
                  <c:v>11.675364441731377</c:v>
                </c:pt>
                <c:pt idx="290">
                  <c:v>11.675364441731377</c:v>
                </c:pt>
                <c:pt idx="291">
                  <c:v>11.474008227149922</c:v>
                </c:pt>
                <c:pt idx="292">
                  <c:v>11.171973905277744</c:v>
                </c:pt>
                <c:pt idx="293">
                  <c:v>11.474008227149922</c:v>
                </c:pt>
                <c:pt idx="294">
                  <c:v>11.071295797987016</c:v>
                </c:pt>
                <c:pt idx="295">
                  <c:v>11.071295797987016</c:v>
                </c:pt>
                <c:pt idx="296">
                  <c:v>11.171973905277744</c:v>
                </c:pt>
                <c:pt idx="297">
                  <c:v>11.071295797987016</c:v>
                </c:pt>
                <c:pt idx="298">
                  <c:v>10.769261476114837</c:v>
                </c:pt>
                <c:pt idx="299">
                  <c:v>11.171973905277744</c:v>
                </c:pt>
                <c:pt idx="300">
                  <c:v>10.869939583405563</c:v>
                </c:pt>
                <c:pt idx="301">
                  <c:v>10.869939583405563</c:v>
                </c:pt>
                <c:pt idx="302">
                  <c:v>10.970617690696288</c:v>
                </c:pt>
                <c:pt idx="303">
                  <c:v>11.071295797987016</c:v>
                </c:pt>
                <c:pt idx="304">
                  <c:v>11.071295797987016</c:v>
                </c:pt>
                <c:pt idx="305">
                  <c:v>11.071295797987016</c:v>
                </c:pt>
                <c:pt idx="306">
                  <c:v>10.668583368824111</c:v>
                </c:pt>
                <c:pt idx="307">
                  <c:v>11.071295797987016</c:v>
                </c:pt>
                <c:pt idx="308">
                  <c:v>10.769261476114837</c:v>
                </c:pt>
                <c:pt idx="309">
                  <c:v>11.071295797987016</c:v>
                </c:pt>
                <c:pt idx="310">
                  <c:v>10.970617690696288</c:v>
                </c:pt>
                <c:pt idx="311">
                  <c:v>11.071295797987016</c:v>
                </c:pt>
                <c:pt idx="312">
                  <c:v>11.071295797987016</c:v>
                </c:pt>
                <c:pt idx="313">
                  <c:v>11.171973905277744</c:v>
                </c:pt>
                <c:pt idx="314">
                  <c:v>10.869939583405563</c:v>
                </c:pt>
                <c:pt idx="315">
                  <c:v>10.668583368824111</c:v>
                </c:pt>
                <c:pt idx="316">
                  <c:v>11.071295797987016</c:v>
                </c:pt>
                <c:pt idx="317">
                  <c:v>10.869939583405563</c:v>
                </c:pt>
                <c:pt idx="318">
                  <c:v>10.769261476114837</c:v>
                </c:pt>
                <c:pt idx="319">
                  <c:v>10.970617690696288</c:v>
                </c:pt>
                <c:pt idx="320">
                  <c:v>11.171973905277744</c:v>
                </c:pt>
                <c:pt idx="321">
                  <c:v>10.769261476114837</c:v>
                </c:pt>
                <c:pt idx="322">
                  <c:v>10.869939583405563</c:v>
                </c:pt>
                <c:pt idx="323">
                  <c:v>11.071295797987016</c:v>
                </c:pt>
                <c:pt idx="324">
                  <c:v>10.970617690696288</c:v>
                </c:pt>
                <c:pt idx="325">
                  <c:v>11.071295797987016</c:v>
                </c:pt>
                <c:pt idx="326">
                  <c:v>10.970617690696288</c:v>
                </c:pt>
                <c:pt idx="327">
                  <c:v>10.869939583405563</c:v>
                </c:pt>
                <c:pt idx="328">
                  <c:v>10.769261476114837</c:v>
                </c:pt>
                <c:pt idx="329">
                  <c:v>10.970617690696288</c:v>
                </c:pt>
                <c:pt idx="330">
                  <c:v>10.970617690696288</c:v>
                </c:pt>
                <c:pt idx="331">
                  <c:v>10.869939583405563</c:v>
                </c:pt>
                <c:pt idx="332">
                  <c:v>11.071295797987016</c:v>
                </c:pt>
                <c:pt idx="333">
                  <c:v>10.769261476114837</c:v>
                </c:pt>
                <c:pt idx="334">
                  <c:v>10.769261476114837</c:v>
                </c:pt>
                <c:pt idx="335">
                  <c:v>10.869939583405563</c:v>
                </c:pt>
                <c:pt idx="336">
                  <c:v>11.27265201256847</c:v>
                </c:pt>
                <c:pt idx="337">
                  <c:v>11.171973905277744</c:v>
                </c:pt>
                <c:pt idx="338">
                  <c:v>10.869939583405563</c:v>
                </c:pt>
                <c:pt idx="339">
                  <c:v>11.27265201256847</c:v>
                </c:pt>
                <c:pt idx="340">
                  <c:v>11.27265201256847</c:v>
                </c:pt>
                <c:pt idx="341">
                  <c:v>11.171973905277744</c:v>
                </c:pt>
                <c:pt idx="342">
                  <c:v>11.27265201256847</c:v>
                </c:pt>
                <c:pt idx="343">
                  <c:v>11.373330119859196</c:v>
                </c:pt>
                <c:pt idx="344">
                  <c:v>11.474008227149922</c:v>
                </c:pt>
                <c:pt idx="345">
                  <c:v>11.373330119859196</c:v>
                </c:pt>
                <c:pt idx="346">
                  <c:v>11.27265201256847</c:v>
                </c:pt>
                <c:pt idx="347">
                  <c:v>11.675364441731377</c:v>
                </c:pt>
                <c:pt idx="348">
                  <c:v>11.675364441731377</c:v>
                </c:pt>
                <c:pt idx="349">
                  <c:v>11.574686334440647</c:v>
                </c:pt>
                <c:pt idx="350">
                  <c:v>11.373330119859196</c:v>
                </c:pt>
                <c:pt idx="351">
                  <c:v>11.171973905277744</c:v>
                </c:pt>
                <c:pt idx="352">
                  <c:v>11.171973905277744</c:v>
                </c:pt>
                <c:pt idx="353">
                  <c:v>11.071295797987016</c:v>
                </c:pt>
                <c:pt idx="354">
                  <c:v>11.474008227149922</c:v>
                </c:pt>
                <c:pt idx="355">
                  <c:v>11.171973905277744</c:v>
                </c:pt>
                <c:pt idx="356">
                  <c:v>11.474008227149922</c:v>
                </c:pt>
                <c:pt idx="357">
                  <c:v>11.373330119859196</c:v>
                </c:pt>
                <c:pt idx="358">
                  <c:v>11.27265201256847</c:v>
                </c:pt>
                <c:pt idx="359">
                  <c:v>11.171973905277744</c:v>
                </c:pt>
                <c:pt idx="360">
                  <c:v>11.171973905277744</c:v>
                </c:pt>
                <c:pt idx="361">
                  <c:v>11.474008227149922</c:v>
                </c:pt>
                <c:pt idx="362">
                  <c:v>11.27265201256847</c:v>
                </c:pt>
                <c:pt idx="363">
                  <c:v>11.27265201256847</c:v>
                </c:pt>
                <c:pt idx="364">
                  <c:v>11.27265201256847</c:v>
                </c:pt>
                <c:pt idx="365">
                  <c:v>11.27265201256847</c:v>
                </c:pt>
                <c:pt idx="366">
                  <c:v>11.474008227149922</c:v>
                </c:pt>
                <c:pt idx="367">
                  <c:v>11.675364441731377</c:v>
                </c:pt>
                <c:pt idx="368">
                  <c:v>11.574686334440647</c:v>
                </c:pt>
                <c:pt idx="369">
                  <c:v>11.574686334440647</c:v>
                </c:pt>
                <c:pt idx="370">
                  <c:v>11.776042549022103</c:v>
                </c:pt>
                <c:pt idx="371">
                  <c:v>11.876720656312829</c:v>
                </c:pt>
                <c:pt idx="372">
                  <c:v>11.574686334440647</c:v>
                </c:pt>
                <c:pt idx="373">
                  <c:v>11.675364441731377</c:v>
                </c:pt>
                <c:pt idx="374">
                  <c:v>11.776042549022103</c:v>
                </c:pt>
                <c:pt idx="375">
                  <c:v>11.977398763603555</c:v>
                </c:pt>
                <c:pt idx="376">
                  <c:v>11.776042549022103</c:v>
                </c:pt>
                <c:pt idx="377">
                  <c:v>11.776042549022103</c:v>
                </c:pt>
                <c:pt idx="378">
                  <c:v>12.078076870894281</c:v>
                </c:pt>
                <c:pt idx="379">
                  <c:v>12.078076870894281</c:v>
                </c:pt>
                <c:pt idx="380">
                  <c:v>11.876720656312829</c:v>
                </c:pt>
                <c:pt idx="381">
                  <c:v>11.675364441731377</c:v>
                </c:pt>
                <c:pt idx="382">
                  <c:v>11.776042549022103</c:v>
                </c:pt>
                <c:pt idx="383">
                  <c:v>11.876720656312829</c:v>
                </c:pt>
                <c:pt idx="384">
                  <c:v>11.876720656312829</c:v>
                </c:pt>
                <c:pt idx="385">
                  <c:v>11.776042549022103</c:v>
                </c:pt>
                <c:pt idx="386">
                  <c:v>11.876720656312829</c:v>
                </c:pt>
                <c:pt idx="387">
                  <c:v>11.776042549022103</c:v>
                </c:pt>
                <c:pt idx="388">
                  <c:v>11.876720656312829</c:v>
                </c:pt>
                <c:pt idx="389">
                  <c:v>11.876720656312829</c:v>
                </c:pt>
                <c:pt idx="390">
                  <c:v>11.675364441731377</c:v>
                </c:pt>
                <c:pt idx="391">
                  <c:v>11.776042549022103</c:v>
                </c:pt>
                <c:pt idx="392">
                  <c:v>11.876720656312829</c:v>
                </c:pt>
                <c:pt idx="393">
                  <c:v>11.977398763603555</c:v>
                </c:pt>
                <c:pt idx="394">
                  <c:v>12.078076870894281</c:v>
                </c:pt>
                <c:pt idx="395">
                  <c:v>11.977398763603555</c:v>
                </c:pt>
                <c:pt idx="396">
                  <c:v>11.977398763603555</c:v>
                </c:pt>
                <c:pt idx="397">
                  <c:v>11.776042549022103</c:v>
                </c:pt>
                <c:pt idx="398">
                  <c:v>11.876720656312829</c:v>
                </c:pt>
                <c:pt idx="399">
                  <c:v>12.078076870894281</c:v>
                </c:pt>
                <c:pt idx="400">
                  <c:v>11.977398763603555</c:v>
                </c:pt>
                <c:pt idx="401">
                  <c:v>11.977398763603555</c:v>
                </c:pt>
                <c:pt idx="402">
                  <c:v>11.876720656312829</c:v>
                </c:pt>
                <c:pt idx="403">
                  <c:v>11.977398763603555</c:v>
                </c:pt>
                <c:pt idx="404">
                  <c:v>11.675364441731377</c:v>
                </c:pt>
                <c:pt idx="405">
                  <c:v>11.977398763603555</c:v>
                </c:pt>
                <c:pt idx="406">
                  <c:v>11.876720656312829</c:v>
                </c:pt>
                <c:pt idx="407">
                  <c:v>12.078076870894281</c:v>
                </c:pt>
                <c:pt idx="408">
                  <c:v>11.776042549022103</c:v>
                </c:pt>
                <c:pt idx="409">
                  <c:v>11.876720656312829</c:v>
                </c:pt>
                <c:pt idx="410">
                  <c:v>12.078076870894281</c:v>
                </c:pt>
                <c:pt idx="411">
                  <c:v>11.776042549022103</c:v>
                </c:pt>
                <c:pt idx="412">
                  <c:v>11.776042549022103</c:v>
                </c:pt>
                <c:pt idx="413">
                  <c:v>12.17875497818501</c:v>
                </c:pt>
                <c:pt idx="414">
                  <c:v>11.876720656312829</c:v>
                </c:pt>
                <c:pt idx="415">
                  <c:v>11.876720656312829</c:v>
                </c:pt>
                <c:pt idx="416">
                  <c:v>12.078076870894281</c:v>
                </c:pt>
                <c:pt idx="417">
                  <c:v>12.279433085475736</c:v>
                </c:pt>
                <c:pt idx="418">
                  <c:v>12.078076870894281</c:v>
                </c:pt>
                <c:pt idx="419">
                  <c:v>11.977398763603555</c:v>
                </c:pt>
                <c:pt idx="420">
                  <c:v>12.078076870894281</c:v>
                </c:pt>
                <c:pt idx="421">
                  <c:v>12.078076870894281</c:v>
                </c:pt>
                <c:pt idx="422">
                  <c:v>12.078076870894281</c:v>
                </c:pt>
                <c:pt idx="423">
                  <c:v>12.078076870894281</c:v>
                </c:pt>
                <c:pt idx="424">
                  <c:v>11.776042549022103</c:v>
                </c:pt>
                <c:pt idx="425">
                  <c:v>11.776042549022103</c:v>
                </c:pt>
                <c:pt idx="426">
                  <c:v>12.17875497818501</c:v>
                </c:pt>
                <c:pt idx="427">
                  <c:v>12.17875497818501</c:v>
                </c:pt>
                <c:pt idx="428">
                  <c:v>12.380111192766462</c:v>
                </c:pt>
                <c:pt idx="429">
                  <c:v>12.279433085475736</c:v>
                </c:pt>
                <c:pt idx="430">
                  <c:v>12.279433085475736</c:v>
                </c:pt>
                <c:pt idx="431">
                  <c:v>12.17875497818501</c:v>
                </c:pt>
                <c:pt idx="432">
                  <c:v>12.480789300057188</c:v>
                </c:pt>
                <c:pt idx="433">
                  <c:v>12.17875497818501</c:v>
                </c:pt>
                <c:pt idx="434">
                  <c:v>12.380111192766462</c:v>
                </c:pt>
                <c:pt idx="435">
                  <c:v>12.480789300057188</c:v>
                </c:pt>
                <c:pt idx="436">
                  <c:v>12.380111192766462</c:v>
                </c:pt>
                <c:pt idx="437">
                  <c:v>12.17875497818501</c:v>
                </c:pt>
                <c:pt idx="438">
                  <c:v>12.17875497818501</c:v>
                </c:pt>
                <c:pt idx="439">
                  <c:v>12.279433085475736</c:v>
                </c:pt>
                <c:pt idx="440">
                  <c:v>12.279433085475736</c:v>
                </c:pt>
                <c:pt idx="441">
                  <c:v>12.380111192766462</c:v>
                </c:pt>
                <c:pt idx="442">
                  <c:v>12.279433085475736</c:v>
                </c:pt>
                <c:pt idx="443">
                  <c:v>12.380111192766462</c:v>
                </c:pt>
                <c:pt idx="444">
                  <c:v>12.380111192766462</c:v>
                </c:pt>
                <c:pt idx="445">
                  <c:v>12.380111192766462</c:v>
                </c:pt>
                <c:pt idx="446">
                  <c:v>12.380111192766462</c:v>
                </c:pt>
                <c:pt idx="447">
                  <c:v>12.279433085475736</c:v>
                </c:pt>
                <c:pt idx="448">
                  <c:v>12.480789300057188</c:v>
                </c:pt>
                <c:pt idx="449">
                  <c:v>12.480789300057188</c:v>
                </c:pt>
                <c:pt idx="450">
                  <c:v>12.480789300057188</c:v>
                </c:pt>
                <c:pt idx="451">
                  <c:v>12.480789300057188</c:v>
                </c:pt>
                <c:pt idx="452">
                  <c:v>12.480789300057188</c:v>
                </c:pt>
                <c:pt idx="453">
                  <c:v>12.480789300057188</c:v>
                </c:pt>
                <c:pt idx="454">
                  <c:v>12.279433085475736</c:v>
                </c:pt>
                <c:pt idx="455">
                  <c:v>12.581467407347914</c:v>
                </c:pt>
                <c:pt idx="456">
                  <c:v>12.380111192766462</c:v>
                </c:pt>
                <c:pt idx="457">
                  <c:v>12.380111192766462</c:v>
                </c:pt>
                <c:pt idx="458">
                  <c:v>12.380111192766462</c:v>
                </c:pt>
                <c:pt idx="459">
                  <c:v>11.977398763603555</c:v>
                </c:pt>
                <c:pt idx="460">
                  <c:v>12.380111192766462</c:v>
                </c:pt>
                <c:pt idx="461">
                  <c:v>12.380111192766462</c:v>
                </c:pt>
                <c:pt idx="462">
                  <c:v>12.581467407347914</c:v>
                </c:pt>
                <c:pt idx="463">
                  <c:v>12.682145514638641</c:v>
                </c:pt>
                <c:pt idx="464">
                  <c:v>12.480789300057188</c:v>
                </c:pt>
                <c:pt idx="465">
                  <c:v>12.380111192766462</c:v>
                </c:pt>
                <c:pt idx="466">
                  <c:v>12.480789300057188</c:v>
                </c:pt>
                <c:pt idx="467">
                  <c:v>12.480789300057188</c:v>
                </c:pt>
                <c:pt idx="468">
                  <c:v>12.480789300057188</c:v>
                </c:pt>
                <c:pt idx="469">
                  <c:v>12.581467407347914</c:v>
                </c:pt>
                <c:pt idx="470">
                  <c:v>12.682145514638641</c:v>
                </c:pt>
                <c:pt idx="471">
                  <c:v>12.581467407347914</c:v>
                </c:pt>
                <c:pt idx="472">
                  <c:v>12.480789300057188</c:v>
                </c:pt>
                <c:pt idx="473">
                  <c:v>12.682145514638641</c:v>
                </c:pt>
                <c:pt idx="474">
                  <c:v>12.682145514638641</c:v>
                </c:pt>
                <c:pt idx="475">
                  <c:v>12.581467407347914</c:v>
                </c:pt>
                <c:pt idx="476">
                  <c:v>12.581467407347914</c:v>
                </c:pt>
                <c:pt idx="477">
                  <c:v>12.682145514638641</c:v>
                </c:pt>
                <c:pt idx="478">
                  <c:v>12.682145514638641</c:v>
                </c:pt>
                <c:pt idx="479">
                  <c:v>12.581467407347914</c:v>
                </c:pt>
                <c:pt idx="480">
                  <c:v>12.782823621929369</c:v>
                </c:pt>
                <c:pt idx="481">
                  <c:v>12.682145514638641</c:v>
                </c:pt>
                <c:pt idx="482">
                  <c:v>12.581467407347914</c:v>
                </c:pt>
                <c:pt idx="483">
                  <c:v>12.581467407347914</c:v>
                </c:pt>
                <c:pt idx="484">
                  <c:v>12.078076870894281</c:v>
                </c:pt>
                <c:pt idx="485">
                  <c:v>12.581467407347914</c:v>
                </c:pt>
                <c:pt idx="486">
                  <c:v>12.480789300057188</c:v>
                </c:pt>
                <c:pt idx="487">
                  <c:v>12.480789300057188</c:v>
                </c:pt>
                <c:pt idx="488">
                  <c:v>12.17875497818501</c:v>
                </c:pt>
                <c:pt idx="489">
                  <c:v>12.380111192766462</c:v>
                </c:pt>
                <c:pt idx="490">
                  <c:v>12.581467407347914</c:v>
                </c:pt>
                <c:pt idx="491">
                  <c:v>12.581467407347914</c:v>
                </c:pt>
                <c:pt idx="492">
                  <c:v>12.581467407347914</c:v>
                </c:pt>
                <c:pt idx="493">
                  <c:v>12.581467407347914</c:v>
                </c:pt>
                <c:pt idx="494">
                  <c:v>12.682145514638641</c:v>
                </c:pt>
                <c:pt idx="495">
                  <c:v>12.581467407347914</c:v>
                </c:pt>
                <c:pt idx="496">
                  <c:v>12.380111192766462</c:v>
                </c:pt>
                <c:pt idx="497">
                  <c:v>12.682145514638641</c:v>
                </c:pt>
                <c:pt idx="498">
                  <c:v>12.380111192766462</c:v>
                </c:pt>
                <c:pt idx="499">
                  <c:v>12.17875497818501</c:v>
                </c:pt>
                <c:pt idx="500">
                  <c:v>12.682145514638641</c:v>
                </c:pt>
                <c:pt idx="501">
                  <c:v>12.782823621929369</c:v>
                </c:pt>
                <c:pt idx="502">
                  <c:v>12.581467407347914</c:v>
                </c:pt>
                <c:pt idx="503">
                  <c:v>12.782823621929369</c:v>
                </c:pt>
                <c:pt idx="504">
                  <c:v>12.480789300057188</c:v>
                </c:pt>
                <c:pt idx="505">
                  <c:v>12.682145514638641</c:v>
                </c:pt>
                <c:pt idx="506">
                  <c:v>12.682145514638641</c:v>
                </c:pt>
                <c:pt idx="507">
                  <c:v>12.581467407347914</c:v>
                </c:pt>
                <c:pt idx="508">
                  <c:v>12.883501729220095</c:v>
                </c:pt>
                <c:pt idx="509">
                  <c:v>12.782823621929369</c:v>
                </c:pt>
                <c:pt idx="510">
                  <c:v>12.581467407347914</c:v>
                </c:pt>
                <c:pt idx="511">
                  <c:v>12.480789300057188</c:v>
                </c:pt>
                <c:pt idx="512">
                  <c:v>12.883501729220095</c:v>
                </c:pt>
                <c:pt idx="513">
                  <c:v>12.682145514638641</c:v>
                </c:pt>
                <c:pt idx="514">
                  <c:v>12.581467407347914</c:v>
                </c:pt>
                <c:pt idx="515">
                  <c:v>12.883501729220095</c:v>
                </c:pt>
                <c:pt idx="516">
                  <c:v>12.984179836510821</c:v>
                </c:pt>
                <c:pt idx="517">
                  <c:v>12.883501729220095</c:v>
                </c:pt>
                <c:pt idx="518">
                  <c:v>12.782823621929369</c:v>
                </c:pt>
                <c:pt idx="519">
                  <c:v>12.883501729220095</c:v>
                </c:pt>
                <c:pt idx="520">
                  <c:v>12.782823621929369</c:v>
                </c:pt>
                <c:pt idx="521">
                  <c:v>12.984179836510821</c:v>
                </c:pt>
                <c:pt idx="522">
                  <c:v>12.984179836510821</c:v>
                </c:pt>
                <c:pt idx="523">
                  <c:v>12.581467407347914</c:v>
                </c:pt>
                <c:pt idx="524">
                  <c:v>12.782823621929369</c:v>
                </c:pt>
                <c:pt idx="525">
                  <c:v>12.883501729220095</c:v>
                </c:pt>
                <c:pt idx="526">
                  <c:v>12.984179836510821</c:v>
                </c:pt>
                <c:pt idx="527">
                  <c:v>12.682145514638641</c:v>
                </c:pt>
                <c:pt idx="528">
                  <c:v>12.682145514638641</c:v>
                </c:pt>
                <c:pt idx="529">
                  <c:v>12.883501729220095</c:v>
                </c:pt>
                <c:pt idx="530">
                  <c:v>12.883501729220095</c:v>
                </c:pt>
                <c:pt idx="531">
                  <c:v>13.084857943801547</c:v>
                </c:pt>
                <c:pt idx="532">
                  <c:v>13.084857943801547</c:v>
                </c:pt>
                <c:pt idx="533">
                  <c:v>12.984179836510821</c:v>
                </c:pt>
                <c:pt idx="534">
                  <c:v>12.984179836510821</c:v>
                </c:pt>
                <c:pt idx="535">
                  <c:v>13.084857943801547</c:v>
                </c:pt>
                <c:pt idx="536">
                  <c:v>12.984179836510821</c:v>
                </c:pt>
                <c:pt idx="537">
                  <c:v>12.883501729220095</c:v>
                </c:pt>
                <c:pt idx="538">
                  <c:v>12.883501729220095</c:v>
                </c:pt>
                <c:pt idx="539">
                  <c:v>12.782823621929369</c:v>
                </c:pt>
                <c:pt idx="540">
                  <c:v>12.682145514638641</c:v>
                </c:pt>
                <c:pt idx="541">
                  <c:v>12.782823621929369</c:v>
                </c:pt>
                <c:pt idx="542">
                  <c:v>12.782823621929369</c:v>
                </c:pt>
                <c:pt idx="543">
                  <c:v>12.984179836510821</c:v>
                </c:pt>
                <c:pt idx="544">
                  <c:v>12.984179836510821</c:v>
                </c:pt>
                <c:pt idx="545">
                  <c:v>12.984179836510821</c:v>
                </c:pt>
                <c:pt idx="546">
                  <c:v>12.984179836510821</c:v>
                </c:pt>
                <c:pt idx="547">
                  <c:v>12.883501729220095</c:v>
                </c:pt>
                <c:pt idx="548">
                  <c:v>13.084857943801547</c:v>
                </c:pt>
                <c:pt idx="549">
                  <c:v>12.883501729220095</c:v>
                </c:pt>
                <c:pt idx="550">
                  <c:v>12.984179836510821</c:v>
                </c:pt>
                <c:pt idx="551">
                  <c:v>12.984179836510821</c:v>
                </c:pt>
                <c:pt idx="552">
                  <c:v>13.185536051092274</c:v>
                </c:pt>
                <c:pt idx="553">
                  <c:v>12.883501729220095</c:v>
                </c:pt>
                <c:pt idx="554">
                  <c:v>12.984179836510821</c:v>
                </c:pt>
                <c:pt idx="555">
                  <c:v>13.084857943801547</c:v>
                </c:pt>
                <c:pt idx="556">
                  <c:v>12.984179836510821</c:v>
                </c:pt>
                <c:pt idx="557">
                  <c:v>12.984179836510821</c:v>
                </c:pt>
                <c:pt idx="558">
                  <c:v>12.883501729220095</c:v>
                </c:pt>
                <c:pt idx="559">
                  <c:v>12.984179836510821</c:v>
                </c:pt>
                <c:pt idx="560">
                  <c:v>13.185536051092274</c:v>
                </c:pt>
                <c:pt idx="561">
                  <c:v>12.883501729220095</c:v>
                </c:pt>
                <c:pt idx="562">
                  <c:v>12.984179836510821</c:v>
                </c:pt>
                <c:pt idx="563">
                  <c:v>13.084857943801547</c:v>
                </c:pt>
                <c:pt idx="564">
                  <c:v>13.084857943801547</c:v>
                </c:pt>
                <c:pt idx="565">
                  <c:v>13.286214158383</c:v>
                </c:pt>
                <c:pt idx="566">
                  <c:v>13.084857943801547</c:v>
                </c:pt>
                <c:pt idx="567">
                  <c:v>13.185536051092274</c:v>
                </c:pt>
                <c:pt idx="568">
                  <c:v>13.286214158383</c:v>
                </c:pt>
                <c:pt idx="569">
                  <c:v>12.984179836510821</c:v>
                </c:pt>
                <c:pt idx="570">
                  <c:v>12.984179836510821</c:v>
                </c:pt>
                <c:pt idx="571">
                  <c:v>13.185536051092274</c:v>
                </c:pt>
                <c:pt idx="572">
                  <c:v>12.984179836510821</c:v>
                </c:pt>
                <c:pt idx="573">
                  <c:v>13.084857943801547</c:v>
                </c:pt>
                <c:pt idx="574">
                  <c:v>13.084857943801547</c:v>
                </c:pt>
                <c:pt idx="575">
                  <c:v>12.984179836510821</c:v>
                </c:pt>
                <c:pt idx="576">
                  <c:v>12.782823621929369</c:v>
                </c:pt>
                <c:pt idx="577">
                  <c:v>12.883501729220095</c:v>
                </c:pt>
                <c:pt idx="578">
                  <c:v>12.782823621929369</c:v>
                </c:pt>
                <c:pt idx="579">
                  <c:v>12.883501729220095</c:v>
                </c:pt>
                <c:pt idx="580">
                  <c:v>12.682145514638641</c:v>
                </c:pt>
                <c:pt idx="581">
                  <c:v>13.084857943801547</c:v>
                </c:pt>
                <c:pt idx="582">
                  <c:v>13.185536051092274</c:v>
                </c:pt>
                <c:pt idx="583">
                  <c:v>13.084857943801547</c:v>
                </c:pt>
                <c:pt idx="584">
                  <c:v>13.286214158383</c:v>
                </c:pt>
                <c:pt idx="585">
                  <c:v>12.782823621929369</c:v>
                </c:pt>
                <c:pt idx="586">
                  <c:v>13.084857943801547</c:v>
                </c:pt>
                <c:pt idx="587">
                  <c:v>12.984179836510821</c:v>
                </c:pt>
                <c:pt idx="588">
                  <c:v>13.084857943801547</c:v>
                </c:pt>
                <c:pt idx="589">
                  <c:v>13.185536051092274</c:v>
                </c:pt>
                <c:pt idx="590">
                  <c:v>12.883501729220095</c:v>
                </c:pt>
                <c:pt idx="591">
                  <c:v>12.883501729220095</c:v>
                </c:pt>
                <c:pt idx="592">
                  <c:v>12.984179836510821</c:v>
                </c:pt>
                <c:pt idx="593">
                  <c:v>13.185536051092274</c:v>
                </c:pt>
                <c:pt idx="594">
                  <c:v>12.883501729220095</c:v>
                </c:pt>
                <c:pt idx="595">
                  <c:v>12.984179836510821</c:v>
                </c:pt>
                <c:pt idx="596">
                  <c:v>13.185536051092274</c:v>
                </c:pt>
                <c:pt idx="597">
                  <c:v>13.084857943801547</c:v>
                </c:pt>
                <c:pt idx="598">
                  <c:v>13.185536051092274</c:v>
                </c:pt>
                <c:pt idx="599">
                  <c:v>13.386892265673728</c:v>
                </c:pt>
                <c:pt idx="600">
                  <c:v>13.286214158383</c:v>
                </c:pt>
                <c:pt idx="601">
                  <c:v>12.078076870894281</c:v>
                </c:pt>
                <c:pt idx="602">
                  <c:v>12.682145514638641</c:v>
                </c:pt>
                <c:pt idx="603">
                  <c:v>12.883501729220095</c:v>
                </c:pt>
                <c:pt idx="604">
                  <c:v>12.883501729220095</c:v>
                </c:pt>
                <c:pt idx="605">
                  <c:v>12.581467407347914</c:v>
                </c:pt>
                <c:pt idx="606">
                  <c:v>12.782823621929369</c:v>
                </c:pt>
                <c:pt idx="607">
                  <c:v>12.883501729220095</c:v>
                </c:pt>
                <c:pt idx="608">
                  <c:v>13.185536051092274</c:v>
                </c:pt>
                <c:pt idx="609">
                  <c:v>13.286214158383</c:v>
                </c:pt>
                <c:pt idx="610">
                  <c:v>13.286214158383</c:v>
                </c:pt>
                <c:pt idx="611">
                  <c:v>13.386892265673728</c:v>
                </c:pt>
                <c:pt idx="612">
                  <c:v>12.883501729220095</c:v>
                </c:pt>
                <c:pt idx="613">
                  <c:v>12.581467407347914</c:v>
                </c:pt>
                <c:pt idx="614">
                  <c:v>12.782823621929369</c:v>
                </c:pt>
                <c:pt idx="615">
                  <c:v>12.883501729220095</c:v>
                </c:pt>
                <c:pt idx="616">
                  <c:v>12.984179836510821</c:v>
                </c:pt>
                <c:pt idx="617">
                  <c:v>13.084857943801547</c:v>
                </c:pt>
                <c:pt idx="618">
                  <c:v>13.286214158383</c:v>
                </c:pt>
                <c:pt idx="619">
                  <c:v>13.286214158383</c:v>
                </c:pt>
                <c:pt idx="620">
                  <c:v>13.286214158383</c:v>
                </c:pt>
                <c:pt idx="621">
                  <c:v>13.286214158383</c:v>
                </c:pt>
                <c:pt idx="622">
                  <c:v>13.084857943801547</c:v>
                </c:pt>
                <c:pt idx="623">
                  <c:v>12.984179836510821</c:v>
                </c:pt>
                <c:pt idx="624">
                  <c:v>12.782823621929369</c:v>
                </c:pt>
                <c:pt idx="625">
                  <c:v>12.682145514638641</c:v>
                </c:pt>
                <c:pt idx="626">
                  <c:v>12.984179836510821</c:v>
                </c:pt>
                <c:pt idx="627">
                  <c:v>12.984179836510821</c:v>
                </c:pt>
                <c:pt idx="628">
                  <c:v>12.984179836510821</c:v>
                </c:pt>
                <c:pt idx="629">
                  <c:v>12.984179836510821</c:v>
                </c:pt>
                <c:pt idx="630">
                  <c:v>12.883501729220095</c:v>
                </c:pt>
                <c:pt idx="631">
                  <c:v>12.682145514638641</c:v>
                </c:pt>
                <c:pt idx="632">
                  <c:v>12.984179836510821</c:v>
                </c:pt>
                <c:pt idx="633">
                  <c:v>12.581467407347914</c:v>
                </c:pt>
                <c:pt idx="634">
                  <c:v>12.782823621929369</c:v>
                </c:pt>
                <c:pt idx="635">
                  <c:v>12.883501729220095</c:v>
                </c:pt>
                <c:pt idx="636">
                  <c:v>12.682145514638641</c:v>
                </c:pt>
                <c:pt idx="637">
                  <c:v>12.984179836510821</c:v>
                </c:pt>
                <c:pt idx="638">
                  <c:v>13.185536051092274</c:v>
                </c:pt>
                <c:pt idx="639">
                  <c:v>13.185536051092274</c:v>
                </c:pt>
                <c:pt idx="640">
                  <c:v>12.682145514638641</c:v>
                </c:pt>
                <c:pt idx="641">
                  <c:v>12.984179836510821</c:v>
                </c:pt>
                <c:pt idx="642">
                  <c:v>13.084857943801547</c:v>
                </c:pt>
                <c:pt idx="643">
                  <c:v>12.984179836510821</c:v>
                </c:pt>
                <c:pt idx="644">
                  <c:v>12.581467407347914</c:v>
                </c:pt>
                <c:pt idx="645">
                  <c:v>12.883501729220095</c:v>
                </c:pt>
                <c:pt idx="646">
                  <c:v>12.782823621929369</c:v>
                </c:pt>
                <c:pt idx="647">
                  <c:v>12.883501729220095</c:v>
                </c:pt>
                <c:pt idx="648">
                  <c:v>12.581467407347914</c:v>
                </c:pt>
                <c:pt idx="649">
                  <c:v>12.782823621929369</c:v>
                </c:pt>
                <c:pt idx="650">
                  <c:v>12.883501729220095</c:v>
                </c:pt>
                <c:pt idx="651">
                  <c:v>13.386892265673728</c:v>
                </c:pt>
                <c:pt idx="652">
                  <c:v>13.386892265673728</c:v>
                </c:pt>
                <c:pt idx="653">
                  <c:v>13.58824848025518</c:v>
                </c:pt>
                <c:pt idx="654">
                  <c:v>13.386892265673728</c:v>
                </c:pt>
                <c:pt idx="655">
                  <c:v>13.58824848025518</c:v>
                </c:pt>
                <c:pt idx="656">
                  <c:v>13.487570372964454</c:v>
                </c:pt>
                <c:pt idx="657">
                  <c:v>13.688926587545907</c:v>
                </c:pt>
                <c:pt idx="658">
                  <c:v>13.487570372964454</c:v>
                </c:pt>
                <c:pt idx="659">
                  <c:v>13.688926587545907</c:v>
                </c:pt>
                <c:pt idx="660">
                  <c:v>13.58824848025518</c:v>
                </c:pt>
                <c:pt idx="661">
                  <c:v>13.688926587545907</c:v>
                </c:pt>
                <c:pt idx="662">
                  <c:v>13.58824848025518</c:v>
                </c:pt>
                <c:pt idx="663">
                  <c:v>13.386892265673728</c:v>
                </c:pt>
                <c:pt idx="664">
                  <c:v>13.386892265673728</c:v>
                </c:pt>
                <c:pt idx="665">
                  <c:v>13.789604694836633</c:v>
                </c:pt>
                <c:pt idx="666">
                  <c:v>13.688926587545907</c:v>
                </c:pt>
                <c:pt idx="667">
                  <c:v>13.688926587545907</c:v>
                </c:pt>
                <c:pt idx="668">
                  <c:v>13.487570372964454</c:v>
                </c:pt>
                <c:pt idx="669">
                  <c:v>13.386892265673728</c:v>
                </c:pt>
                <c:pt idx="670">
                  <c:v>13.890282802127359</c:v>
                </c:pt>
                <c:pt idx="671">
                  <c:v>13.789604694836633</c:v>
                </c:pt>
                <c:pt idx="672">
                  <c:v>13.58824848025518</c:v>
                </c:pt>
                <c:pt idx="673">
                  <c:v>13.688926587545907</c:v>
                </c:pt>
                <c:pt idx="674">
                  <c:v>13.58824848025518</c:v>
                </c:pt>
                <c:pt idx="675">
                  <c:v>13.890282802127359</c:v>
                </c:pt>
                <c:pt idx="676">
                  <c:v>13.386892265673728</c:v>
                </c:pt>
                <c:pt idx="677">
                  <c:v>13.58824848025518</c:v>
                </c:pt>
                <c:pt idx="678">
                  <c:v>13.688926587545907</c:v>
                </c:pt>
                <c:pt idx="679">
                  <c:v>13.789604694836633</c:v>
                </c:pt>
                <c:pt idx="680">
                  <c:v>13.789604694836633</c:v>
                </c:pt>
                <c:pt idx="681">
                  <c:v>13.688926587545907</c:v>
                </c:pt>
                <c:pt idx="682">
                  <c:v>13.58824848025518</c:v>
                </c:pt>
                <c:pt idx="683">
                  <c:v>13.58824848025518</c:v>
                </c:pt>
                <c:pt idx="684">
                  <c:v>13.58824848025518</c:v>
                </c:pt>
                <c:pt idx="685">
                  <c:v>13.789604694836633</c:v>
                </c:pt>
                <c:pt idx="686">
                  <c:v>13.688926587545907</c:v>
                </c:pt>
                <c:pt idx="687">
                  <c:v>13.688926587545907</c:v>
                </c:pt>
                <c:pt idx="688">
                  <c:v>13.58824848025518</c:v>
                </c:pt>
                <c:pt idx="689">
                  <c:v>13.286214158383</c:v>
                </c:pt>
                <c:pt idx="690">
                  <c:v>13.688926587545907</c:v>
                </c:pt>
                <c:pt idx="691">
                  <c:v>13.688926587545907</c:v>
                </c:pt>
                <c:pt idx="692">
                  <c:v>13.386892265673728</c:v>
                </c:pt>
                <c:pt idx="693">
                  <c:v>13.286214158383</c:v>
                </c:pt>
                <c:pt idx="694">
                  <c:v>13.688926587545907</c:v>
                </c:pt>
                <c:pt idx="695">
                  <c:v>13.58824848025518</c:v>
                </c:pt>
                <c:pt idx="696">
                  <c:v>13.688926587545907</c:v>
                </c:pt>
                <c:pt idx="697">
                  <c:v>13.890282802127359</c:v>
                </c:pt>
                <c:pt idx="698">
                  <c:v>13.688926587545907</c:v>
                </c:pt>
                <c:pt idx="699">
                  <c:v>13.58824848025518</c:v>
                </c:pt>
                <c:pt idx="700">
                  <c:v>13.58824848025518</c:v>
                </c:pt>
                <c:pt idx="701">
                  <c:v>13.890282802127359</c:v>
                </c:pt>
                <c:pt idx="702">
                  <c:v>13.58824848025518</c:v>
                </c:pt>
                <c:pt idx="703">
                  <c:v>13.789604694836633</c:v>
                </c:pt>
                <c:pt idx="704">
                  <c:v>13.688926587545907</c:v>
                </c:pt>
                <c:pt idx="705">
                  <c:v>13.789604694836633</c:v>
                </c:pt>
                <c:pt idx="706">
                  <c:v>13.688926587545907</c:v>
                </c:pt>
                <c:pt idx="707">
                  <c:v>13.58824848025518</c:v>
                </c:pt>
                <c:pt idx="708">
                  <c:v>13.58824848025518</c:v>
                </c:pt>
                <c:pt idx="709">
                  <c:v>13.890282802127359</c:v>
                </c:pt>
                <c:pt idx="710">
                  <c:v>13.487570372964454</c:v>
                </c:pt>
                <c:pt idx="711">
                  <c:v>13.688926587545907</c:v>
                </c:pt>
                <c:pt idx="712">
                  <c:v>13.890282802127359</c:v>
                </c:pt>
                <c:pt idx="713">
                  <c:v>13.688926587545907</c:v>
                </c:pt>
                <c:pt idx="714">
                  <c:v>13.58824848025518</c:v>
                </c:pt>
                <c:pt idx="715">
                  <c:v>13.688926587545907</c:v>
                </c:pt>
                <c:pt idx="716">
                  <c:v>13.688926587545907</c:v>
                </c:pt>
                <c:pt idx="717">
                  <c:v>13.487570372964454</c:v>
                </c:pt>
                <c:pt idx="718">
                  <c:v>13.789604694836633</c:v>
                </c:pt>
                <c:pt idx="719">
                  <c:v>13.487570372964454</c:v>
                </c:pt>
                <c:pt idx="720">
                  <c:v>13.789604694836633</c:v>
                </c:pt>
              </c:numCache>
            </c:numRef>
          </c:yVal>
          <c:smooth val="1"/>
        </c:ser>
        <c:ser>
          <c:idx val="3"/>
          <c:order val="3"/>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4"/>
          <c:order val="4"/>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5"/>
          <c:order val="5"/>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6"/>
          <c:order val="6"/>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Sheet2!$G$4:$G$724</c:f>
              <c:numCache>
                <c:formatCode>0.0_ </c:formatCode>
                <c:ptCount val="721"/>
                <c:pt idx="0">
                  <c:v>-1.1081040391079502</c:v>
                </c:pt>
                <c:pt idx="1">
                  <c:v>-1.1081040391079502</c:v>
                </c:pt>
                <c:pt idx="2">
                  <c:v>-1.1081040391079502</c:v>
                </c:pt>
                <c:pt idx="3">
                  <c:v>-1.1081040391079502</c:v>
                </c:pt>
                <c:pt idx="4">
                  <c:v>-1.1081040391079502</c:v>
                </c:pt>
                <c:pt idx="5">
                  <c:v>-1.1081040391079502</c:v>
                </c:pt>
                <c:pt idx="6">
                  <c:v>-1.1081040391079502</c:v>
                </c:pt>
                <c:pt idx="7">
                  <c:v>-1.1081040391079502</c:v>
                </c:pt>
                <c:pt idx="8">
                  <c:v>-1.1081040391079502</c:v>
                </c:pt>
                <c:pt idx="9">
                  <c:v>-1.1081040391079502</c:v>
                </c:pt>
                <c:pt idx="10">
                  <c:v>-1.1081040391079502</c:v>
                </c:pt>
                <c:pt idx="11">
                  <c:v>-1.2082414527270049</c:v>
                </c:pt>
                <c:pt idx="12">
                  <c:v>-1.2082414527270049</c:v>
                </c:pt>
                <c:pt idx="13">
                  <c:v>-1.2082414527270049</c:v>
                </c:pt>
                <c:pt idx="14">
                  <c:v>-1.1081040391079502</c:v>
                </c:pt>
                <c:pt idx="15">
                  <c:v>-1.1081040391079502</c:v>
                </c:pt>
                <c:pt idx="16">
                  <c:v>-1.1081040391079502</c:v>
                </c:pt>
                <c:pt idx="17">
                  <c:v>-1.1081040391079502</c:v>
                </c:pt>
                <c:pt idx="18">
                  <c:v>-1.1081040391079502</c:v>
                </c:pt>
                <c:pt idx="19">
                  <c:v>-1.1081040391079502</c:v>
                </c:pt>
                <c:pt idx="20">
                  <c:v>-1.0079666254888953</c:v>
                </c:pt>
                <c:pt idx="21">
                  <c:v>-1.1081040391079502</c:v>
                </c:pt>
                <c:pt idx="22">
                  <c:v>-1.1081040391079502</c:v>
                </c:pt>
                <c:pt idx="23">
                  <c:v>-1.0079666254888953</c:v>
                </c:pt>
                <c:pt idx="24">
                  <c:v>-1.1081040391079502</c:v>
                </c:pt>
                <c:pt idx="25">
                  <c:v>-1.1081040391079502</c:v>
                </c:pt>
                <c:pt idx="26">
                  <c:v>-1.1081040391079502</c:v>
                </c:pt>
                <c:pt idx="27">
                  <c:v>-1.1081040391079502</c:v>
                </c:pt>
                <c:pt idx="28">
                  <c:v>-1.1081040391079502</c:v>
                </c:pt>
                <c:pt idx="29">
                  <c:v>-1.1081040391079502</c:v>
                </c:pt>
                <c:pt idx="30">
                  <c:v>-1.1081040391079502</c:v>
                </c:pt>
                <c:pt idx="31">
                  <c:v>-1.1081040391079502</c:v>
                </c:pt>
                <c:pt idx="32">
                  <c:v>-1.1081040391079502</c:v>
                </c:pt>
                <c:pt idx="33">
                  <c:v>-1.1081040391079502</c:v>
                </c:pt>
                <c:pt idx="34">
                  <c:v>-1.1081040391079502</c:v>
                </c:pt>
                <c:pt idx="35">
                  <c:v>-1.1081040391079502</c:v>
                </c:pt>
                <c:pt idx="36">
                  <c:v>-1.1081040391079502</c:v>
                </c:pt>
                <c:pt idx="37">
                  <c:v>-1.1081040391079502</c:v>
                </c:pt>
                <c:pt idx="38">
                  <c:v>-1.1081040391079502</c:v>
                </c:pt>
                <c:pt idx="39">
                  <c:v>-1.1081040391079502</c:v>
                </c:pt>
                <c:pt idx="40">
                  <c:v>-1.1081040391079502</c:v>
                </c:pt>
                <c:pt idx="41">
                  <c:v>-1.2082414527270049</c:v>
                </c:pt>
                <c:pt idx="42">
                  <c:v>-1.1081040391079502</c:v>
                </c:pt>
                <c:pt idx="43">
                  <c:v>-1.1081040391079502</c:v>
                </c:pt>
                <c:pt idx="44">
                  <c:v>-1.1081040391079502</c:v>
                </c:pt>
                <c:pt idx="45">
                  <c:v>-1.1081040391079502</c:v>
                </c:pt>
                <c:pt idx="46">
                  <c:v>-1.1081040391079502</c:v>
                </c:pt>
                <c:pt idx="47">
                  <c:v>-1.1081040391079502</c:v>
                </c:pt>
                <c:pt idx="48">
                  <c:v>-1.1081040391079502</c:v>
                </c:pt>
                <c:pt idx="49">
                  <c:v>-1.1081040391079502</c:v>
                </c:pt>
                <c:pt idx="50">
                  <c:v>-1.1081040391079502</c:v>
                </c:pt>
                <c:pt idx="51">
                  <c:v>-1.1081040391079502</c:v>
                </c:pt>
                <c:pt idx="52">
                  <c:v>-1.1081040391079502</c:v>
                </c:pt>
                <c:pt idx="53">
                  <c:v>-1.1081040391079502</c:v>
                </c:pt>
                <c:pt idx="54">
                  <c:v>-1.1081040391079502</c:v>
                </c:pt>
                <c:pt idx="55">
                  <c:v>-1.1081040391079502</c:v>
                </c:pt>
                <c:pt idx="56">
                  <c:v>-1.1081040391079502</c:v>
                </c:pt>
                <c:pt idx="57">
                  <c:v>-1.1081040391079502</c:v>
                </c:pt>
                <c:pt idx="58">
                  <c:v>-1.1081040391079502</c:v>
                </c:pt>
                <c:pt idx="59">
                  <c:v>-1.1081040391079502</c:v>
                </c:pt>
                <c:pt idx="60">
                  <c:v>-1.1081040391079502</c:v>
                </c:pt>
                <c:pt idx="61">
                  <c:v>-1.2082414527270049</c:v>
                </c:pt>
                <c:pt idx="62">
                  <c:v>-1.1081040391079502</c:v>
                </c:pt>
                <c:pt idx="63">
                  <c:v>-1.1081040391079502</c:v>
                </c:pt>
                <c:pt idx="64">
                  <c:v>-1.1081040391079502</c:v>
                </c:pt>
                <c:pt idx="65">
                  <c:v>-1.1081040391079502</c:v>
                </c:pt>
                <c:pt idx="66">
                  <c:v>-1.1081040391079502</c:v>
                </c:pt>
                <c:pt idx="67">
                  <c:v>-1.1081040391079502</c:v>
                </c:pt>
                <c:pt idx="68">
                  <c:v>-1.1081040391079502</c:v>
                </c:pt>
                <c:pt idx="69">
                  <c:v>-1.1081040391079502</c:v>
                </c:pt>
                <c:pt idx="70">
                  <c:v>-1.1081040391079502</c:v>
                </c:pt>
                <c:pt idx="71">
                  <c:v>-1.1081040391079502</c:v>
                </c:pt>
                <c:pt idx="72">
                  <c:v>-1.1081040391079502</c:v>
                </c:pt>
                <c:pt idx="73">
                  <c:v>-1.1081040391079502</c:v>
                </c:pt>
                <c:pt idx="74">
                  <c:v>-1.1081040391079502</c:v>
                </c:pt>
                <c:pt idx="75">
                  <c:v>-1.1081040391079502</c:v>
                </c:pt>
                <c:pt idx="76">
                  <c:v>-1.1081040391079502</c:v>
                </c:pt>
                <c:pt idx="77">
                  <c:v>-1.1081040391079502</c:v>
                </c:pt>
                <c:pt idx="78">
                  <c:v>-1.1081040391079502</c:v>
                </c:pt>
                <c:pt idx="79">
                  <c:v>-1.1081040391079502</c:v>
                </c:pt>
                <c:pt idx="80">
                  <c:v>-1.1081040391079502</c:v>
                </c:pt>
                <c:pt idx="81">
                  <c:v>-1.2082414527270049</c:v>
                </c:pt>
                <c:pt idx="82">
                  <c:v>-1.1081040391079502</c:v>
                </c:pt>
                <c:pt idx="83">
                  <c:v>-1.1081040391079502</c:v>
                </c:pt>
                <c:pt idx="84">
                  <c:v>-1.1081040391079502</c:v>
                </c:pt>
                <c:pt idx="85">
                  <c:v>-1.1081040391079502</c:v>
                </c:pt>
                <c:pt idx="86">
                  <c:v>-1.1081040391079502</c:v>
                </c:pt>
                <c:pt idx="87">
                  <c:v>-1.1081040391079502</c:v>
                </c:pt>
                <c:pt idx="88">
                  <c:v>-1.1081040391079502</c:v>
                </c:pt>
                <c:pt idx="89">
                  <c:v>-1.1081040391079502</c:v>
                </c:pt>
                <c:pt idx="90">
                  <c:v>-1.1081040391079502</c:v>
                </c:pt>
                <c:pt idx="91">
                  <c:v>-1.1081040391079502</c:v>
                </c:pt>
                <c:pt idx="92">
                  <c:v>-1.2082414527270049</c:v>
                </c:pt>
                <c:pt idx="93">
                  <c:v>-1.2082414527270049</c:v>
                </c:pt>
                <c:pt idx="94">
                  <c:v>-1.2082414527270049</c:v>
                </c:pt>
                <c:pt idx="95">
                  <c:v>-1.2082414527270049</c:v>
                </c:pt>
                <c:pt idx="96">
                  <c:v>-1.1081040391079502</c:v>
                </c:pt>
                <c:pt idx="97">
                  <c:v>-1.1081040391079502</c:v>
                </c:pt>
                <c:pt idx="98">
                  <c:v>-1.1081040391079502</c:v>
                </c:pt>
                <c:pt idx="99">
                  <c:v>-1.1081040391079502</c:v>
                </c:pt>
                <c:pt idx="100">
                  <c:v>-1.0079666254888953</c:v>
                </c:pt>
                <c:pt idx="101">
                  <c:v>-1.0079666254888953</c:v>
                </c:pt>
                <c:pt idx="102">
                  <c:v>-1.1081040391079502</c:v>
                </c:pt>
                <c:pt idx="103">
                  <c:v>-1.1081040391079502</c:v>
                </c:pt>
                <c:pt idx="104">
                  <c:v>-1.0079666254888953</c:v>
                </c:pt>
                <c:pt idx="105">
                  <c:v>-1.1081040391079502</c:v>
                </c:pt>
                <c:pt idx="106">
                  <c:v>-1.1081040391079502</c:v>
                </c:pt>
                <c:pt idx="107">
                  <c:v>-1.0079666254888953</c:v>
                </c:pt>
                <c:pt idx="108">
                  <c:v>-1.0079666254888953</c:v>
                </c:pt>
                <c:pt idx="109">
                  <c:v>-0.60741697101267589</c:v>
                </c:pt>
                <c:pt idx="110">
                  <c:v>-0.7075543846317307</c:v>
                </c:pt>
                <c:pt idx="111">
                  <c:v>-1.0079666254888953</c:v>
                </c:pt>
                <c:pt idx="112">
                  <c:v>-1.0079666254888953</c:v>
                </c:pt>
                <c:pt idx="113">
                  <c:v>-0.90782921186984034</c:v>
                </c:pt>
                <c:pt idx="114">
                  <c:v>-0.7075543846317307</c:v>
                </c:pt>
                <c:pt idx="115">
                  <c:v>0.59423199241598224</c:v>
                </c:pt>
                <c:pt idx="116">
                  <c:v>0.89464423327314679</c:v>
                </c:pt>
                <c:pt idx="117">
                  <c:v>1.395331301368421</c:v>
                </c:pt>
                <c:pt idx="118">
                  <c:v>2.2965680239399147</c:v>
                </c:pt>
                <c:pt idx="119">
                  <c:v>2.9975299192732985</c:v>
                </c:pt>
                <c:pt idx="120">
                  <c:v>3.3980795737495177</c:v>
                </c:pt>
                <c:pt idx="121">
                  <c:v>4.2993162963210114</c:v>
                </c:pt>
                <c:pt idx="122">
                  <c:v>4.8000033644162858</c:v>
                </c:pt>
                <c:pt idx="123">
                  <c:v>5.3006904325115594</c:v>
                </c:pt>
                <c:pt idx="124">
                  <c:v>5.8013775006068338</c:v>
                </c:pt>
                <c:pt idx="125">
                  <c:v>6.1017897414639979</c:v>
                </c:pt>
                <c:pt idx="126">
                  <c:v>6.7026142231783279</c:v>
                </c:pt>
                <c:pt idx="127">
                  <c:v>7.2033012912736023</c:v>
                </c:pt>
                <c:pt idx="128">
                  <c:v>7.2033012912736023</c:v>
                </c:pt>
                <c:pt idx="129">
                  <c:v>7.3034387048926561</c:v>
                </c:pt>
                <c:pt idx="130">
                  <c:v>7.7039883593688758</c:v>
                </c:pt>
                <c:pt idx="131">
                  <c:v>7.7039883593688758</c:v>
                </c:pt>
                <c:pt idx="132">
                  <c:v>8.0044006002260399</c:v>
                </c:pt>
                <c:pt idx="133">
                  <c:v>8.1045380138450955</c:v>
                </c:pt>
                <c:pt idx="134">
                  <c:v>8.3048128410832049</c:v>
                </c:pt>
                <c:pt idx="135">
                  <c:v>8.4049502547022588</c:v>
                </c:pt>
                <c:pt idx="136">
                  <c:v>8.3048128410832049</c:v>
                </c:pt>
                <c:pt idx="137">
                  <c:v>8.4049502547022588</c:v>
                </c:pt>
                <c:pt idx="138">
                  <c:v>8.6052250819403699</c:v>
                </c:pt>
                <c:pt idx="139">
                  <c:v>8.8054999091784794</c:v>
                </c:pt>
                <c:pt idx="140">
                  <c:v>8.9056373227975332</c:v>
                </c:pt>
                <c:pt idx="141">
                  <c:v>9.005774736416587</c:v>
                </c:pt>
                <c:pt idx="142">
                  <c:v>9.2060495636546982</c:v>
                </c:pt>
                <c:pt idx="143">
                  <c:v>9.1059121500356444</c:v>
                </c:pt>
                <c:pt idx="144">
                  <c:v>9.2060495636546982</c:v>
                </c:pt>
                <c:pt idx="145">
                  <c:v>9.4063243908928076</c:v>
                </c:pt>
                <c:pt idx="146">
                  <c:v>9.3061869772737538</c:v>
                </c:pt>
                <c:pt idx="147">
                  <c:v>9.7067366317499726</c:v>
                </c:pt>
                <c:pt idx="148">
                  <c:v>9.6065992181309188</c:v>
                </c:pt>
                <c:pt idx="149">
                  <c:v>9.907011458988082</c:v>
                </c:pt>
                <c:pt idx="150">
                  <c:v>9.8068740453690282</c:v>
                </c:pt>
                <c:pt idx="151">
                  <c:v>9.907011458988082</c:v>
                </c:pt>
                <c:pt idx="152">
                  <c:v>9.907011458988082</c:v>
                </c:pt>
                <c:pt idx="153">
                  <c:v>9.907011458988082</c:v>
                </c:pt>
                <c:pt idx="154">
                  <c:v>10.107286286226193</c:v>
                </c:pt>
                <c:pt idx="155">
                  <c:v>10.407698527083356</c:v>
                </c:pt>
                <c:pt idx="156">
                  <c:v>10.207423699845247</c:v>
                </c:pt>
                <c:pt idx="157">
                  <c:v>10.207423699845247</c:v>
                </c:pt>
                <c:pt idx="158">
                  <c:v>10.407698527083356</c:v>
                </c:pt>
                <c:pt idx="159">
                  <c:v>10.107286286226193</c:v>
                </c:pt>
                <c:pt idx="160">
                  <c:v>10.607973354321468</c:v>
                </c:pt>
                <c:pt idx="161">
                  <c:v>10.407698527083356</c:v>
                </c:pt>
                <c:pt idx="162">
                  <c:v>10.607973354321468</c:v>
                </c:pt>
                <c:pt idx="163">
                  <c:v>10.607973354321468</c:v>
                </c:pt>
                <c:pt idx="164">
                  <c:v>10.808248181559575</c:v>
                </c:pt>
                <c:pt idx="165">
                  <c:v>10.50783594070241</c:v>
                </c:pt>
                <c:pt idx="166">
                  <c:v>10.407698527083356</c:v>
                </c:pt>
                <c:pt idx="167">
                  <c:v>10.607973354321468</c:v>
                </c:pt>
                <c:pt idx="168">
                  <c:v>10.607973354321468</c:v>
                </c:pt>
                <c:pt idx="169">
                  <c:v>10.307561113464301</c:v>
                </c:pt>
                <c:pt idx="170">
                  <c:v>10.407698527083356</c:v>
                </c:pt>
                <c:pt idx="171">
                  <c:v>10.407698527083356</c:v>
                </c:pt>
                <c:pt idx="172">
                  <c:v>10.407698527083356</c:v>
                </c:pt>
                <c:pt idx="173">
                  <c:v>10.207423699845247</c:v>
                </c:pt>
                <c:pt idx="174">
                  <c:v>9.8068740453690282</c:v>
                </c:pt>
                <c:pt idx="175">
                  <c:v>9.4063243908928076</c:v>
                </c:pt>
                <c:pt idx="176">
                  <c:v>10.407698527083356</c:v>
                </c:pt>
                <c:pt idx="177">
                  <c:v>10.50783594070241</c:v>
                </c:pt>
                <c:pt idx="178">
                  <c:v>10.908385595178631</c:v>
                </c:pt>
                <c:pt idx="179">
                  <c:v>11.609347490512015</c:v>
                </c:pt>
                <c:pt idx="180">
                  <c:v>11.409072663273903</c:v>
                </c:pt>
                <c:pt idx="181">
                  <c:v>12.110034558607289</c:v>
                </c:pt>
                <c:pt idx="182">
                  <c:v>12.210171972226345</c:v>
                </c:pt>
                <c:pt idx="183">
                  <c:v>11.30893524965485</c:v>
                </c:pt>
                <c:pt idx="184">
                  <c:v>11.10866042241674</c:v>
                </c:pt>
                <c:pt idx="185">
                  <c:v>10.607973354321468</c:v>
                </c:pt>
                <c:pt idx="186">
                  <c:v>10.307561113464301</c:v>
                </c:pt>
                <c:pt idx="187">
                  <c:v>9.907011458988082</c:v>
                </c:pt>
                <c:pt idx="188">
                  <c:v>9.907011458988082</c:v>
                </c:pt>
                <c:pt idx="189">
                  <c:v>9.6065992181309188</c:v>
                </c:pt>
                <c:pt idx="190">
                  <c:v>9.5064618045118614</c:v>
                </c:pt>
                <c:pt idx="191">
                  <c:v>9.6065992181309188</c:v>
                </c:pt>
                <c:pt idx="192">
                  <c:v>9.8068740453690282</c:v>
                </c:pt>
                <c:pt idx="193">
                  <c:v>10.207423699845247</c:v>
                </c:pt>
                <c:pt idx="194">
                  <c:v>10.908385595178631</c:v>
                </c:pt>
                <c:pt idx="195">
                  <c:v>11.208797836035796</c:v>
                </c:pt>
                <c:pt idx="196">
                  <c:v>11.409072663273903</c:v>
                </c:pt>
                <c:pt idx="197">
                  <c:v>11.509210076892959</c:v>
                </c:pt>
                <c:pt idx="198">
                  <c:v>11.509210076892959</c:v>
                </c:pt>
                <c:pt idx="199">
                  <c:v>11.30893524965485</c:v>
                </c:pt>
                <c:pt idx="200">
                  <c:v>10.908385595178631</c:v>
                </c:pt>
                <c:pt idx="201">
                  <c:v>10.50783594070241</c:v>
                </c:pt>
                <c:pt idx="202">
                  <c:v>10.007148872607136</c:v>
                </c:pt>
                <c:pt idx="203">
                  <c:v>9.7067366317499726</c:v>
                </c:pt>
                <c:pt idx="204">
                  <c:v>9.7067366317499726</c:v>
                </c:pt>
                <c:pt idx="205">
                  <c:v>9.5064618045118614</c:v>
                </c:pt>
                <c:pt idx="206">
                  <c:v>9.3061869772737538</c:v>
                </c:pt>
                <c:pt idx="207">
                  <c:v>9.2060495636546982</c:v>
                </c:pt>
                <c:pt idx="208">
                  <c:v>9.2060495636546982</c:v>
                </c:pt>
                <c:pt idx="209">
                  <c:v>9.2060495636546982</c:v>
                </c:pt>
                <c:pt idx="210">
                  <c:v>9.1059121500356444</c:v>
                </c:pt>
                <c:pt idx="211">
                  <c:v>9.1059121500356444</c:v>
                </c:pt>
                <c:pt idx="212">
                  <c:v>9.005774736416587</c:v>
                </c:pt>
                <c:pt idx="213">
                  <c:v>9.2060495636546982</c:v>
                </c:pt>
                <c:pt idx="214">
                  <c:v>9.8068740453690282</c:v>
                </c:pt>
                <c:pt idx="215">
                  <c:v>10.107286286226193</c:v>
                </c:pt>
                <c:pt idx="216">
                  <c:v>10.908385595178631</c:v>
                </c:pt>
                <c:pt idx="217">
                  <c:v>10.808248181559575</c:v>
                </c:pt>
                <c:pt idx="218">
                  <c:v>11.409072663273903</c:v>
                </c:pt>
                <c:pt idx="219">
                  <c:v>11.70948490413107</c:v>
                </c:pt>
                <c:pt idx="220">
                  <c:v>11.208797836035796</c:v>
                </c:pt>
                <c:pt idx="221">
                  <c:v>11.609347490512015</c:v>
                </c:pt>
                <c:pt idx="222">
                  <c:v>11.609347490512015</c:v>
                </c:pt>
                <c:pt idx="223">
                  <c:v>11.30893524965485</c:v>
                </c:pt>
                <c:pt idx="224">
                  <c:v>10.908385595178631</c:v>
                </c:pt>
                <c:pt idx="225">
                  <c:v>10.607973354321468</c:v>
                </c:pt>
                <c:pt idx="226">
                  <c:v>10.307561113464301</c:v>
                </c:pt>
                <c:pt idx="227">
                  <c:v>10.307561113464301</c:v>
                </c:pt>
                <c:pt idx="228">
                  <c:v>10.107286286226193</c:v>
                </c:pt>
                <c:pt idx="229">
                  <c:v>10.007148872607136</c:v>
                </c:pt>
                <c:pt idx="230">
                  <c:v>9.907011458988082</c:v>
                </c:pt>
                <c:pt idx="231">
                  <c:v>9.907011458988082</c:v>
                </c:pt>
                <c:pt idx="232">
                  <c:v>9.7067366317499726</c:v>
                </c:pt>
                <c:pt idx="233">
                  <c:v>9.7067366317499726</c:v>
                </c:pt>
                <c:pt idx="234">
                  <c:v>9.7067366317499726</c:v>
                </c:pt>
                <c:pt idx="235">
                  <c:v>9.6065992181309188</c:v>
                </c:pt>
                <c:pt idx="236">
                  <c:v>9.6065992181309188</c:v>
                </c:pt>
                <c:pt idx="237">
                  <c:v>9.6065992181309188</c:v>
                </c:pt>
                <c:pt idx="238">
                  <c:v>9.6065992181309188</c:v>
                </c:pt>
                <c:pt idx="239">
                  <c:v>9.5064618045118614</c:v>
                </c:pt>
                <c:pt idx="240">
                  <c:v>9.5064618045118614</c:v>
                </c:pt>
                <c:pt idx="241">
                  <c:v>9.8068740453690282</c:v>
                </c:pt>
                <c:pt idx="242">
                  <c:v>10.407698527083356</c:v>
                </c:pt>
                <c:pt idx="243">
                  <c:v>10.908385595178631</c:v>
                </c:pt>
                <c:pt idx="244">
                  <c:v>11.409072663273903</c:v>
                </c:pt>
                <c:pt idx="245">
                  <c:v>11.70948490413107</c:v>
                </c:pt>
                <c:pt idx="246">
                  <c:v>11.509210076892959</c:v>
                </c:pt>
                <c:pt idx="247">
                  <c:v>11.70948490413107</c:v>
                </c:pt>
                <c:pt idx="248">
                  <c:v>12.110034558607289</c:v>
                </c:pt>
                <c:pt idx="249">
                  <c:v>11.909759731369178</c:v>
                </c:pt>
                <c:pt idx="250">
                  <c:v>11.609347490512015</c:v>
                </c:pt>
                <c:pt idx="251">
                  <c:v>10.908385595178631</c:v>
                </c:pt>
                <c:pt idx="252">
                  <c:v>10.808248181559575</c:v>
                </c:pt>
                <c:pt idx="253">
                  <c:v>10.708110767940521</c:v>
                </c:pt>
                <c:pt idx="254">
                  <c:v>10.607973354321468</c:v>
                </c:pt>
                <c:pt idx="255">
                  <c:v>10.50783594070241</c:v>
                </c:pt>
                <c:pt idx="256">
                  <c:v>10.407698527083356</c:v>
                </c:pt>
                <c:pt idx="257">
                  <c:v>10.307561113464301</c:v>
                </c:pt>
                <c:pt idx="258">
                  <c:v>10.307561113464301</c:v>
                </c:pt>
                <c:pt idx="259">
                  <c:v>10.407698527083356</c:v>
                </c:pt>
                <c:pt idx="260">
                  <c:v>10.307561113464301</c:v>
                </c:pt>
                <c:pt idx="261">
                  <c:v>10.207423699845247</c:v>
                </c:pt>
                <c:pt idx="262">
                  <c:v>10.207423699845247</c:v>
                </c:pt>
                <c:pt idx="263">
                  <c:v>10.207423699845247</c:v>
                </c:pt>
                <c:pt idx="264">
                  <c:v>10.207423699845247</c:v>
                </c:pt>
                <c:pt idx="265">
                  <c:v>10.107286286226193</c:v>
                </c:pt>
                <c:pt idx="266">
                  <c:v>10.007148872607136</c:v>
                </c:pt>
                <c:pt idx="267">
                  <c:v>10.107286286226193</c:v>
                </c:pt>
                <c:pt idx="268">
                  <c:v>10.107286286226193</c:v>
                </c:pt>
                <c:pt idx="269">
                  <c:v>10.107286286226193</c:v>
                </c:pt>
                <c:pt idx="270">
                  <c:v>10.107286286226193</c:v>
                </c:pt>
                <c:pt idx="271">
                  <c:v>10.107286286226193</c:v>
                </c:pt>
                <c:pt idx="272">
                  <c:v>10.107286286226193</c:v>
                </c:pt>
                <c:pt idx="273">
                  <c:v>10.007148872607136</c:v>
                </c:pt>
                <c:pt idx="274">
                  <c:v>10.107286286226193</c:v>
                </c:pt>
                <c:pt idx="275">
                  <c:v>10.207423699845247</c:v>
                </c:pt>
                <c:pt idx="276">
                  <c:v>10.207423699845247</c:v>
                </c:pt>
                <c:pt idx="277">
                  <c:v>10.307561113464301</c:v>
                </c:pt>
                <c:pt idx="278">
                  <c:v>10.808248181559575</c:v>
                </c:pt>
                <c:pt idx="279">
                  <c:v>11.10866042241674</c:v>
                </c:pt>
                <c:pt idx="280">
                  <c:v>11.609347490512015</c:v>
                </c:pt>
                <c:pt idx="281">
                  <c:v>11.509210076892959</c:v>
                </c:pt>
                <c:pt idx="282">
                  <c:v>12.009897144988233</c:v>
                </c:pt>
                <c:pt idx="283">
                  <c:v>12.009897144988233</c:v>
                </c:pt>
                <c:pt idx="284">
                  <c:v>12.310309385845398</c:v>
                </c:pt>
                <c:pt idx="285">
                  <c:v>12.610721626702563</c:v>
                </c:pt>
                <c:pt idx="286">
                  <c:v>12.710859040321617</c:v>
                </c:pt>
                <c:pt idx="287">
                  <c:v>12.210171972226345</c:v>
                </c:pt>
                <c:pt idx="288">
                  <c:v>11.909759731369178</c:v>
                </c:pt>
                <c:pt idx="289">
                  <c:v>11.609347490512015</c:v>
                </c:pt>
                <c:pt idx="290">
                  <c:v>11.409072663273903</c:v>
                </c:pt>
                <c:pt idx="291">
                  <c:v>11.10866042241674</c:v>
                </c:pt>
                <c:pt idx="292">
                  <c:v>11.208797836035796</c:v>
                </c:pt>
                <c:pt idx="293">
                  <c:v>11.008523008797685</c:v>
                </c:pt>
                <c:pt idx="294">
                  <c:v>11.008523008797685</c:v>
                </c:pt>
                <c:pt idx="295">
                  <c:v>10.908385595178631</c:v>
                </c:pt>
                <c:pt idx="296">
                  <c:v>10.808248181559575</c:v>
                </c:pt>
                <c:pt idx="297">
                  <c:v>10.708110767940521</c:v>
                </c:pt>
                <c:pt idx="298">
                  <c:v>10.908385595178631</c:v>
                </c:pt>
                <c:pt idx="299">
                  <c:v>10.708110767940521</c:v>
                </c:pt>
                <c:pt idx="300">
                  <c:v>10.708110767940521</c:v>
                </c:pt>
                <c:pt idx="301">
                  <c:v>10.708110767940521</c:v>
                </c:pt>
                <c:pt idx="302">
                  <c:v>10.708110767940521</c:v>
                </c:pt>
                <c:pt idx="303">
                  <c:v>10.808248181559575</c:v>
                </c:pt>
                <c:pt idx="304">
                  <c:v>10.808248181559575</c:v>
                </c:pt>
                <c:pt idx="305">
                  <c:v>10.808248181559575</c:v>
                </c:pt>
                <c:pt idx="306">
                  <c:v>10.808248181559575</c:v>
                </c:pt>
                <c:pt idx="307">
                  <c:v>10.808248181559575</c:v>
                </c:pt>
                <c:pt idx="308">
                  <c:v>10.808248181559575</c:v>
                </c:pt>
                <c:pt idx="309">
                  <c:v>10.708110767940521</c:v>
                </c:pt>
                <c:pt idx="310">
                  <c:v>10.708110767940521</c:v>
                </c:pt>
                <c:pt idx="311">
                  <c:v>10.708110767940521</c:v>
                </c:pt>
                <c:pt idx="312">
                  <c:v>10.708110767940521</c:v>
                </c:pt>
                <c:pt idx="313">
                  <c:v>10.908385595178631</c:v>
                </c:pt>
                <c:pt idx="314">
                  <c:v>10.708110767940521</c:v>
                </c:pt>
                <c:pt idx="315">
                  <c:v>10.808248181559575</c:v>
                </c:pt>
                <c:pt idx="316">
                  <c:v>10.808248181559575</c:v>
                </c:pt>
                <c:pt idx="317">
                  <c:v>10.708110767940521</c:v>
                </c:pt>
                <c:pt idx="318">
                  <c:v>10.708110767940521</c:v>
                </c:pt>
                <c:pt idx="319">
                  <c:v>10.708110767940521</c:v>
                </c:pt>
                <c:pt idx="320">
                  <c:v>10.607973354321468</c:v>
                </c:pt>
                <c:pt idx="321">
                  <c:v>10.808248181559575</c:v>
                </c:pt>
                <c:pt idx="322">
                  <c:v>10.708110767940521</c:v>
                </c:pt>
                <c:pt idx="323">
                  <c:v>10.708110767940521</c:v>
                </c:pt>
                <c:pt idx="324">
                  <c:v>10.808248181559575</c:v>
                </c:pt>
                <c:pt idx="325">
                  <c:v>10.808248181559575</c:v>
                </c:pt>
                <c:pt idx="326">
                  <c:v>10.808248181559575</c:v>
                </c:pt>
                <c:pt idx="327">
                  <c:v>10.908385595178631</c:v>
                </c:pt>
                <c:pt idx="328">
                  <c:v>10.908385595178631</c:v>
                </c:pt>
                <c:pt idx="329">
                  <c:v>10.808248181559575</c:v>
                </c:pt>
                <c:pt idx="330">
                  <c:v>10.908385595178631</c:v>
                </c:pt>
                <c:pt idx="331">
                  <c:v>10.808248181559575</c:v>
                </c:pt>
                <c:pt idx="332">
                  <c:v>10.908385595178631</c:v>
                </c:pt>
                <c:pt idx="333">
                  <c:v>10.808248181559575</c:v>
                </c:pt>
                <c:pt idx="334">
                  <c:v>10.908385595178631</c:v>
                </c:pt>
                <c:pt idx="335">
                  <c:v>10.908385595178631</c:v>
                </c:pt>
                <c:pt idx="336">
                  <c:v>10.908385595178631</c:v>
                </c:pt>
                <c:pt idx="337">
                  <c:v>10.908385595178631</c:v>
                </c:pt>
                <c:pt idx="338">
                  <c:v>11.008523008797685</c:v>
                </c:pt>
                <c:pt idx="339">
                  <c:v>10.908385595178631</c:v>
                </c:pt>
                <c:pt idx="340">
                  <c:v>10.908385595178631</c:v>
                </c:pt>
                <c:pt idx="341">
                  <c:v>11.008523008797685</c:v>
                </c:pt>
                <c:pt idx="342">
                  <c:v>11.10866042241674</c:v>
                </c:pt>
                <c:pt idx="343">
                  <c:v>11.008523008797685</c:v>
                </c:pt>
                <c:pt idx="344">
                  <c:v>11.008523008797685</c:v>
                </c:pt>
                <c:pt idx="345">
                  <c:v>11.008523008797685</c:v>
                </c:pt>
                <c:pt idx="346">
                  <c:v>11.008523008797685</c:v>
                </c:pt>
                <c:pt idx="347">
                  <c:v>11.10866042241674</c:v>
                </c:pt>
                <c:pt idx="348">
                  <c:v>11.208797836035796</c:v>
                </c:pt>
                <c:pt idx="349">
                  <c:v>11.10866042241674</c:v>
                </c:pt>
                <c:pt idx="350">
                  <c:v>11.208797836035796</c:v>
                </c:pt>
                <c:pt idx="351">
                  <c:v>11.208797836035796</c:v>
                </c:pt>
                <c:pt idx="352">
                  <c:v>11.208797836035796</c:v>
                </c:pt>
                <c:pt idx="353">
                  <c:v>11.208797836035796</c:v>
                </c:pt>
                <c:pt idx="354">
                  <c:v>11.10866042241674</c:v>
                </c:pt>
                <c:pt idx="355">
                  <c:v>11.10866042241674</c:v>
                </c:pt>
                <c:pt idx="356">
                  <c:v>11.208797836035796</c:v>
                </c:pt>
                <c:pt idx="357">
                  <c:v>11.30893524965485</c:v>
                </c:pt>
                <c:pt idx="358">
                  <c:v>11.30893524965485</c:v>
                </c:pt>
                <c:pt idx="359">
                  <c:v>11.30893524965485</c:v>
                </c:pt>
                <c:pt idx="360">
                  <c:v>11.409072663273903</c:v>
                </c:pt>
                <c:pt idx="361">
                  <c:v>11.509210076892959</c:v>
                </c:pt>
                <c:pt idx="362">
                  <c:v>11.509210076892959</c:v>
                </c:pt>
                <c:pt idx="363">
                  <c:v>11.409072663273903</c:v>
                </c:pt>
                <c:pt idx="364">
                  <c:v>11.208797836035796</c:v>
                </c:pt>
                <c:pt idx="365">
                  <c:v>11.409072663273903</c:v>
                </c:pt>
                <c:pt idx="366">
                  <c:v>11.409072663273903</c:v>
                </c:pt>
                <c:pt idx="367">
                  <c:v>11.208797836035796</c:v>
                </c:pt>
                <c:pt idx="368">
                  <c:v>11.10866042241674</c:v>
                </c:pt>
                <c:pt idx="369">
                  <c:v>11.208797836035796</c:v>
                </c:pt>
                <c:pt idx="370">
                  <c:v>11.509210076892959</c:v>
                </c:pt>
                <c:pt idx="371">
                  <c:v>11.509210076892959</c:v>
                </c:pt>
                <c:pt idx="372">
                  <c:v>11.409072663273903</c:v>
                </c:pt>
                <c:pt idx="373">
                  <c:v>11.409072663273903</c:v>
                </c:pt>
                <c:pt idx="374">
                  <c:v>11.509210076892959</c:v>
                </c:pt>
                <c:pt idx="375">
                  <c:v>11.509210076892959</c:v>
                </c:pt>
                <c:pt idx="376">
                  <c:v>11.509210076892959</c:v>
                </c:pt>
                <c:pt idx="377">
                  <c:v>11.509210076892959</c:v>
                </c:pt>
                <c:pt idx="378">
                  <c:v>11.70948490413107</c:v>
                </c:pt>
                <c:pt idx="379">
                  <c:v>11.909759731369178</c:v>
                </c:pt>
                <c:pt idx="380">
                  <c:v>11.70948490413107</c:v>
                </c:pt>
                <c:pt idx="381">
                  <c:v>11.509210076892959</c:v>
                </c:pt>
                <c:pt idx="382">
                  <c:v>11.409072663273903</c:v>
                </c:pt>
                <c:pt idx="383">
                  <c:v>11.30893524965485</c:v>
                </c:pt>
                <c:pt idx="384">
                  <c:v>11.409072663273903</c:v>
                </c:pt>
                <c:pt idx="385">
                  <c:v>11.30893524965485</c:v>
                </c:pt>
                <c:pt idx="386">
                  <c:v>11.30893524965485</c:v>
                </c:pt>
                <c:pt idx="387">
                  <c:v>11.208797836035796</c:v>
                </c:pt>
                <c:pt idx="388">
                  <c:v>11.208797836035796</c:v>
                </c:pt>
                <c:pt idx="389">
                  <c:v>11.208797836035796</c:v>
                </c:pt>
                <c:pt idx="390">
                  <c:v>11.30893524965485</c:v>
                </c:pt>
                <c:pt idx="391">
                  <c:v>11.30893524965485</c:v>
                </c:pt>
                <c:pt idx="392">
                  <c:v>11.409072663273903</c:v>
                </c:pt>
                <c:pt idx="393">
                  <c:v>11.409072663273903</c:v>
                </c:pt>
                <c:pt idx="394">
                  <c:v>11.409072663273903</c:v>
                </c:pt>
                <c:pt idx="395">
                  <c:v>11.409072663273903</c:v>
                </c:pt>
                <c:pt idx="396">
                  <c:v>11.30893524965485</c:v>
                </c:pt>
                <c:pt idx="397">
                  <c:v>11.409072663273903</c:v>
                </c:pt>
                <c:pt idx="398">
                  <c:v>11.409072663273903</c:v>
                </c:pt>
                <c:pt idx="399">
                  <c:v>11.409072663273903</c:v>
                </c:pt>
                <c:pt idx="400">
                  <c:v>11.30893524965485</c:v>
                </c:pt>
                <c:pt idx="401">
                  <c:v>11.409072663273903</c:v>
                </c:pt>
                <c:pt idx="402">
                  <c:v>11.30893524965485</c:v>
                </c:pt>
                <c:pt idx="403">
                  <c:v>11.409072663273903</c:v>
                </c:pt>
                <c:pt idx="404">
                  <c:v>11.509210076892959</c:v>
                </c:pt>
                <c:pt idx="405">
                  <c:v>11.409072663273903</c:v>
                </c:pt>
                <c:pt idx="406">
                  <c:v>11.509210076892959</c:v>
                </c:pt>
                <c:pt idx="407">
                  <c:v>11.509210076892959</c:v>
                </c:pt>
                <c:pt idx="408">
                  <c:v>11.609347490512015</c:v>
                </c:pt>
                <c:pt idx="409">
                  <c:v>11.609347490512015</c:v>
                </c:pt>
                <c:pt idx="410">
                  <c:v>11.609347490512015</c:v>
                </c:pt>
                <c:pt idx="411">
                  <c:v>11.609347490512015</c:v>
                </c:pt>
                <c:pt idx="412">
                  <c:v>11.609347490512015</c:v>
                </c:pt>
                <c:pt idx="413">
                  <c:v>11.609347490512015</c:v>
                </c:pt>
                <c:pt idx="414">
                  <c:v>11.609347490512015</c:v>
                </c:pt>
                <c:pt idx="415">
                  <c:v>11.70948490413107</c:v>
                </c:pt>
                <c:pt idx="416">
                  <c:v>11.609347490512015</c:v>
                </c:pt>
                <c:pt idx="417">
                  <c:v>11.609347490512015</c:v>
                </c:pt>
                <c:pt idx="418">
                  <c:v>11.70948490413107</c:v>
                </c:pt>
                <c:pt idx="419">
                  <c:v>11.70948490413107</c:v>
                </c:pt>
                <c:pt idx="420">
                  <c:v>11.70948490413107</c:v>
                </c:pt>
                <c:pt idx="421">
                  <c:v>11.70948490413107</c:v>
                </c:pt>
                <c:pt idx="422">
                  <c:v>11.609347490512015</c:v>
                </c:pt>
                <c:pt idx="423">
                  <c:v>11.70948490413107</c:v>
                </c:pt>
                <c:pt idx="424">
                  <c:v>11.809622317750124</c:v>
                </c:pt>
                <c:pt idx="425">
                  <c:v>11.70948490413107</c:v>
                </c:pt>
                <c:pt idx="426">
                  <c:v>11.70948490413107</c:v>
                </c:pt>
                <c:pt idx="427">
                  <c:v>11.809622317750124</c:v>
                </c:pt>
                <c:pt idx="428">
                  <c:v>11.809622317750124</c:v>
                </c:pt>
                <c:pt idx="429">
                  <c:v>11.809622317750124</c:v>
                </c:pt>
                <c:pt idx="430">
                  <c:v>11.909759731369178</c:v>
                </c:pt>
                <c:pt idx="431">
                  <c:v>11.809622317750124</c:v>
                </c:pt>
                <c:pt idx="432">
                  <c:v>11.809622317750124</c:v>
                </c:pt>
                <c:pt idx="433">
                  <c:v>11.70948490413107</c:v>
                </c:pt>
                <c:pt idx="434">
                  <c:v>11.70948490413107</c:v>
                </c:pt>
                <c:pt idx="435">
                  <c:v>11.809622317750124</c:v>
                </c:pt>
                <c:pt idx="436">
                  <c:v>11.809622317750124</c:v>
                </c:pt>
                <c:pt idx="437">
                  <c:v>11.809622317750124</c:v>
                </c:pt>
                <c:pt idx="438">
                  <c:v>12.009897144988233</c:v>
                </c:pt>
                <c:pt idx="439">
                  <c:v>11.909759731369178</c:v>
                </c:pt>
                <c:pt idx="440">
                  <c:v>11.909759731369178</c:v>
                </c:pt>
                <c:pt idx="441">
                  <c:v>11.909759731369178</c:v>
                </c:pt>
                <c:pt idx="442">
                  <c:v>11.809622317750124</c:v>
                </c:pt>
                <c:pt idx="443">
                  <c:v>11.809622317750124</c:v>
                </c:pt>
                <c:pt idx="444">
                  <c:v>11.909759731369178</c:v>
                </c:pt>
                <c:pt idx="445">
                  <c:v>11.70948490413107</c:v>
                </c:pt>
                <c:pt idx="446">
                  <c:v>12.110034558607289</c:v>
                </c:pt>
                <c:pt idx="447">
                  <c:v>12.009897144988233</c:v>
                </c:pt>
                <c:pt idx="448">
                  <c:v>11.809622317750124</c:v>
                </c:pt>
                <c:pt idx="449">
                  <c:v>11.909759731369178</c:v>
                </c:pt>
                <c:pt idx="450">
                  <c:v>11.909759731369178</c:v>
                </c:pt>
                <c:pt idx="451">
                  <c:v>11.909759731369178</c:v>
                </c:pt>
                <c:pt idx="452">
                  <c:v>11.909759731369178</c:v>
                </c:pt>
                <c:pt idx="453">
                  <c:v>11.809622317750124</c:v>
                </c:pt>
                <c:pt idx="454">
                  <c:v>11.909759731369178</c:v>
                </c:pt>
                <c:pt idx="455">
                  <c:v>12.009897144988233</c:v>
                </c:pt>
                <c:pt idx="456">
                  <c:v>11.909759731369178</c:v>
                </c:pt>
                <c:pt idx="457">
                  <c:v>12.009897144988233</c:v>
                </c:pt>
                <c:pt idx="458">
                  <c:v>12.009897144988233</c:v>
                </c:pt>
                <c:pt idx="459">
                  <c:v>12.110034558607289</c:v>
                </c:pt>
                <c:pt idx="460">
                  <c:v>12.110034558607289</c:v>
                </c:pt>
                <c:pt idx="461">
                  <c:v>12.009897144988233</c:v>
                </c:pt>
                <c:pt idx="462">
                  <c:v>11.909759731369178</c:v>
                </c:pt>
                <c:pt idx="463">
                  <c:v>11.909759731369178</c:v>
                </c:pt>
                <c:pt idx="464">
                  <c:v>12.009897144988233</c:v>
                </c:pt>
                <c:pt idx="465">
                  <c:v>12.009897144988233</c:v>
                </c:pt>
                <c:pt idx="466">
                  <c:v>12.009897144988233</c:v>
                </c:pt>
                <c:pt idx="467">
                  <c:v>12.009897144988233</c:v>
                </c:pt>
                <c:pt idx="468">
                  <c:v>11.909759731369178</c:v>
                </c:pt>
                <c:pt idx="469">
                  <c:v>12.009897144988233</c:v>
                </c:pt>
                <c:pt idx="470">
                  <c:v>12.110034558607289</c:v>
                </c:pt>
                <c:pt idx="471">
                  <c:v>12.009897144988233</c:v>
                </c:pt>
                <c:pt idx="472">
                  <c:v>11.909759731369178</c:v>
                </c:pt>
                <c:pt idx="473">
                  <c:v>11.909759731369178</c:v>
                </c:pt>
                <c:pt idx="474">
                  <c:v>12.110034558607289</c:v>
                </c:pt>
                <c:pt idx="475">
                  <c:v>12.110034558607289</c:v>
                </c:pt>
                <c:pt idx="476">
                  <c:v>12.110034558607289</c:v>
                </c:pt>
                <c:pt idx="477">
                  <c:v>12.110034558607289</c:v>
                </c:pt>
                <c:pt idx="478">
                  <c:v>12.110034558607289</c:v>
                </c:pt>
                <c:pt idx="479">
                  <c:v>12.210171972226345</c:v>
                </c:pt>
                <c:pt idx="480">
                  <c:v>12.110034558607289</c:v>
                </c:pt>
                <c:pt idx="481">
                  <c:v>12.110034558607289</c:v>
                </c:pt>
                <c:pt idx="482">
                  <c:v>12.210171972226345</c:v>
                </c:pt>
                <c:pt idx="483">
                  <c:v>12.510584213083508</c:v>
                </c:pt>
                <c:pt idx="484">
                  <c:v>12.610721626702563</c:v>
                </c:pt>
                <c:pt idx="485">
                  <c:v>12.510584213083508</c:v>
                </c:pt>
                <c:pt idx="486">
                  <c:v>12.510584213083508</c:v>
                </c:pt>
                <c:pt idx="487">
                  <c:v>12.510584213083508</c:v>
                </c:pt>
                <c:pt idx="488">
                  <c:v>12.610721626702563</c:v>
                </c:pt>
                <c:pt idx="489">
                  <c:v>12.610721626702563</c:v>
                </c:pt>
                <c:pt idx="490">
                  <c:v>12.510584213083508</c:v>
                </c:pt>
                <c:pt idx="491">
                  <c:v>12.510584213083508</c:v>
                </c:pt>
                <c:pt idx="492">
                  <c:v>12.510584213083508</c:v>
                </c:pt>
                <c:pt idx="493">
                  <c:v>12.310309385845398</c:v>
                </c:pt>
                <c:pt idx="494">
                  <c:v>12.510584213083508</c:v>
                </c:pt>
                <c:pt idx="495">
                  <c:v>12.610721626702563</c:v>
                </c:pt>
                <c:pt idx="496">
                  <c:v>12.610721626702563</c:v>
                </c:pt>
                <c:pt idx="497">
                  <c:v>12.710859040321617</c:v>
                </c:pt>
                <c:pt idx="498">
                  <c:v>12.710859040321617</c:v>
                </c:pt>
                <c:pt idx="499">
                  <c:v>12.510584213083508</c:v>
                </c:pt>
                <c:pt idx="500">
                  <c:v>12.610721626702563</c:v>
                </c:pt>
                <c:pt idx="501">
                  <c:v>12.510584213083508</c:v>
                </c:pt>
                <c:pt idx="502">
                  <c:v>12.710859040321617</c:v>
                </c:pt>
                <c:pt idx="503">
                  <c:v>12.610721626702563</c:v>
                </c:pt>
                <c:pt idx="504">
                  <c:v>12.710859040321617</c:v>
                </c:pt>
                <c:pt idx="505">
                  <c:v>12.510584213083508</c:v>
                </c:pt>
                <c:pt idx="506">
                  <c:v>12.510584213083508</c:v>
                </c:pt>
                <c:pt idx="507">
                  <c:v>12.510584213083508</c:v>
                </c:pt>
                <c:pt idx="508">
                  <c:v>12.610721626702563</c:v>
                </c:pt>
                <c:pt idx="509">
                  <c:v>12.610721626702563</c:v>
                </c:pt>
                <c:pt idx="510">
                  <c:v>12.710859040321617</c:v>
                </c:pt>
                <c:pt idx="511">
                  <c:v>12.810996453940673</c:v>
                </c:pt>
                <c:pt idx="512">
                  <c:v>12.810996453940673</c:v>
                </c:pt>
                <c:pt idx="513">
                  <c:v>12.710859040321617</c:v>
                </c:pt>
                <c:pt idx="514">
                  <c:v>12.710859040321617</c:v>
                </c:pt>
                <c:pt idx="515">
                  <c:v>12.710859040321617</c:v>
                </c:pt>
                <c:pt idx="516">
                  <c:v>12.810996453940673</c:v>
                </c:pt>
                <c:pt idx="517">
                  <c:v>12.610721626702563</c:v>
                </c:pt>
                <c:pt idx="518">
                  <c:v>12.810996453940673</c:v>
                </c:pt>
                <c:pt idx="519">
                  <c:v>12.710859040321617</c:v>
                </c:pt>
                <c:pt idx="520">
                  <c:v>12.710859040321617</c:v>
                </c:pt>
                <c:pt idx="521">
                  <c:v>12.710859040321617</c:v>
                </c:pt>
                <c:pt idx="522">
                  <c:v>12.911133867559727</c:v>
                </c:pt>
                <c:pt idx="523">
                  <c:v>12.710859040321617</c:v>
                </c:pt>
                <c:pt idx="524">
                  <c:v>12.710859040321617</c:v>
                </c:pt>
                <c:pt idx="525">
                  <c:v>12.810996453940673</c:v>
                </c:pt>
                <c:pt idx="526">
                  <c:v>12.810996453940673</c:v>
                </c:pt>
                <c:pt idx="527">
                  <c:v>12.610721626702563</c:v>
                </c:pt>
                <c:pt idx="528">
                  <c:v>12.810996453940673</c:v>
                </c:pt>
                <c:pt idx="529">
                  <c:v>12.911133867559727</c:v>
                </c:pt>
                <c:pt idx="530">
                  <c:v>12.810996453940673</c:v>
                </c:pt>
                <c:pt idx="531">
                  <c:v>12.710859040321617</c:v>
                </c:pt>
                <c:pt idx="532">
                  <c:v>12.810996453940673</c:v>
                </c:pt>
                <c:pt idx="533">
                  <c:v>12.810996453940673</c:v>
                </c:pt>
                <c:pt idx="534">
                  <c:v>12.710859040321617</c:v>
                </c:pt>
                <c:pt idx="535">
                  <c:v>12.810996453940673</c:v>
                </c:pt>
                <c:pt idx="536">
                  <c:v>12.911133867559727</c:v>
                </c:pt>
                <c:pt idx="537">
                  <c:v>13.011271281178781</c:v>
                </c:pt>
                <c:pt idx="538">
                  <c:v>12.710859040321617</c:v>
                </c:pt>
                <c:pt idx="539">
                  <c:v>12.610721626702563</c:v>
                </c:pt>
                <c:pt idx="540">
                  <c:v>12.810996453940673</c:v>
                </c:pt>
                <c:pt idx="541">
                  <c:v>12.810996453940673</c:v>
                </c:pt>
                <c:pt idx="542">
                  <c:v>12.710859040321617</c:v>
                </c:pt>
                <c:pt idx="543">
                  <c:v>12.610721626702563</c:v>
                </c:pt>
                <c:pt idx="544">
                  <c:v>12.610721626702563</c:v>
                </c:pt>
                <c:pt idx="545">
                  <c:v>12.710859040321617</c:v>
                </c:pt>
                <c:pt idx="546">
                  <c:v>12.710859040321617</c:v>
                </c:pt>
                <c:pt idx="547">
                  <c:v>12.610721626702563</c:v>
                </c:pt>
                <c:pt idx="548">
                  <c:v>12.510584213083508</c:v>
                </c:pt>
                <c:pt idx="549">
                  <c:v>12.610721626702563</c:v>
                </c:pt>
                <c:pt idx="550">
                  <c:v>12.710859040321617</c:v>
                </c:pt>
                <c:pt idx="551">
                  <c:v>12.410446799464452</c:v>
                </c:pt>
                <c:pt idx="552">
                  <c:v>12.610721626702563</c:v>
                </c:pt>
                <c:pt idx="553">
                  <c:v>12.710859040321617</c:v>
                </c:pt>
                <c:pt idx="554">
                  <c:v>12.610721626702563</c:v>
                </c:pt>
                <c:pt idx="555">
                  <c:v>12.610721626702563</c:v>
                </c:pt>
                <c:pt idx="556">
                  <c:v>12.610721626702563</c:v>
                </c:pt>
                <c:pt idx="557">
                  <c:v>12.610721626702563</c:v>
                </c:pt>
                <c:pt idx="558">
                  <c:v>12.810996453940673</c:v>
                </c:pt>
                <c:pt idx="559">
                  <c:v>12.710859040321617</c:v>
                </c:pt>
                <c:pt idx="560">
                  <c:v>12.810996453940673</c:v>
                </c:pt>
                <c:pt idx="561">
                  <c:v>12.710859040321617</c:v>
                </c:pt>
                <c:pt idx="562">
                  <c:v>12.810996453940673</c:v>
                </c:pt>
                <c:pt idx="563">
                  <c:v>12.610721626702563</c:v>
                </c:pt>
                <c:pt idx="564">
                  <c:v>12.610721626702563</c:v>
                </c:pt>
                <c:pt idx="565">
                  <c:v>12.810996453940673</c:v>
                </c:pt>
                <c:pt idx="566">
                  <c:v>12.710859040321617</c:v>
                </c:pt>
                <c:pt idx="567">
                  <c:v>12.710859040321617</c:v>
                </c:pt>
                <c:pt idx="568">
                  <c:v>12.710859040321617</c:v>
                </c:pt>
                <c:pt idx="569">
                  <c:v>12.810996453940673</c:v>
                </c:pt>
                <c:pt idx="570">
                  <c:v>12.810996453940673</c:v>
                </c:pt>
                <c:pt idx="571">
                  <c:v>12.810996453940673</c:v>
                </c:pt>
                <c:pt idx="572">
                  <c:v>13.011271281178781</c:v>
                </c:pt>
                <c:pt idx="573">
                  <c:v>13.211546108416892</c:v>
                </c:pt>
                <c:pt idx="574">
                  <c:v>13.011271281178781</c:v>
                </c:pt>
                <c:pt idx="575">
                  <c:v>13.011271281178781</c:v>
                </c:pt>
                <c:pt idx="576">
                  <c:v>13.011271281178781</c:v>
                </c:pt>
                <c:pt idx="577">
                  <c:v>13.011271281178781</c:v>
                </c:pt>
                <c:pt idx="578">
                  <c:v>13.011271281178781</c:v>
                </c:pt>
                <c:pt idx="579">
                  <c:v>13.211546108416892</c:v>
                </c:pt>
                <c:pt idx="580">
                  <c:v>13.111408694797838</c:v>
                </c:pt>
                <c:pt idx="581">
                  <c:v>13.111408694797838</c:v>
                </c:pt>
                <c:pt idx="582">
                  <c:v>13.011271281178781</c:v>
                </c:pt>
                <c:pt idx="583">
                  <c:v>13.211546108416892</c:v>
                </c:pt>
                <c:pt idx="584">
                  <c:v>13.311683522035947</c:v>
                </c:pt>
                <c:pt idx="585">
                  <c:v>13.411820935655001</c:v>
                </c:pt>
                <c:pt idx="586">
                  <c:v>13.311683522035947</c:v>
                </c:pt>
                <c:pt idx="587">
                  <c:v>13.111408694797838</c:v>
                </c:pt>
                <c:pt idx="588">
                  <c:v>13.311683522035947</c:v>
                </c:pt>
                <c:pt idx="589">
                  <c:v>13.211546108416892</c:v>
                </c:pt>
                <c:pt idx="590">
                  <c:v>13.211546108416892</c:v>
                </c:pt>
                <c:pt idx="591">
                  <c:v>13.311683522035947</c:v>
                </c:pt>
                <c:pt idx="592">
                  <c:v>13.211546108416892</c:v>
                </c:pt>
                <c:pt idx="593">
                  <c:v>13.211546108416892</c:v>
                </c:pt>
                <c:pt idx="594">
                  <c:v>13.111408694797838</c:v>
                </c:pt>
                <c:pt idx="595">
                  <c:v>12.911133867559727</c:v>
                </c:pt>
                <c:pt idx="596">
                  <c:v>12.810996453940673</c:v>
                </c:pt>
                <c:pt idx="597">
                  <c:v>13.411820935655001</c:v>
                </c:pt>
                <c:pt idx="598">
                  <c:v>13.511958349274055</c:v>
                </c:pt>
                <c:pt idx="599">
                  <c:v>14.012645417369329</c:v>
                </c:pt>
                <c:pt idx="600">
                  <c:v>13.712233176512166</c:v>
                </c:pt>
                <c:pt idx="601">
                  <c:v>13.211546108416892</c:v>
                </c:pt>
                <c:pt idx="602">
                  <c:v>13.011271281178781</c:v>
                </c:pt>
                <c:pt idx="603">
                  <c:v>13.211546108416892</c:v>
                </c:pt>
                <c:pt idx="604">
                  <c:v>13.411820935655001</c:v>
                </c:pt>
                <c:pt idx="605">
                  <c:v>13.211546108416892</c:v>
                </c:pt>
                <c:pt idx="606">
                  <c:v>13.211546108416892</c:v>
                </c:pt>
                <c:pt idx="607">
                  <c:v>13.211546108416892</c:v>
                </c:pt>
                <c:pt idx="608">
                  <c:v>13.311683522035947</c:v>
                </c:pt>
                <c:pt idx="609">
                  <c:v>13.612095762893112</c:v>
                </c:pt>
                <c:pt idx="610">
                  <c:v>13.511958349274055</c:v>
                </c:pt>
                <c:pt idx="611">
                  <c:v>13.311683522035947</c:v>
                </c:pt>
                <c:pt idx="612">
                  <c:v>13.311683522035947</c:v>
                </c:pt>
                <c:pt idx="613">
                  <c:v>13.411820935655001</c:v>
                </c:pt>
                <c:pt idx="614">
                  <c:v>13.511958349274055</c:v>
                </c:pt>
                <c:pt idx="615">
                  <c:v>13.511958349274055</c:v>
                </c:pt>
                <c:pt idx="616">
                  <c:v>13.411820935655001</c:v>
                </c:pt>
                <c:pt idx="617">
                  <c:v>13.612095762893112</c:v>
                </c:pt>
                <c:pt idx="618">
                  <c:v>13.411820935655001</c:v>
                </c:pt>
                <c:pt idx="619">
                  <c:v>13.411820935655001</c:v>
                </c:pt>
                <c:pt idx="620">
                  <c:v>13.511958349274055</c:v>
                </c:pt>
                <c:pt idx="621">
                  <c:v>13.612095762893112</c:v>
                </c:pt>
                <c:pt idx="622">
                  <c:v>13.612095762893112</c:v>
                </c:pt>
                <c:pt idx="623">
                  <c:v>13.612095762893112</c:v>
                </c:pt>
                <c:pt idx="624">
                  <c:v>13.511958349274055</c:v>
                </c:pt>
                <c:pt idx="625">
                  <c:v>13.311683522035947</c:v>
                </c:pt>
                <c:pt idx="626">
                  <c:v>13.211546108416892</c:v>
                </c:pt>
                <c:pt idx="627">
                  <c:v>13.311683522035947</c:v>
                </c:pt>
                <c:pt idx="628">
                  <c:v>13.411820935655001</c:v>
                </c:pt>
                <c:pt idx="629">
                  <c:v>13.211546108416892</c:v>
                </c:pt>
                <c:pt idx="630">
                  <c:v>13.511958349274055</c:v>
                </c:pt>
                <c:pt idx="631">
                  <c:v>13.511958349274055</c:v>
                </c:pt>
                <c:pt idx="632">
                  <c:v>13.612095762893112</c:v>
                </c:pt>
                <c:pt idx="633">
                  <c:v>13.612095762893112</c:v>
                </c:pt>
                <c:pt idx="634">
                  <c:v>13.511958349274055</c:v>
                </c:pt>
                <c:pt idx="635">
                  <c:v>13.411820935655001</c:v>
                </c:pt>
                <c:pt idx="636">
                  <c:v>13.612095762893112</c:v>
                </c:pt>
                <c:pt idx="637">
                  <c:v>13.612095762893112</c:v>
                </c:pt>
                <c:pt idx="638">
                  <c:v>13.712233176512166</c:v>
                </c:pt>
                <c:pt idx="639">
                  <c:v>13.612095762893112</c:v>
                </c:pt>
                <c:pt idx="640">
                  <c:v>13.612095762893112</c:v>
                </c:pt>
                <c:pt idx="641">
                  <c:v>13.612095762893112</c:v>
                </c:pt>
                <c:pt idx="642">
                  <c:v>13.511958349274055</c:v>
                </c:pt>
                <c:pt idx="643">
                  <c:v>13.712233176512166</c:v>
                </c:pt>
                <c:pt idx="644">
                  <c:v>13.712233176512166</c:v>
                </c:pt>
                <c:pt idx="645">
                  <c:v>13.411820935655001</c:v>
                </c:pt>
                <c:pt idx="646">
                  <c:v>13.411820935655001</c:v>
                </c:pt>
                <c:pt idx="647">
                  <c:v>13.511958349274055</c:v>
                </c:pt>
                <c:pt idx="648">
                  <c:v>13.311683522035947</c:v>
                </c:pt>
                <c:pt idx="649">
                  <c:v>13.511958349274055</c:v>
                </c:pt>
                <c:pt idx="650">
                  <c:v>13.511958349274055</c:v>
                </c:pt>
                <c:pt idx="651">
                  <c:v>13.511958349274055</c:v>
                </c:pt>
                <c:pt idx="652">
                  <c:v>13.612095762893112</c:v>
                </c:pt>
                <c:pt idx="653">
                  <c:v>13.612095762893112</c:v>
                </c:pt>
                <c:pt idx="654">
                  <c:v>13.511958349274055</c:v>
                </c:pt>
                <c:pt idx="655">
                  <c:v>13.612095762893112</c:v>
                </c:pt>
                <c:pt idx="656">
                  <c:v>13.511958349274055</c:v>
                </c:pt>
                <c:pt idx="657">
                  <c:v>13.511958349274055</c:v>
                </c:pt>
                <c:pt idx="658">
                  <c:v>13.511958349274055</c:v>
                </c:pt>
                <c:pt idx="659">
                  <c:v>13.511958349274055</c:v>
                </c:pt>
                <c:pt idx="660">
                  <c:v>13.511958349274055</c:v>
                </c:pt>
                <c:pt idx="661">
                  <c:v>13.411820935655001</c:v>
                </c:pt>
                <c:pt idx="662">
                  <c:v>13.411820935655001</c:v>
                </c:pt>
                <c:pt idx="663">
                  <c:v>13.511958349274055</c:v>
                </c:pt>
                <c:pt idx="664">
                  <c:v>13.612095762893112</c:v>
                </c:pt>
                <c:pt idx="665">
                  <c:v>13.511958349274055</c:v>
                </c:pt>
                <c:pt idx="666">
                  <c:v>13.411820935655001</c:v>
                </c:pt>
                <c:pt idx="667">
                  <c:v>13.411820935655001</c:v>
                </c:pt>
                <c:pt idx="668">
                  <c:v>13.511958349274055</c:v>
                </c:pt>
                <c:pt idx="669">
                  <c:v>13.411820935655001</c:v>
                </c:pt>
                <c:pt idx="670">
                  <c:v>13.511958349274055</c:v>
                </c:pt>
                <c:pt idx="671">
                  <c:v>13.612095762893112</c:v>
                </c:pt>
                <c:pt idx="672">
                  <c:v>13.511958349274055</c:v>
                </c:pt>
                <c:pt idx="673">
                  <c:v>13.411820935655001</c:v>
                </c:pt>
                <c:pt idx="674">
                  <c:v>13.411820935655001</c:v>
                </c:pt>
                <c:pt idx="675">
                  <c:v>13.511958349274055</c:v>
                </c:pt>
                <c:pt idx="676">
                  <c:v>13.411820935655001</c:v>
                </c:pt>
                <c:pt idx="677">
                  <c:v>13.411820935655001</c:v>
                </c:pt>
                <c:pt idx="678">
                  <c:v>13.511958349274055</c:v>
                </c:pt>
                <c:pt idx="679">
                  <c:v>13.511958349274055</c:v>
                </c:pt>
                <c:pt idx="680">
                  <c:v>13.411820935655001</c:v>
                </c:pt>
                <c:pt idx="681">
                  <c:v>13.511958349274055</c:v>
                </c:pt>
                <c:pt idx="682">
                  <c:v>13.612095762893112</c:v>
                </c:pt>
                <c:pt idx="683">
                  <c:v>13.511958349274055</c:v>
                </c:pt>
                <c:pt idx="684">
                  <c:v>13.511958349274055</c:v>
                </c:pt>
                <c:pt idx="685">
                  <c:v>13.411820935655001</c:v>
                </c:pt>
                <c:pt idx="686">
                  <c:v>13.411820935655001</c:v>
                </c:pt>
                <c:pt idx="687">
                  <c:v>13.511958349274055</c:v>
                </c:pt>
                <c:pt idx="688">
                  <c:v>13.411820935655001</c:v>
                </c:pt>
                <c:pt idx="689">
                  <c:v>13.511958349274055</c:v>
                </c:pt>
                <c:pt idx="690">
                  <c:v>13.511958349274055</c:v>
                </c:pt>
                <c:pt idx="691">
                  <c:v>13.411820935655001</c:v>
                </c:pt>
                <c:pt idx="692">
                  <c:v>13.411820935655001</c:v>
                </c:pt>
                <c:pt idx="693">
                  <c:v>13.411820935655001</c:v>
                </c:pt>
                <c:pt idx="694">
                  <c:v>13.511958349274055</c:v>
                </c:pt>
                <c:pt idx="695">
                  <c:v>13.511958349274055</c:v>
                </c:pt>
                <c:pt idx="696">
                  <c:v>13.511958349274055</c:v>
                </c:pt>
                <c:pt idx="697">
                  <c:v>13.511958349274055</c:v>
                </c:pt>
                <c:pt idx="698">
                  <c:v>13.612095762893112</c:v>
                </c:pt>
                <c:pt idx="699">
                  <c:v>13.511958349274055</c:v>
                </c:pt>
                <c:pt idx="700">
                  <c:v>13.511958349274055</c:v>
                </c:pt>
                <c:pt idx="701">
                  <c:v>13.511958349274055</c:v>
                </c:pt>
                <c:pt idx="702">
                  <c:v>13.612095762893112</c:v>
                </c:pt>
                <c:pt idx="703">
                  <c:v>13.511958349274055</c:v>
                </c:pt>
                <c:pt idx="704">
                  <c:v>13.411820935655001</c:v>
                </c:pt>
                <c:pt idx="705">
                  <c:v>13.511958349274055</c:v>
                </c:pt>
                <c:pt idx="706">
                  <c:v>13.511958349274055</c:v>
                </c:pt>
                <c:pt idx="707">
                  <c:v>13.511958349274055</c:v>
                </c:pt>
                <c:pt idx="708">
                  <c:v>13.511958349274055</c:v>
                </c:pt>
                <c:pt idx="709">
                  <c:v>13.511958349274055</c:v>
                </c:pt>
                <c:pt idx="710">
                  <c:v>13.511958349274055</c:v>
                </c:pt>
                <c:pt idx="711">
                  <c:v>13.612095762893112</c:v>
                </c:pt>
                <c:pt idx="712">
                  <c:v>13.511958349274055</c:v>
                </c:pt>
                <c:pt idx="713">
                  <c:v>13.511958349274055</c:v>
                </c:pt>
                <c:pt idx="714">
                  <c:v>13.612095762893112</c:v>
                </c:pt>
                <c:pt idx="715">
                  <c:v>13.411820935655001</c:v>
                </c:pt>
                <c:pt idx="716">
                  <c:v>13.411820935655001</c:v>
                </c:pt>
                <c:pt idx="717">
                  <c:v>13.411820935655001</c:v>
                </c:pt>
                <c:pt idx="718">
                  <c:v>13.511958349274055</c:v>
                </c:pt>
                <c:pt idx="719">
                  <c:v>13.511958349274055</c:v>
                </c:pt>
                <c:pt idx="720">
                  <c:v>13.511958349274055</c:v>
                </c:pt>
              </c:numCache>
            </c:numRef>
          </c:yVal>
          <c:smooth val="1"/>
        </c:ser>
        <c:ser>
          <c:idx val="7"/>
          <c:order val="7"/>
          <c:spPr>
            <a:ln w="19050">
              <a:solidFill>
                <a:srgbClr val="FF000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8"/>
          <c:order val="8"/>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9"/>
          <c:order val="9"/>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10"/>
          <c:order val="10"/>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Sheet2!$H$4:$H$724</c:f>
              <c:numCache>
                <c:formatCode>0.0_ </c:formatCode>
                <c:ptCount val="721"/>
                <c:pt idx="0">
                  <c:v>-1.0170619573728361</c:v>
                </c:pt>
                <c:pt idx="1">
                  <c:v>-1.1173521346514097</c:v>
                </c:pt>
                <c:pt idx="2">
                  <c:v>-1.0170619573728361</c:v>
                </c:pt>
                <c:pt idx="3">
                  <c:v>-1.0170619573728361</c:v>
                </c:pt>
                <c:pt idx="4">
                  <c:v>-1.0170619573728361</c:v>
                </c:pt>
                <c:pt idx="5">
                  <c:v>-1.0170619573728361</c:v>
                </c:pt>
                <c:pt idx="6">
                  <c:v>-1.0170619573728361</c:v>
                </c:pt>
                <c:pt idx="7">
                  <c:v>-1.1173521346514097</c:v>
                </c:pt>
                <c:pt idx="8">
                  <c:v>-1.1173521346514097</c:v>
                </c:pt>
                <c:pt idx="9">
                  <c:v>-1.1173521346514097</c:v>
                </c:pt>
                <c:pt idx="10">
                  <c:v>-1.1173521346514097</c:v>
                </c:pt>
                <c:pt idx="11">
                  <c:v>-1.1173521346514097</c:v>
                </c:pt>
                <c:pt idx="12">
                  <c:v>-1.1173521346514097</c:v>
                </c:pt>
                <c:pt idx="13">
                  <c:v>-1.1173521346514097</c:v>
                </c:pt>
                <c:pt idx="14">
                  <c:v>-1.1173521346514097</c:v>
                </c:pt>
                <c:pt idx="15">
                  <c:v>-1.1173521346514097</c:v>
                </c:pt>
                <c:pt idx="16">
                  <c:v>-1.1173521346514097</c:v>
                </c:pt>
                <c:pt idx="17">
                  <c:v>-1.1173521346514097</c:v>
                </c:pt>
                <c:pt idx="18">
                  <c:v>-1.1173521346514097</c:v>
                </c:pt>
                <c:pt idx="19">
                  <c:v>-1.1173521346514097</c:v>
                </c:pt>
                <c:pt idx="20">
                  <c:v>-1.0170619573728361</c:v>
                </c:pt>
                <c:pt idx="21">
                  <c:v>-1.0170619573728361</c:v>
                </c:pt>
                <c:pt idx="22">
                  <c:v>-1.0170619573728361</c:v>
                </c:pt>
                <c:pt idx="23">
                  <c:v>-1.0170619573728361</c:v>
                </c:pt>
                <c:pt idx="24">
                  <c:v>-1.0170619573728361</c:v>
                </c:pt>
                <c:pt idx="25">
                  <c:v>-1.0170619573728361</c:v>
                </c:pt>
                <c:pt idx="26">
                  <c:v>-1.0170619573728361</c:v>
                </c:pt>
                <c:pt idx="27">
                  <c:v>-1.0170619573728361</c:v>
                </c:pt>
                <c:pt idx="28">
                  <c:v>-1.0170619573728361</c:v>
                </c:pt>
                <c:pt idx="29">
                  <c:v>-1.0170619573728361</c:v>
                </c:pt>
                <c:pt idx="30">
                  <c:v>-1.0170619573728361</c:v>
                </c:pt>
                <c:pt idx="31">
                  <c:v>-1.1173521346514097</c:v>
                </c:pt>
                <c:pt idx="32">
                  <c:v>-1.1173521346514097</c:v>
                </c:pt>
                <c:pt idx="33">
                  <c:v>-1.0170619573728361</c:v>
                </c:pt>
                <c:pt idx="34">
                  <c:v>-1.0170619573728361</c:v>
                </c:pt>
                <c:pt idx="35">
                  <c:v>-1.0170619573728361</c:v>
                </c:pt>
                <c:pt idx="36">
                  <c:v>-1.0170619573728361</c:v>
                </c:pt>
                <c:pt idx="37">
                  <c:v>-1.0170619573728361</c:v>
                </c:pt>
                <c:pt idx="38">
                  <c:v>-1.0170619573728361</c:v>
                </c:pt>
                <c:pt idx="39">
                  <c:v>-1.0170619573728361</c:v>
                </c:pt>
                <c:pt idx="40">
                  <c:v>-1.1173521346514097</c:v>
                </c:pt>
                <c:pt idx="41">
                  <c:v>-1.1173521346514097</c:v>
                </c:pt>
                <c:pt idx="42">
                  <c:v>-1.1173521346514097</c:v>
                </c:pt>
                <c:pt idx="43">
                  <c:v>-1.1173521346514097</c:v>
                </c:pt>
                <c:pt idx="44">
                  <c:v>-1.0170619573728361</c:v>
                </c:pt>
                <c:pt idx="45">
                  <c:v>-1.0170619573728361</c:v>
                </c:pt>
                <c:pt idx="46">
                  <c:v>-1.0170619573728361</c:v>
                </c:pt>
                <c:pt idx="47">
                  <c:v>-1.0170619573728361</c:v>
                </c:pt>
                <c:pt idx="48">
                  <c:v>-1.0170619573728361</c:v>
                </c:pt>
                <c:pt idx="49">
                  <c:v>-1.0170619573728361</c:v>
                </c:pt>
                <c:pt idx="50">
                  <c:v>-1.0170619573728361</c:v>
                </c:pt>
                <c:pt idx="51">
                  <c:v>-1.0170619573728361</c:v>
                </c:pt>
                <c:pt idx="52">
                  <c:v>-1.0170619573728361</c:v>
                </c:pt>
                <c:pt idx="53">
                  <c:v>-1.0170619573728361</c:v>
                </c:pt>
                <c:pt idx="54">
                  <c:v>-1.0170619573728361</c:v>
                </c:pt>
                <c:pt idx="55">
                  <c:v>-1.0170619573728361</c:v>
                </c:pt>
                <c:pt idx="56">
                  <c:v>-1.0170619573728361</c:v>
                </c:pt>
                <c:pt idx="57">
                  <c:v>-1.0170619573728361</c:v>
                </c:pt>
                <c:pt idx="58">
                  <c:v>-1.0170619573728361</c:v>
                </c:pt>
                <c:pt idx="59">
                  <c:v>-1.0170619573728361</c:v>
                </c:pt>
                <c:pt idx="60">
                  <c:v>-1.0170619573728361</c:v>
                </c:pt>
                <c:pt idx="61">
                  <c:v>-1.0170619573728361</c:v>
                </c:pt>
                <c:pt idx="62">
                  <c:v>-1.0170619573728361</c:v>
                </c:pt>
                <c:pt idx="63">
                  <c:v>-1.0170619573728361</c:v>
                </c:pt>
                <c:pt idx="64">
                  <c:v>-1.0170619573728361</c:v>
                </c:pt>
                <c:pt idx="65">
                  <c:v>-1.0170619573728361</c:v>
                </c:pt>
                <c:pt idx="66">
                  <c:v>-1.0170619573728361</c:v>
                </c:pt>
                <c:pt idx="67">
                  <c:v>-1.0170619573728361</c:v>
                </c:pt>
                <c:pt idx="68">
                  <c:v>-1.0170619573728361</c:v>
                </c:pt>
                <c:pt idx="69">
                  <c:v>-1.0170619573728361</c:v>
                </c:pt>
                <c:pt idx="70">
                  <c:v>-1.0170619573728361</c:v>
                </c:pt>
                <c:pt idx="71">
                  <c:v>-1.0170619573728361</c:v>
                </c:pt>
                <c:pt idx="72">
                  <c:v>-1.0170619573728361</c:v>
                </c:pt>
                <c:pt idx="73">
                  <c:v>-0.91677178009426263</c:v>
                </c:pt>
                <c:pt idx="74">
                  <c:v>-1.0170619573728361</c:v>
                </c:pt>
                <c:pt idx="75">
                  <c:v>-1.0170619573728361</c:v>
                </c:pt>
                <c:pt idx="76">
                  <c:v>-1.0170619573728361</c:v>
                </c:pt>
                <c:pt idx="77">
                  <c:v>-1.0170619573728361</c:v>
                </c:pt>
                <c:pt idx="78">
                  <c:v>-1.0170619573728361</c:v>
                </c:pt>
                <c:pt idx="79">
                  <c:v>-1.0170619573728361</c:v>
                </c:pt>
                <c:pt idx="80">
                  <c:v>-1.0170619573728361</c:v>
                </c:pt>
                <c:pt idx="81">
                  <c:v>-1.0170619573728361</c:v>
                </c:pt>
                <c:pt idx="82">
                  <c:v>-1.1173521346514097</c:v>
                </c:pt>
                <c:pt idx="83">
                  <c:v>-1.0170619573728361</c:v>
                </c:pt>
                <c:pt idx="84">
                  <c:v>-1.0170619573728361</c:v>
                </c:pt>
                <c:pt idx="85">
                  <c:v>-1.0170619573728361</c:v>
                </c:pt>
                <c:pt idx="86">
                  <c:v>-1.1173521346514097</c:v>
                </c:pt>
                <c:pt idx="87">
                  <c:v>-1.0170619573728361</c:v>
                </c:pt>
                <c:pt idx="88">
                  <c:v>-1.1173521346514097</c:v>
                </c:pt>
                <c:pt idx="89">
                  <c:v>-1.1173521346514097</c:v>
                </c:pt>
                <c:pt idx="90">
                  <c:v>-1.1173521346514097</c:v>
                </c:pt>
                <c:pt idx="91">
                  <c:v>-1.1173521346514097</c:v>
                </c:pt>
                <c:pt idx="92">
                  <c:v>-1.0170619573728361</c:v>
                </c:pt>
                <c:pt idx="93">
                  <c:v>-1.0170619573728361</c:v>
                </c:pt>
                <c:pt idx="94">
                  <c:v>-1.1173521346514097</c:v>
                </c:pt>
                <c:pt idx="95">
                  <c:v>-1.0170619573728361</c:v>
                </c:pt>
                <c:pt idx="96">
                  <c:v>-1.0170619573728361</c:v>
                </c:pt>
                <c:pt idx="97">
                  <c:v>-1.0170619573728361</c:v>
                </c:pt>
                <c:pt idx="98">
                  <c:v>-1.0170619573728361</c:v>
                </c:pt>
                <c:pt idx="99">
                  <c:v>-1.0170619573728361</c:v>
                </c:pt>
                <c:pt idx="100">
                  <c:v>-1.0170619573728361</c:v>
                </c:pt>
                <c:pt idx="101">
                  <c:v>-1.0170619573728361</c:v>
                </c:pt>
                <c:pt idx="102">
                  <c:v>-1.0170619573728361</c:v>
                </c:pt>
                <c:pt idx="103">
                  <c:v>-1.0170619573728361</c:v>
                </c:pt>
                <c:pt idx="104">
                  <c:v>-0.91677178009426263</c:v>
                </c:pt>
                <c:pt idx="105">
                  <c:v>-1.0170619573728361</c:v>
                </c:pt>
                <c:pt idx="106">
                  <c:v>-1.0170619573728361</c:v>
                </c:pt>
                <c:pt idx="107">
                  <c:v>-1.0170619573728361</c:v>
                </c:pt>
                <c:pt idx="108">
                  <c:v>-0.91677178009426263</c:v>
                </c:pt>
                <c:pt idx="109">
                  <c:v>-0.81648160281568916</c:v>
                </c:pt>
                <c:pt idx="110">
                  <c:v>-0.81648160281568916</c:v>
                </c:pt>
                <c:pt idx="111">
                  <c:v>-0.91677178009426263</c:v>
                </c:pt>
                <c:pt idx="112">
                  <c:v>-0.91677178009426263</c:v>
                </c:pt>
                <c:pt idx="113">
                  <c:v>-0.91677178009426263</c:v>
                </c:pt>
                <c:pt idx="114">
                  <c:v>-0.81648160281568916</c:v>
                </c:pt>
                <c:pt idx="115">
                  <c:v>-0.11445036186567464</c:v>
                </c:pt>
                <c:pt idx="116">
                  <c:v>0.48729070180576639</c:v>
                </c:pt>
                <c:pt idx="117">
                  <c:v>0.98874158819863389</c:v>
                </c:pt>
                <c:pt idx="118">
                  <c:v>1.4901924745915014</c:v>
                </c:pt>
                <c:pt idx="119">
                  <c:v>2.2925138928200894</c:v>
                </c:pt>
                <c:pt idx="120">
                  <c:v>2.9945451337701035</c:v>
                </c:pt>
                <c:pt idx="121">
                  <c:v>3.9974469065558385</c:v>
                </c:pt>
                <c:pt idx="122">
                  <c:v>4.3986076156701328</c:v>
                </c:pt>
                <c:pt idx="123">
                  <c:v>4.9000585020630005</c:v>
                </c:pt>
                <c:pt idx="124">
                  <c:v>5.7023799202915884</c:v>
                </c:pt>
                <c:pt idx="125">
                  <c:v>6.3041209839630286</c:v>
                </c:pt>
                <c:pt idx="126">
                  <c:v>6.5047013385201762</c:v>
                </c:pt>
                <c:pt idx="127">
                  <c:v>7.2067325794701906</c:v>
                </c:pt>
                <c:pt idx="128">
                  <c:v>7.307022756748764</c:v>
                </c:pt>
                <c:pt idx="129">
                  <c:v>7.4073129340273383</c:v>
                </c:pt>
                <c:pt idx="130">
                  <c:v>7.5076031113059107</c:v>
                </c:pt>
                <c:pt idx="131">
                  <c:v>8.0090539976987802</c:v>
                </c:pt>
                <c:pt idx="132">
                  <c:v>7.8084736431416317</c:v>
                </c:pt>
                <c:pt idx="133">
                  <c:v>7.7081834658630584</c:v>
                </c:pt>
                <c:pt idx="134">
                  <c:v>8.0090539976987802</c:v>
                </c:pt>
                <c:pt idx="135">
                  <c:v>8.3099245295344986</c:v>
                </c:pt>
                <c:pt idx="136">
                  <c:v>8.3099245295344986</c:v>
                </c:pt>
                <c:pt idx="137">
                  <c:v>8.5105048840916471</c:v>
                </c:pt>
                <c:pt idx="138">
                  <c:v>8.7110852386487938</c:v>
                </c:pt>
                <c:pt idx="139">
                  <c:v>8.5105048840916471</c:v>
                </c:pt>
                <c:pt idx="140">
                  <c:v>8.7110852386487938</c:v>
                </c:pt>
                <c:pt idx="141">
                  <c:v>8.8113754159273672</c:v>
                </c:pt>
                <c:pt idx="142">
                  <c:v>9.0119557704845139</c:v>
                </c:pt>
                <c:pt idx="143">
                  <c:v>9.0119557704845139</c:v>
                </c:pt>
                <c:pt idx="144">
                  <c:v>9.0119557704845139</c:v>
                </c:pt>
                <c:pt idx="145">
                  <c:v>9.4131164795988074</c:v>
                </c:pt>
                <c:pt idx="146">
                  <c:v>9.4131164795988074</c:v>
                </c:pt>
                <c:pt idx="147">
                  <c:v>9.5134066568773825</c:v>
                </c:pt>
                <c:pt idx="148">
                  <c:v>9.6136968341559559</c:v>
                </c:pt>
                <c:pt idx="149">
                  <c:v>9.8142771887131008</c:v>
                </c:pt>
                <c:pt idx="150">
                  <c:v>9.5134066568773825</c:v>
                </c:pt>
                <c:pt idx="151">
                  <c:v>10.115147720548823</c:v>
                </c:pt>
                <c:pt idx="152">
                  <c:v>10.516308429663118</c:v>
                </c:pt>
                <c:pt idx="153">
                  <c:v>10.014857543270249</c:v>
                </c:pt>
                <c:pt idx="154">
                  <c:v>9.9145673659916742</c:v>
                </c:pt>
                <c:pt idx="155">
                  <c:v>9.9145673659916742</c:v>
                </c:pt>
                <c:pt idx="156">
                  <c:v>9.7139870114345293</c:v>
                </c:pt>
                <c:pt idx="157">
                  <c:v>9.8142771887131008</c:v>
                </c:pt>
                <c:pt idx="158">
                  <c:v>9.9145673659916742</c:v>
                </c:pt>
                <c:pt idx="159">
                  <c:v>9.9145673659916742</c:v>
                </c:pt>
                <c:pt idx="160">
                  <c:v>9.8142771887131008</c:v>
                </c:pt>
                <c:pt idx="161">
                  <c:v>10.215437897827396</c:v>
                </c:pt>
                <c:pt idx="162">
                  <c:v>10.215437897827396</c:v>
                </c:pt>
                <c:pt idx="163">
                  <c:v>10.115147720548823</c:v>
                </c:pt>
                <c:pt idx="164">
                  <c:v>10.215437897827396</c:v>
                </c:pt>
                <c:pt idx="165">
                  <c:v>10.014857543270249</c:v>
                </c:pt>
                <c:pt idx="166">
                  <c:v>10.115147720548823</c:v>
                </c:pt>
                <c:pt idx="167">
                  <c:v>10.215437897827396</c:v>
                </c:pt>
                <c:pt idx="168">
                  <c:v>11.318629847891703</c:v>
                </c:pt>
                <c:pt idx="169">
                  <c:v>10.516308429663118</c:v>
                </c:pt>
                <c:pt idx="170">
                  <c:v>10.315728075105969</c:v>
                </c:pt>
                <c:pt idx="171">
                  <c:v>10.115147720548823</c:v>
                </c:pt>
                <c:pt idx="172">
                  <c:v>10.014857543270249</c:v>
                </c:pt>
                <c:pt idx="173">
                  <c:v>9.6136968341559559</c:v>
                </c:pt>
                <c:pt idx="174">
                  <c:v>9.4131164795988074</c:v>
                </c:pt>
                <c:pt idx="175">
                  <c:v>9.1122459477630873</c:v>
                </c:pt>
                <c:pt idx="176">
                  <c:v>9.7139870114345293</c:v>
                </c:pt>
                <c:pt idx="177">
                  <c:v>10.516308429663118</c:v>
                </c:pt>
                <c:pt idx="178">
                  <c:v>10.315728075105969</c:v>
                </c:pt>
                <c:pt idx="179">
                  <c:v>10.716888784220263</c:v>
                </c:pt>
                <c:pt idx="180">
                  <c:v>11.318629847891703</c:v>
                </c:pt>
                <c:pt idx="181">
                  <c:v>11.118049493334558</c:v>
                </c:pt>
                <c:pt idx="182">
                  <c:v>11.418920025170276</c:v>
                </c:pt>
                <c:pt idx="183">
                  <c:v>11.318629847891703</c:v>
                </c:pt>
                <c:pt idx="184">
                  <c:v>10.817178961498836</c:v>
                </c:pt>
                <c:pt idx="185">
                  <c:v>10.516308429663118</c:v>
                </c:pt>
                <c:pt idx="186">
                  <c:v>10.215437897827396</c:v>
                </c:pt>
                <c:pt idx="187">
                  <c:v>10.315728075105969</c:v>
                </c:pt>
                <c:pt idx="188">
                  <c:v>9.9145673659916742</c:v>
                </c:pt>
                <c:pt idx="189">
                  <c:v>9.9145673659916742</c:v>
                </c:pt>
                <c:pt idx="190">
                  <c:v>9.7139870114345293</c:v>
                </c:pt>
                <c:pt idx="191">
                  <c:v>10.61659860694169</c:v>
                </c:pt>
                <c:pt idx="192">
                  <c:v>11.619500379727425</c:v>
                </c:pt>
                <c:pt idx="193">
                  <c:v>12.02066108884172</c:v>
                </c:pt>
                <c:pt idx="194">
                  <c:v>12.321531620677439</c:v>
                </c:pt>
                <c:pt idx="195">
                  <c:v>13.023562861627454</c:v>
                </c:pt>
                <c:pt idx="196">
                  <c:v>13.424723570741747</c:v>
                </c:pt>
                <c:pt idx="197">
                  <c:v>12.522111975234587</c:v>
                </c:pt>
                <c:pt idx="198">
                  <c:v>11.820080734284572</c:v>
                </c:pt>
                <c:pt idx="199">
                  <c:v>11.318629847891703</c:v>
                </c:pt>
                <c:pt idx="200">
                  <c:v>11.017759316055985</c:v>
                </c:pt>
                <c:pt idx="201">
                  <c:v>10.716888784220263</c:v>
                </c:pt>
                <c:pt idx="202">
                  <c:v>10.315728075105969</c:v>
                </c:pt>
                <c:pt idx="203">
                  <c:v>10.115147720548823</c:v>
                </c:pt>
                <c:pt idx="204">
                  <c:v>9.9145673659916742</c:v>
                </c:pt>
                <c:pt idx="205">
                  <c:v>9.8142771887131008</c:v>
                </c:pt>
                <c:pt idx="206">
                  <c:v>9.6136968341559559</c:v>
                </c:pt>
                <c:pt idx="207">
                  <c:v>9.6136968341559559</c:v>
                </c:pt>
                <c:pt idx="208">
                  <c:v>9.6136968341559559</c:v>
                </c:pt>
                <c:pt idx="209">
                  <c:v>9.4131164795988074</c:v>
                </c:pt>
                <c:pt idx="210">
                  <c:v>9.5134066568773825</c:v>
                </c:pt>
                <c:pt idx="211">
                  <c:v>9.2125361250416606</c:v>
                </c:pt>
                <c:pt idx="212">
                  <c:v>9.312826302320234</c:v>
                </c:pt>
                <c:pt idx="213">
                  <c:v>9.312826302320234</c:v>
                </c:pt>
                <c:pt idx="214">
                  <c:v>9.9145673659916742</c:v>
                </c:pt>
                <c:pt idx="215">
                  <c:v>10.716888784220263</c:v>
                </c:pt>
                <c:pt idx="216">
                  <c:v>11.017759316055985</c:v>
                </c:pt>
                <c:pt idx="217">
                  <c:v>11.418920025170276</c:v>
                </c:pt>
                <c:pt idx="218">
                  <c:v>11.719790557005998</c:v>
                </c:pt>
                <c:pt idx="219">
                  <c:v>12.120951266120294</c:v>
                </c:pt>
                <c:pt idx="220">
                  <c:v>12.321531620677439</c:v>
                </c:pt>
                <c:pt idx="221">
                  <c:v>11.719790557005998</c:v>
                </c:pt>
                <c:pt idx="222">
                  <c:v>11.519210202448852</c:v>
                </c:pt>
                <c:pt idx="223">
                  <c:v>11.519210202448852</c:v>
                </c:pt>
                <c:pt idx="224">
                  <c:v>11.218339670613132</c:v>
                </c:pt>
                <c:pt idx="225">
                  <c:v>10.91746913877741</c:v>
                </c:pt>
                <c:pt idx="226">
                  <c:v>10.716888784220263</c:v>
                </c:pt>
                <c:pt idx="227">
                  <c:v>10.716888784220263</c:v>
                </c:pt>
                <c:pt idx="228">
                  <c:v>10.516308429663118</c:v>
                </c:pt>
                <c:pt idx="229">
                  <c:v>10.315728075105969</c:v>
                </c:pt>
                <c:pt idx="230">
                  <c:v>10.315728075105969</c:v>
                </c:pt>
                <c:pt idx="231">
                  <c:v>10.115147720548823</c:v>
                </c:pt>
                <c:pt idx="232">
                  <c:v>10.115147720548823</c:v>
                </c:pt>
                <c:pt idx="233">
                  <c:v>10.115147720548823</c:v>
                </c:pt>
                <c:pt idx="234">
                  <c:v>10.014857543270249</c:v>
                </c:pt>
                <c:pt idx="235">
                  <c:v>10.115147720548823</c:v>
                </c:pt>
                <c:pt idx="236">
                  <c:v>9.9145673659916742</c:v>
                </c:pt>
                <c:pt idx="237">
                  <c:v>10.215437897827396</c:v>
                </c:pt>
                <c:pt idx="238">
                  <c:v>10.014857543270249</c:v>
                </c:pt>
                <c:pt idx="239">
                  <c:v>10.014857543270249</c:v>
                </c:pt>
                <c:pt idx="240">
                  <c:v>9.9145673659916742</c:v>
                </c:pt>
                <c:pt idx="241">
                  <c:v>10.014857543270249</c:v>
                </c:pt>
                <c:pt idx="242">
                  <c:v>10.416018252384543</c:v>
                </c:pt>
                <c:pt idx="243">
                  <c:v>10.91746913877741</c:v>
                </c:pt>
                <c:pt idx="244">
                  <c:v>11.318629847891703</c:v>
                </c:pt>
                <c:pt idx="245">
                  <c:v>11.820080734284572</c:v>
                </c:pt>
                <c:pt idx="246">
                  <c:v>12.221241443398865</c:v>
                </c:pt>
                <c:pt idx="247">
                  <c:v>12.522111975234587</c:v>
                </c:pt>
                <c:pt idx="248">
                  <c:v>12.02066108884172</c:v>
                </c:pt>
                <c:pt idx="249">
                  <c:v>11.920370911563145</c:v>
                </c:pt>
                <c:pt idx="250">
                  <c:v>11.719790557005998</c:v>
                </c:pt>
                <c:pt idx="251">
                  <c:v>11.619500379727425</c:v>
                </c:pt>
                <c:pt idx="252">
                  <c:v>11.318629847891703</c:v>
                </c:pt>
                <c:pt idx="253">
                  <c:v>11.318629847891703</c:v>
                </c:pt>
                <c:pt idx="254">
                  <c:v>11.118049493334558</c:v>
                </c:pt>
                <c:pt idx="255">
                  <c:v>11.017759316055985</c:v>
                </c:pt>
                <c:pt idx="256">
                  <c:v>10.91746913877741</c:v>
                </c:pt>
                <c:pt idx="257">
                  <c:v>10.817178961498836</c:v>
                </c:pt>
                <c:pt idx="258">
                  <c:v>10.817178961498836</c:v>
                </c:pt>
                <c:pt idx="259">
                  <c:v>10.716888784220263</c:v>
                </c:pt>
                <c:pt idx="260">
                  <c:v>10.817178961498836</c:v>
                </c:pt>
                <c:pt idx="261">
                  <c:v>10.91746913877741</c:v>
                </c:pt>
                <c:pt idx="262">
                  <c:v>10.716888784220263</c:v>
                </c:pt>
                <c:pt idx="263">
                  <c:v>10.61659860694169</c:v>
                </c:pt>
                <c:pt idx="264">
                  <c:v>10.817178961498836</c:v>
                </c:pt>
                <c:pt idx="265">
                  <c:v>10.61659860694169</c:v>
                </c:pt>
                <c:pt idx="266">
                  <c:v>10.61659860694169</c:v>
                </c:pt>
                <c:pt idx="267">
                  <c:v>10.61659860694169</c:v>
                </c:pt>
                <c:pt idx="268">
                  <c:v>10.61659860694169</c:v>
                </c:pt>
                <c:pt idx="269">
                  <c:v>10.61659860694169</c:v>
                </c:pt>
                <c:pt idx="270">
                  <c:v>10.516308429663118</c:v>
                </c:pt>
                <c:pt idx="271">
                  <c:v>10.716888784220263</c:v>
                </c:pt>
                <c:pt idx="272">
                  <c:v>10.61659860694169</c:v>
                </c:pt>
                <c:pt idx="273">
                  <c:v>10.61659860694169</c:v>
                </c:pt>
                <c:pt idx="274">
                  <c:v>10.61659860694169</c:v>
                </c:pt>
                <c:pt idx="275">
                  <c:v>10.61659860694169</c:v>
                </c:pt>
                <c:pt idx="276">
                  <c:v>10.716888784220263</c:v>
                </c:pt>
                <c:pt idx="277">
                  <c:v>10.716888784220263</c:v>
                </c:pt>
                <c:pt idx="278">
                  <c:v>10.91746913877741</c:v>
                </c:pt>
                <c:pt idx="279">
                  <c:v>11.719790557005998</c:v>
                </c:pt>
                <c:pt idx="280">
                  <c:v>11.619500379727425</c:v>
                </c:pt>
                <c:pt idx="281">
                  <c:v>12.321531620677439</c:v>
                </c:pt>
                <c:pt idx="282">
                  <c:v>12.822982507070307</c:v>
                </c:pt>
                <c:pt idx="283">
                  <c:v>13.324433393463174</c:v>
                </c:pt>
                <c:pt idx="284">
                  <c:v>13.224143216184601</c:v>
                </c:pt>
                <c:pt idx="285">
                  <c:v>12.822982507070307</c:v>
                </c:pt>
                <c:pt idx="286">
                  <c:v>12.522111975234587</c:v>
                </c:pt>
                <c:pt idx="287">
                  <c:v>12.120951266120294</c:v>
                </c:pt>
                <c:pt idx="288">
                  <c:v>12.02066108884172</c:v>
                </c:pt>
                <c:pt idx="289">
                  <c:v>11.820080734284572</c:v>
                </c:pt>
                <c:pt idx="290">
                  <c:v>11.719790557005998</c:v>
                </c:pt>
                <c:pt idx="291">
                  <c:v>11.619500379727425</c:v>
                </c:pt>
                <c:pt idx="292">
                  <c:v>11.519210202448852</c:v>
                </c:pt>
                <c:pt idx="293">
                  <c:v>11.418920025170276</c:v>
                </c:pt>
                <c:pt idx="294">
                  <c:v>11.418920025170276</c:v>
                </c:pt>
                <c:pt idx="295">
                  <c:v>11.318629847891703</c:v>
                </c:pt>
                <c:pt idx="296">
                  <c:v>11.118049493334558</c:v>
                </c:pt>
                <c:pt idx="297">
                  <c:v>11.218339670613132</c:v>
                </c:pt>
                <c:pt idx="298">
                  <c:v>11.218339670613132</c:v>
                </c:pt>
                <c:pt idx="299">
                  <c:v>11.218339670613132</c:v>
                </c:pt>
                <c:pt idx="300">
                  <c:v>11.218339670613132</c:v>
                </c:pt>
                <c:pt idx="301">
                  <c:v>11.118049493334558</c:v>
                </c:pt>
                <c:pt idx="302">
                  <c:v>11.218339670613132</c:v>
                </c:pt>
                <c:pt idx="303">
                  <c:v>11.218339670613132</c:v>
                </c:pt>
                <c:pt idx="304">
                  <c:v>11.218339670613132</c:v>
                </c:pt>
                <c:pt idx="305">
                  <c:v>11.318629847891703</c:v>
                </c:pt>
                <c:pt idx="306">
                  <c:v>11.218339670613132</c:v>
                </c:pt>
                <c:pt idx="307">
                  <c:v>11.318629847891703</c:v>
                </c:pt>
                <c:pt idx="308">
                  <c:v>11.218339670613132</c:v>
                </c:pt>
                <c:pt idx="309">
                  <c:v>11.218339670613132</c:v>
                </c:pt>
                <c:pt idx="310">
                  <c:v>11.318629847891703</c:v>
                </c:pt>
                <c:pt idx="311">
                  <c:v>11.118049493334558</c:v>
                </c:pt>
                <c:pt idx="312">
                  <c:v>11.318629847891703</c:v>
                </c:pt>
                <c:pt idx="313">
                  <c:v>11.318629847891703</c:v>
                </c:pt>
                <c:pt idx="314">
                  <c:v>11.318629847891703</c:v>
                </c:pt>
                <c:pt idx="315">
                  <c:v>11.318629847891703</c:v>
                </c:pt>
                <c:pt idx="316">
                  <c:v>11.318629847891703</c:v>
                </c:pt>
                <c:pt idx="317">
                  <c:v>11.318629847891703</c:v>
                </c:pt>
                <c:pt idx="318">
                  <c:v>11.318629847891703</c:v>
                </c:pt>
                <c:pt idx="319">
                  <c:v>11.218339670613132</c:v>
                </c:pt>
                <c:pt idx="320">
                  <c:v>11.318629847891703</c:v>
                </c:pt>
                <c:pt idx="321">
                  <c:v>11.418920025170276</c:v>
                </c:pt>
                <c:pt idx="322">
                  <c:v>11.318629847891703</c:v>
                </c:pt>
                <c:pt idx="323">
                  <c:v>11.418920025170276</c:v>
                </c:pt>
                <c:pt idx="324">
                  <c:v>11.318629847891703</c:v>
                </c:pt>
                <c:pt idx="325">
                  <c:v>11.318629847891703</c:v>
                </c:pt>
                <c:pt idx="326">
                  <c:v>11.318629847891703</c:v>
                </c:pt>
                <c:pt idx="327">
                  <c:v>11.318629847891703</c:v>
                </c:pt>
                <c:pt idx="328">
                  <c:v>11.318629847891703</c:v>
                </c:pt>
                <c:pt idx="329">
                  <c:v>11.418920025170276</c:v>
                </c:pt>
                <c:pt idx="330">
                  <c:v>11.418920025170276</c:v>
                </c:pt>
                <c:pt idx="331">
                  <c:v>11.519210202448852</c:v>
                </c:pt>
                <c:pt idx="332">
                  <c:v>11.418920025170276</c:v>
                </c:pt>
                <c:pt idx="333">
                  <c:v>11.318629847891703</c:v>
                </c:pt>
                <c:pt idx="334">
                  <c:v>11.418920025170276</c:v>
                </c:pt>
                <c:pt idx="335">
                  <c:v>11.418920025170276</c:v>
                </c:pt>
                <c:pt idx="336">
                  <c:v>11.418920025170276</c:v>
                </c:pt>
                <c:pt idx="337">
                  <c:v>11.218339670613132</c:v>
                </c:pt>
                <c:pt idx="338">
                  <c:v>11.118049493334558</c:v>
                </c:pt>
                <c:pt idx="339">
                  <c:v>11.218339670613132</c:v>
                </c:pt>
                <c:pt idx="340">
                  <c:v>11.318629847891703</c:v>
                </c:pt>
                <c:pt idx="341">
                  <c:v>11.418920025170276</c:v>
                </c:pt>
                <c:pt idx="342">
                  <c:v>11.519210202448852</c:v>
                </c:pt>
                <c:pt idx="343">
                  <c:v>11.619500379727425</c:v>
                </c:pt>
                <c:pt idx="344">
                  <c:v>11.519210202448852</c:v>
                </c:pt>
                <c:pt idx="345">
                  <c:v>11.418920025170276</c:v>
                </c:pt>
                <c:pt idx="346">
                  <c:v>11.418920025170276</c:v>
                </c:pt>
                <c:pt idx="347">
                  <c:v>11.619500379727425</c:v>
                </c:pt>
                <c:pt idx="348">
                  <c:v>11.619500379727425</c:v>
                </c:pt>
                <c:pt idx="349">
                  <c:v>11.619500379727425</c:v>
                </c:pt>
                <c:pt idx="350">
                  <c:v>11.519210202448852</c:v>
                </c:pt>
                <c:pt idx="351">
                  <c:v>11.619500379727425</c:v>
                </c:pt>
                <c:pt idx="352">
                  <c:v>11.719790557005998</c:v>
                </c:pt>
                <c:pt idx="353">
                  <c:v>11.719790557005998</c:v>
                </c:pt>
                <c:pt idx="354">
                  <c:v>11.719790557005998</c:v>
                </c:pt>
                <c:pt idx="355">
                  <c:v>11.519210202448852</c:v>
                </c:pt>
                <c:pt idx="356">
                  <c:v>11.619500379727425</c:v>
                </c:pt>
                <c:pt idx="357">
                  <c:v>11.619500379727425</c:v>
                </c:pt>
                <c:pt idx="358">
                  <c:v>11.719790557005998</c:v>
                </c:pt>
                <c:pt idx="359">
                  <c:v>11.619500379727425</c:v>
                </c:pt>
                <c:pt idx="360">
                  <c:v>11.719790557005998</c:v>
                </c:pt>
                <c:pt idx="361">
                  <c:v>11.820080734284572</c:v>
                </c:pt>
                <c:pt idx="362">
                  <c:v>11.719790557005998</c:v>
                </c:pt>
                <c:pt idx="363">
                  <c:v>11.619500379727425</c:v>
                </c:pt>
                <c:pt idx="364">
                  <c:v>11.719790557005998</c:v>
                </c:pt>
                <c:pt idx="365">
                  <c:v>11.619500379727425</c:v>
                </c:pt>
                <c:pt idx="366">
                  <c:v>11.820080734284572</c:v>
                </c:pt>
                <c:pt idx="367">
                  <c:v>11.619500379727425</c:v>
                </c:pt>
                <c:pt idx="368">
                  <c:v>11.418920025170276</c:v>
                </c:pt>
                <c:pt idx="369">
                  <c:v>11.619500379727425</c:v>
                </c:pt>
                <c:pt idx="370">
                  <c:v>11.719790557005998</c:v>
                </c:pt>
                <c:pt idx="371">
                  <c:v>11.619500379727425</c:v>
                </c:pt>
                <c:pt idx="372">
                  <c:v>11.719790557005998</c:v>
                </c:pt>
                <c:pt idx="373">
                  <c:v>11.820080734284572</c:v>
                </c:pt>
                <c:pt idx="374">
                  <c:v>11.619500379727425</c:v>
                </c:pt>
                <c:pt idx="375">
                  <c:v>11.519210202448852</c:v>
                </c:pt>
                <c:pt idx="376">
                  <c:v>11.619500379727425</c:v>
                </c:pt>
                <c:pt idx="377">
                  <c:v>11.619500379727425</c:v>
                </c:pt>
                <c:pt idx="378">
                  <c:v>11.719790557005998</c:v>
                </c:pt>
                <c:pt idx="379">
                  <c:v>11.519210202448852</c:v>
                </c:pt>
                <c:pt idx="380">
                  <c:v>11.719790557005998</c:v>
                </c:pt>
                <c:pt idx="381">
                  <c:v>11.719790557005998</c:v>
                </c:pt>
                <c:pt idx="382">
                  <c:v>11.820080734284572</c:v>
                </c:pt>
                <c:pt idx="383">
                  <c:v>11.820080734284572</c:v>
                </c:pt>
                <c:pt idx="384">
                  <c:v>11.920370911563145</c:v>
                </c:pt>
                <c:pt idx="385">
                  <c:v>11.820080734284572</c:v>
                </c:pt>
                <c:pt idx="386">
                  <c:v>11.920370911563145</c:v>
                </c:pt>
                <c:pt idx="387">
                  <c:v>11.920370911563145</c:v>
                </c:pt>
                <c:pt idx="388">
                  <c:v>11.820080734284572</c:v>
                </c:pt>
                <c:pt idx="389">
                  <c:v>11.920370911563145</c:v>
                </c:pt>
                <c:pt idx="390">
                  <c:v>11.820080734284572</c:v>
                </c:pt>
                <c:pt idx="391">
                  <c:v>11.920370911563145</c:v>
                </c:pt>
                <c:pt idx="392">
                  <c:v>11.920370911563145</c:v>
                </c:pt>
                <c:pt idx="393">
                  <c:v>11.920370911563145</c:v>
                </c:pt>
                <c:pt idx="394">
                  <c:v>11.920370911563145</c:v>
                </c:pt>
                <c:pt idx="395">
                  <c:v>11.920370911563145</c:v>
                </c:pt>
                <c:pt idx="396">
                  <c:v>11.920370911563145</c:v>
                </c:pt>
                <c:pt idx="397">
                  <c:v>11.920370911563145</c:v>
                </c:pt>
                <c:pt idx="398">
                  <c:v>11.920370911563145</c:v>
                </c:pt>
                <c:pt idx="399">
                  <c:v>11.920370911563145</c:v>
                </c:pt>
                <c:pt idx="400">
                  <c:v>11.920370911563145</c:v>
                </c:pt>
                <c:pt idx="401">
                  <c:v>11.920370911563145</c:v>
                </c:pt>
                <c:pt idx="402">
                  <c:v>11.920370911563145</c:v>
                </c:pt>
                <c:pt idx="403">
                  <c:v>11.920370911563145</c:v>
                </c:pt>
                <c:pt idx="404">
                  <c:v>12.02066108884172</c:v>
                </c:pt>
                <c:pt idx="405">
                  <c:v>12.02066108884172</c:v>
                </c:pt>
                <c:pt idx="406">
                  <c:v>12.02066108884172</c:v>
                </c:pt>
                <c:pt idx="407">
                  <c:v>12.321531620677439</c:v>
                </c:pt>
                <c:pt idx="408">
                  <c:v>12.120951266120294</c:v>
                </c:pt>
                <c:pt idx="409">
                  <c:v>12.120951266120294</c:v>
                </c:pt>
                <c:pt idx="410">
                  <c:v>12.120951266120294</c:v>
                </c:pt>
                <c:pt idx="411">
                  <c:v>12.221241443398865</c:v>
                </c:pt>
                <c:pt idx="412">
                  <c:v>12.221241443398865</c:v>
                </c:pt>
                <c:pt idx="413">
                  <c:v>12.221241443398865</c:v>
                </c:pt>
                <c:pt idx="414">
                  <c:v>12.321531620677439</c:v>
                </c:pt>
                <c:pt idx="415">
                  <c:v>12.120951266120294</c:v>
                </c:pt>
                <c:pt idx="416">
                  <c:v>12.221241443398865</c:v>
                </c:pt>
                <c:pt idx="417">
                  <c:v>12.221241443398865</c:v>
                </c:pt>
                <c:pt idx="418">
                  <c:v>12.120951266120294</c:v>
                </c:pt>
                <c:pt idx="419">
                  <c:v>12.221241443398865</c:v>
                </c:pt>
                <c:pt idx="420">
                  <c:v>12.321531620677439</c:v>
                </c:pt>
                <c:pt idx="421">
                  <c:v>12.221241443398865</c:v>
                </c:pt>
                <c:pt idx="422">
                  <c:v>12.321531620677439</c:v>
                </c:pt>
                <c:pt idx="423">
                  <c:v>12.321531620677439</c:v>
                </c:pt>
                <c:pt idx="424">
                  <c:v>12.421821797956012</c:v>
                </c:pt>
                <c:pt idx="425">
                  <c:v>12.321531620677439</c:v>
                </c:pt>
                <c:pt idx="426">
                  <c:v>12.421821797956012</c:v>
                </c:pt>
                <c:pt idx="427">
                  <c:v>12.421821797956012</c:v>
                </c:pt>
                <c:pt idx="428">
                  <c:v>12.321531620677439</c:v>
                </c:pt>
                <c:pt idx="429">
                  <c:v>12.221241443398865</c:v>
                </c:pt>
                <c:pt idx="430">
                  <c:v>12.421821797956012</c:v>
                </c:pt>
                <c:pt idx="431">
                  <c:v>12.221241443398865</c:v>
                </c:pt>
                <c:pt idx="432">
                  <c:v>12.421821797956012</c:v>
                </c:pt>
                <c:pt idx="433">
                  <c:v>12.321531620677439</c:v>
                </c:pt>
                <c:pt idx="434">
                  <c:v>12.421821797956012</c:v>
                </c:pt>
                <c:pt idx="435">
                  <c:v>12.321531620677439</c:v>
                </c:pt>
                <c:pt idx="436">
                  <c:v>12.421821797956012</c:v>
                </c:pt>
                <c:pt idx="437">
                  <c:v>12.62240215251316</c:v>
                </c:pt>
                <c:pt idx="438">
                  <c:v>12.522111975234587</c:v>
                </c:pt>
                <c:pt idx="439">
                  <c:v>12.62240215251316</c:v>
                </c:pt>
                <c:pt idx="440">
                  <c:v>12.421821797956012</c:v>
                </c:pt>
                <c:pt idx="441">
                  <c:v>12.522111975234587</c:v>
                </c:pt>
                <c:pt idx="442">
                  <c:v>12.522111975234587</c:v>
                </c:pt>
                <c:pt idx="443">
                  <c:v>12.62240215251316</c:v>
                </c:pt>
                <c:pt idx="444">
                  <c:v>12.522111975234587</c:v>
                </c:pt>
                <c:pt idx="445">
                  <c:v>12.522111975234587</c:v>
                </c:pt>
                <c:pt idx="446">
                  <c:v>12.62240215251316</c:v>
                </c:pt>
                <c:pt idx="447">
                  <c:v>12.522111975234587</c:v>
                </c:pt>
                <c:pt idx="448">
                  <c:v>12.522111975234587</c:v>
                </c:pt>
                <c:pt idx="449">
                  <c:v>12.522111975234587</c:v>
                </c:pt>
                <c:pt idx="450">
                  <c:v>12.522111975234587</c:v>
                </c:pt>
                <c:pt idx="451">
                  <c:v>12.421821797956012</c:v>
                </c:pt>
                <c:pt idx="452">
                  <c:v>12.421821797956012</c:v>
                </c:pt>
                <c:pt idx="453">
                  <c:v>12.421821797956012</c:v>
                </c:pt>
                <c:pt idx="454">
                  <c:v>12.421821797956012</c:v>
                </c:pt>
                <c:pt idx="455">
                  <c:v>12.421821797956012</c:v>
                </c:pt>
                <c:pt idx="456">
                  <c:v>12.522111975234587</c:v>
                </c:pt>
                <c:pt idx="457">
                  <c:v>12.221241443398865</c:v>
                </c:pt>
                <c:pt idx="458">
                  <c:v>12.221241443398865</c:v>
                </c:pt>
                <c:pt idx="459">
                  <c:v>12.321531620677439</c:v>
                </c:pt>
                <c:pt idx="460">
                  <c:v>12.522111975234587</c:v>
                </c:pt>
                <c:pt idx="461">
                  <c:v>12.522111975234587</c:v>
                </c:pt>
                <c:pt idx="462">
                  <c:v>12.421821797956012</c:v>
                </c:pt>
                <c:pt idx="463">
                  <c:v>12.62240215251316</c:v>
                </c:pt>
                <c:pt idx="464">
                  <c:v>12.522111975234587</c:v>
                </c:pt>
                <c:pt idx="465">
                  <c:v>12.421821797956012</c:v>
                </c:pt>
                <c:pt idx="466">
                  <c:v>12.421821797956012</c:v>
                </c:pt>
                <c:pt idx="467">
                  <c:v>12.522111975234587</c:v>
                </c:pt>
                <c:pt idx="468">
                  <c:v>12.421821797956012</c:v>
                </c:pt>
                <c:pt idx="469">
                  <c:v>12.62240215251316</c:v>
                </c:pt>
                <c:pt idx="470">
                  <c:v>12.62240215251316</c:v>
                </c:pt>
                <c:pt idx="471">
                  <c:v>12.522111975234587</c:v>
                </c:pt>
                <c:pt idx="472">
                  <c:v>12.522111975234587</c:v>
                </c:pt>
                <c:pt idx="473">
                  <c:v>12.62240215251316</c:v>
                </c:pt>
                <c:pt idx="474">
                  <c:v>12.522111975234587</c:v>
                </c:pt>
                <c:pt idx="475">
                  <c:v>12.421821797956012</c:v>
                </c:pt>
                <c:pt idx="476">
                  <c:v>12.62240215251316</c:v>
                </c:pt>
                <c:pt idx="477">
                  <c:v>12.722692329791734</c:v>
                </c:pt>
                <c:pt idx="478">
                  <c:v>12.62240215251316</c:v>
                </c:pt>
                <c:pt idx="479">
                  <c:v>12.421821797956012</c:v>
                </c:pt>
                <c:pt idx="480">
                  <c:v>12.221241443398865</c:v>
                </c:pt>
                <c:pt idx="481">
                  <c:v>12.421821797956012</c:v>
                </c:pt>
                <c:pt idx="482">
                  <c:v>12.722692329791734</c:v>
                </c:pt>
                <c:pt idx="483">
                  <c:v>12.722692329791734</c:v>
                </c:pt>
                <c:pt idx="484">
                  <c:v>12.822982507070307</c:v>
                </c:pt>
                <c:pt idx="485">
                  <c:v>12.923272684348879</c:v>
                </c:pt>
                <c:pt idx="486">
                  <c:v>12.822982507070307</c:v>
                </c:pt>
                <c:pt idx="487">
                  <c:v>12.923272684348879</c:v>
                </c:pt>
                <c:pt idx="488">
                  <c:v>12.822982507070307</c:v>
                </c:pt>
                <c:pt idx="489">
                  <c:v>12.923272684348879</c:v>
                </c:pt>
                <c:pt idx="490">
                  <c:v>12.822982507070307</c:v>
                </c:pt>
                <c:pt idx="491">
                  <c:v>12.722692329791734</c:v>
                </c:pt>
                <c:pt idx="492">
                  <c:v>12.722692329791734</c:v>
                </c:pt>
                <c:pt idx="493">
                  <c:v>12.722692329791734</c:v>
                </c:pt>
                <c:pt idx="494">
                  <c:v>12.62240215251316</c:v>
                </c:pt>
                <c:pt idx="495">
                  <c:v>12.722692329791734</c:v>
                </c:pt>
                <c:pt idx="496">
                  <c:v>12.822982507070307</c:v>
                </c:pt>
                <c:pt idx="497">
                  <c:v>12.822982507070307</c:v>
                </c:pt>
                <c:pt idx="498">
                  <c:v>12.822982507070307</c:v>
                </c:pt>
                <c:pt idx="499">
                  <c:v>12.62240215251316</c:v>
                </c:pt>
                <c:pt idx="500">
                  <c:v>12.722692329791734</c:v>
                </c:pt>
                <c:pt idx="501">
                  <c:v>12.62240215251316</c:v>
                </c:pt>
                <c:pt idx="502">
                  <c:v>12.822982507070307</c:v>
                </c:pt>
                <c:pt idx="503">
                  <c:v>12.822982507070307</c:v>
                </c:pt>
                <c:pt idx="504">
                  <c:v>12.722692329791734</c:v>
                </c:pt>
                <c:pt idx="505">
                  <c:v>12.722692329791734</c:v>
                </c:pt>
                <c:pt idx="506">
                  <c:v>12.722692329791734</c:v>
                </c:pt>
                <c:pt idx="507">
                  <c:v>12.822982507070307</c:v>
                </c:pt>
                <c:pt idx="508">
                  <c:v>12.822982507070307</c:v>
                </c:pt>
                <c:pt idx="509">
                  <c:v>12.822982507070307</c:v>
                </c:pt>
                <c:pt idx="510">
                  <c:v>12.822982507070307</c:v>
                </c:pt>
                <c:pt idx="511">
                  <c:v>12.822982507070307</c:v>
                </c:pt>
                <c:pt idx="512">
                  <c:v>13.023562861627454</c:v>
                </c:pt>
                <c:pt idx="513">
                  <c:v>12.923272684348879</c:v>
                </c:pt>
                <c:pt idx="514">
                  <c:v>12.822982507070307</c:v>
                </c:pt>
                <c:pt idx="515">
                  <c:v>12.722692329791734</c:v>
                </c:pt>
                <c:pt idx="516">
                  <c:v>12.923272684348879</c:v>
                </c:pt>
                <c:pt idx="517">
                  <c:v>12.923272684348879</c:v>
                </c:pt>
                <c:pt idx="518">
                  <c:v>12.923272684348879</c:v>
                </c:pt>
                <c:pt idx="519">
                  <c:v>12.822982507070307</c:v>
                </c:pt>
                <c:pt idx="520">
                  <c:v>12.822982507070307</c:v>
                </c:pt>
                <c:pt idx="521">
                  <c:v>12.923272684348879</c:v>
                </c:pt>
                <c:pt idx="522">
                  <c:v>12.822982507070307</c:v>
                </c:pt>
                <c:pt idx="523">
                  <c:v>12.923272684348879</c:v>
                </c:pt>
                <c:pt idx="524">
                  <c:v>12.822982507070307</c:v>
                </c:pt>
                <c:pt idx="525">
                  <c:v>12.923272684348879</c:v>
                </c:pt>
                <c:pt idx="526">
                  <c:v>13.023562861627454</c:v>
                </c:pt>
                <c:pt idx="527">
                  <c:v>12.822982507070307</c:v>
                </c:pt>
                <c:pt idx="528">
                  <c:v>12.923272684348879</c:v>
                </c:pt>
                <c:pt idx="529">
                  <c:v>13.023562861627454</c:v>
                </c:pt>
                <c:pt idx="530">
                  <c:v>12.822982507070307</c:v>
                </c:pt>
                <c:pt idx="531">
                  <c:v>13.023562861627454</c:v>
                </c:pt>
                <c:pt idx="532">
                  <c:v>12.923272684348879</c:v>
                </c:pt>
                <c:pt idx="533">
                  <c:v>12.923272684348879</c:v>
                </c:pt>
                <c:pt idx="534">
                  <c:v>13.023562861627454</c:v>
                </c:pt>
                <c:pt idx="535">
                  <c:v>12.722692329791734</c:v>
                </c:pt>
                <c:pt idx="536">
                  <c:v>12.923272684348879</c:v>
                </c:pt>
                <c:pt idx="537">
                  <c:v>12.923272684348879</c:v>
                </c:pt>
                <c:pt idx="538">
                  <c:v>12.923272684348879</c:v>
                </c:pt>
                <c:pt idx="539">
                  <c:v>13.023562861627454</c:v>
                </c:pt>
                <c:pt idx="540">
                  <c:v>13.023562861627454</c:v>
                </c:pt>
                <c:pt idx="541">
                  <c:v>13.023562861627454</c:v>
                </c:pt>
                <c:pt idx="542">
                  <c:v>13.224143216184601</c:v>
                </c:pt>
                <c:pt idx="543">
                  <c:v>13.023562861627454</c:v>
                </c:pt>
                <c:pt idx="544">
                  <c:v>13.023562861627454</c:v>
                </c:pt>
                <c:pt idx="545">
                  <c:v>13.123853038906027</c:v>
                </c:pt>
                <c:pt idx="546">
                  <c:v>13.023562861627454</c:v>
                </c:pt>
                <c:pt idx="547">
                  <c:v>13.023562861627454</c:v>
                </c:pt>
                <c:pt idx="548">
                  <c:v>13.023562861627454</c:v>
                </c:pt>
                <c:pt idx="549">
                  <c:v>13.123853038906027</c:v>
                </c:pt>
                <c:pt idx="550">
                  <c:v>13.123853038906027</c:v>
                </c:pt>
                <c:pt idx="551">
                  <c:v>13.023562861627454</c:v>
                </c:pt>
                <c:pt idx="552">
                  <c:v>13.123853038906027</c:v>
                </c:pt>
                <c:pt idx="553">
                  <c:v>13.023562861627454</c:v>
                </c:pt>
                <c:pt idx="554">
                  <c:v>13.023562861627454</c:v>
                </c:pt>
                <c:pt idx="555">
                  <c:v>13.123853038906027</c:v>
                </c:pt>
                <c:pt idx="556">
                  <c:v>13.123853038906027</c:v>
                </c:pt>
                <c:pt idx="557">
                  <c:v>13.123853038906027</c:v>
                </c:pt>
                <c:pt idx="558">
                  <c:v>13.123853038906027</c:v>
                </c:pt>
                <c:pt idx="559">
                  <c:v>13.123853038906027</c:v>
                </c:pt>
                <c:pt idx="560">
                  <c:v>13.224143216184601</c:v>
                </c:pt>
                <c:pt idx="561">
                  <c:v>13.023562861627454</c:v>
                </c:pt>
                <c:pt idx="562">
                  <c:v>13.123853038906027</c:v>
                </c:pt>
                <c:pt idx="563">
                  <c:v>13.224143216184601</c:v>
                </c:pt>
                <c:pt idx="564">
                  <c:v>13.123853038906027</c:v>
                </c:pt>
                <c:pt idx="565">
                  <c:v>13.123853038906027</c:v>
                </c:pt>
                <c:pt idx="566">
                  <c:v>13.123853038906027</c:v>
                </c:pt>
                <c:pt idx="567">
                  <c:v>13.023562861627454</c:v>
                </c:pt>
                <c:pt idx="568">
                  <c:v>13.324433393463174</c:v>
                </c:pt>
                <c:pt idx="569">
                  <c:v>13.123853038906027</c:v>
                </c:pt>
                <c:pt idx="570">
                  <c:v>13.224143216184601</c:v>
                </c:pt>
                <c:pt idx="571">
                  <c:v>13.224143216184601</c:v>
                </c:pt>
                <c:pt idx="572">
                  <c:v>13.224143216184601</c:v>
                </c:pt>
                <c:pt idx="573">
                  <c:v>13.023562861627454</c:v>
                </c:pt>
                <c:pt idx="574">
                  <c:v>13.424723570741747</c:v>
                </c:pt>
                <c:pt idx="575">
                  <c:v>13.224143216184601</c:v>
                </c:pt>
                <c:pt idx="576">
                  <c:v>13.123853038906027</c:v>
                </c:pt>
                <c:pt idx="577">
                  <c:v>13.224143216184601</c:v>
                </c:pt>
                <c:pt idx="578">
                  <c:v>13.224143216184601</c:v>
                </c:pt>
                <c:pt idx="579">
                  <c:v>13.023562861627454</c:v>
                </c:pt>
                <c:pt idx="580">
                  <c:v>13.324433393463174</c:v>
                </c:pt>
                <c:pt idx="581">
                  <c:v>13.224143216184601</c:v>
                </c:pt>
                <c:pt idx="582">
                  <c:v>13.324433393463174</c:v>
                </c:pt>
                <c:pt idx="583">
                  <c:v>13.224143216184601</c:v>
                </c:pt>
                <c:pt idx="584">
                  <c:v>13.123853038906027</c:v>
                </c:pt>
                <c:pt idx="585">
                  <c:v>13.324433393463174</c:v>
                </c:pt>
                <c:pt idx="586">
                  <c:v>13.424723570741747</c:v>
                </c:pt>
                <c:pt idx="587">
                  <c:v>13.525013748020323</c:v>
                </c:pt>
                <c:pt idx="588">
                  <c:v>13.224143216184601</c:v>
                </c:pt>
                <c:pt idx="589">
                  <c:v>13.324433393463174</c:v>
                </c:pt>
                <c:pt idx="590">
                  <c:v>13.023562861627454</c:v>
                </c:pt>
                <c:pt idx="591">
                  <c:v>13.324433393463174</c:v>
                </c:pt>
                <c:pt idx="592">
                  <c:v>13.525013748020323</c:v>
                </c:pt>
                <c:pt idx="593">
                  <c:v>13.424723570741747</c:v>
                </c:pt>
                <c:pt idx="594">
                  <c:v>13.123853038906027</c:v>
                </c:pt>
                <c:pt idx="595">
                  <c:v>13.023562861627454</c:v>
                </c:pt>
                <c:pt idx="596">
                  <c:v>13.224143216184601</c:v>
                </c:pt>
                <c:pt idx="597">
                  <c:v>13.123853038906027</c:v>
                </c:pt>
                <c:pt idx="598">
                  <c:v>13.525013748020323</c:v>
                </c:pt>
                <c:pt idx="599">
                  <c:v>13.324433393463174</c:v>
                </c:pt>
                <c:pt idx="600">
                  <c:v>13.224143216184601</c:v>
                </c:pt>
                <c:pt idx="601">
                  <c:v>13.525013748020323</c:v>
                </c:pt>
                <c:pt idx="602">
                  <c:v>13.424723570741747</c:v>
                </c:pt>
                <c:pt idx="603">
                  <c:v>13.825884279856041</c:v>
                </c:pt>
                <c:pt idx="604">
                  <c:v>13.725594102577467</c:v>
                </c:pt>
                <c:pt idx="605">
                  <c:v>13.625303925298896</c:v>
                </c:pt>
                <c:pt idx="606">
                  <c:v>13.424723570741747</c:v>
                </c:pt>
                <c:pt idx="607">
                  <c:v>13.525013748020323</c:v>
                </c:pt>
                <c:pt idx="608">
                  <c:v>13.525013748020323</c:v>
                </c:pt>
                <c:pt idx="609">
                  <c:v>13.825884279856041</c:v>
                </c:pt>
                <c:pt idx="610">
                  <c:v>13.725594102577467</c:v>
                </c:pt>
                <c:pt idx="611">
                  <c:v>13.625303925298896</c:v>
                </c:pt>
                <c:pt idx="612">
                  <c:v>13.825884279856041</c:v>
                </c:pt>
                <c:pt idx="613">
                  <c:v>13.926174457134614</c:v>
                </c:pt>
                <c:pt idx="614">
                  <c:v>13.926174457134614</c:v>
                </c:pt>
                <c:pt idx="615">
                  <c:v>14.126754811691763</c:v>
                </c:pt>
                <c:pt idx="616">
                  <c:v>14.126754811691763</c:v>
                </c:pt>
                <c:pt idx="617">
                  <c:v>14.026464634413189</c:v>
                </c:pt>
                <c:pt idx="618">
                  <c:v>14.126754811691763</c:v>
                </c:pt>
                <c:pt idx="619">
                  <c:v>14.126754811691763</c:v>
                </c:pt>
                <c:pt idx="620">
                  <c:v>13.725594102577467</c:v>
                </c:pt>
                <c:pt idx="621">
                  <c:v>14.026464634413189</c:v>
                </c:pt>
                <c:pt idx="622">
                  <c:v>14.227044988970336</c:v>
                </c:pt>
                <c:pt idx="623">
                  <c:v>13.725594102577467</c:v>
                </c:pt>
                <c:pt idx="624">
                  <c:v>14.126754811691763</c:v>
                </c:pt>
                <c:pt idx="625">
                  <c:v>14.026464634413189</c:v>
                </c:pt>
                <c:pt idx="626">
                  <c:v>13.825884279856041</c:v>
                </c:pt>
                <c:pt idx="627">
                  <c:v>14.026464634413189</c:v>
                </c:pt>
                <c:pt idx="628">
                  <c:v>14.126754811691763</c:v>
                </c:pt>
                <c:pt idx="629">
                  <c:v>14.026464634413189</c:v>
                </c:pt>
                <c:pt idx="630">
                  <c:v>14.026464634413189</c:v>
                </c:pt>
                <c:pt idx="631">
                  <c:v>14.126754811691763</c:v>
                </c:pt>
                <c:pt idx="632">
                  <c:v>14.227044988970336</c:v>
                </c:pt>
                <c:pt idx="633">
                  <c:v>14.227044988970336</c:v>
                </c:pt>
                <c:pt idx="634">
                  <c:v>14.126754811691763</c:v>
                </c:pt>
                <c:pt idx="635">
                  <c:v>14.227044988970336</c:v>
                </c:pt>
                <c:pt idx="636">
                  <c:v>14.227044988970336</c:v>
                </c:pt>
                <c:pt idx="637">
                  <c:v>14.026464634413189</c:v>
                </c:pt>
                <c:pt idx="638">
                  <c:v>14.227044988970336</c:v>
                </c:pt>
                <c:pt idx="639">
                  <c:v>14.227044988970336</c:v>
                </c:pt>
                <c:pt idx="640">
                  <c:v>14.227044988970336</c:v>
                </c:pt>
                <c:pt idx="641">
                  <c:v>14.227044988970336</c:v>
                </c:pt>
                <c:pt idx="642">
                  <c:v>14.327335166248909</c:v>
                </c:pt>
                <c:pt idx="643">
                  <c:v>14.62820569808463</c:v>
                </c:pt>
                <c:pt idx="644">
                  <c:v>14.327335166248909</c:v>
                </c:pt>
                <c:pt idx="645">
                  <c:v>13.625303925298896</c:v>
                </c:pt>
                <c:pt idx="646">
                  <c:v>14.227044988970336</c:v>
                </c:pt>
                <c:pt idx="647">
                  <c:v>13.926174457134614</c:v>
                </c:pt>
                <c:pt idx="648">
                  <c:v>13.725594102577467</c:v>
                </c:pt>
                <c:pt idx="649">
                  <c:v>13.725594102577467</c:v>
                </c:pt>
                <c:pt idx="650">
                  <c:v>13.625303925298896</c:v>
                </c:pt>
                <c:pt idx="651">
                  <c:v>13.926174457134614</c:v>
                </c:pt>
                <c:pt idx="652">
                  <c:v>13.926174457134614</c:v>
                </c:pt>
                <c:pt idx="653">
                  <c:v>14.026464634413189</c:v>
                </c:pt>
                <c:pt idx="654">
                  <c:v>13.825884279856041</c:v>
                </c:pt>
                <c:pt idx="655">
                  <c:v>14.126754811691763</c:v>
                </c:pt>
                <c:pt idx="656">
                  <c:v>14.026464634413189</c:v>
                </c:pt>
                <c:pt idx="657">
                  <c:v>13.926174457134614</c:v>
                </c:pt>
                <c:pt idx="658">
                  <c:v>13.926174457134614</c:v>
                </c:pt>
                <c:pt idx="659">
                  <c:v>13.926174457134614</c:v>
                </c:pt>
                <c:pt idx="660">
                  <c:v>13.926174457134614</c:v>
                </c:pt>
                <c:pt idx="661">
                  <c:v>14.026464634413189</c:v>
                </c:pt>
                <c:pt idx="662">
                  <c:v>13.926174457134614</c:v>
                </c:pt>
                <c:pt idx="663">
                  <c:v>14.026464634413189</c:v>
                </c:pt>
                <c:pt idx="664">
                  <c:v>13.825884279856041</c:v>
                </c:pt>
                <c:pt idx="665">
                  <c:v>13.825884279856041</c:v>
                </c:pt>
                <c:pt idx="666">
                  <c:v>13.926174457134614</c:v>
                </c:pt>
                <c:pt idx="667">
                  <c:v>13.926174457134614</c:v>
                </c:pt>
                <c:pt idx="668">
                  <c:v>14.026464634413189</c:v>
                </c:pt>
                <c:pt idx="669">
                  <c:v>13.926174457134614</c:v>
                </c:pt>
                <c:pt idx="670">
                  <c:v>13.926174457134614</c:v>
                </c:pt>
                <c:pt idx="671">
                  <c:v>14.026464634413189</c:v>
                </c:pt>
                <c:pt idx="672">
                  <c:v>14.126754811691763</c:v>
                </c:pt>
                <c:pt idx="673">
                  <c:v>13.926174457134614</c:v>
                </c:pt>
                <c:pt idx="674">
                  <c:v>13.926174457134614</c:v>
                </c:pt>
                <c:pt idx="675">
                  <c:v>13.926174457134614</c:v>
                </c:pt>
                <c:pt idx="676">
                  <c:v>14.126754811691763</c:v>
                </c:pt>
                <c:pt idx="677">
                  <c:v>14.126754811691763</c:v>
                </c:pt>
                <c:pt idx="678">
                  <c:v>14.126754811691763</c:v>
                </c:pt>
                <c:pt idx="679">
                  <c:v>13.926174457134614</c:v>
                </c:pt>
                <c:pt idx="680">
                  <c:v>13.926174457134614</c:v>
                </c:pt>
                <c:pt idx="681">
                  <c:v>13.926174457134614</c:v>
                </c:pt>
                <c:pt idx="682">
                  <c:v>13.725594102577467</c:v>
                </c:pt>
                <c:pt idx="683">
                  <c:v>13.725594102577467</c:v>
                </c:pt>
                <c:pt idx="684">
                  <c:v>13.725594102577467</c:v>
                </c:pt>
                <c:pt idx="685">
                  <c:v>13.926174457134614</c:v>
                </c:pt>
                <c:pt idx="686">
                  <c:v>14.026464634413189</c:v>
                </c:pt>
                <c:pt idx="687">
                  <c:v>13.725594102577467</c:v>
                </c:pt>
                <c:pt idx="688">
                  <c:v>13.825884279856041</c:v>
                </c:pt>
                <c:pt idx="689">
                  <c:v>13.825884279856041</c:v>
                </c:pt>
                <c:pt idx="690">
                  <c:v>13.926174457134614</c:v>
                </c:pt>
                <c:pt idx="691">
                  <c:v>13.825884279856041</c:v>
                </c:pt>
                <c:pt idx="692">
                  <c:v>13.825884279856041</c:v>
                </c:pt>
                <c:pt idx="693">
                  <c:v>14.026464634413189</c:v>
                </c:pt>
                <c:pt idx="694">
                  <c:v>13.825884279856041</c:v>
                </c:pt>
                <c:pt idx="695">
                  <c:v>14.126754811691763</c:v>
                </c:pt>
                <c:pt idx="696">
                  <c:v>13.825884279856041</c:v>
                </c:pt>
                <c:pt idx="697">
                  <c:v>13.926174457134614</c:v>
                </c:pt>
                <c:pt idx="698">
                  <c:v>13.926174457134614</c:v>
                </c:pt>
                <c:pt idx="699">
                  <c:v>13.926174457134614</c:v>
                </c:pt>
                <c:pt idx="700">
                  <c:v>13.926174457134614</c:v>
                </c:pt>
                <c:pt idx="701">
                  <c:v>13.926174457134614</c:v>
                </c:pt>
                <c:pt idx="702">
                  <c:v>13.825884279856041</c:v>
                </c:pt>
                <c:pt idx="703">
                  <c:v>13.926174457134614</c:v>
                </c:pt>
                <c:pt idx="704">
                  <c:v>13.725594102577467</c:v>
                </c:pt>
                <c:pt idx="705">
                  <c:v>13.926174457134614</c:v>
                </c:pt>
                <c:pt idx="706">
                  <c:v>13.825884279856041</c:v>
                </c:pt>
                <c:pt idx="707">
                  <c:v>13.725594102577467</c:v>
                </c:pt>
                <c:pt idx="708">
                  <c:v>13.926174457134614</c:v>
                </c:pt>
                <c:pt idx="709">
                  <c:v>13.926174457134614</c:v>
                </c:pt>
                <c:pt idx="710">
                  <c:v>13.926174457134614</c:v>
                </c:pt>
                <c:pt idx="711">
                  <c:v>13.825884279856041</c:v>
                </c:pt>
                <c:pt idx="712">
                  <c:v>13.926174457134614</c:v>
                </c:pt>
                <c:pt idx="713">
                  <c:v>14.026464634413189</c:v>
                </c:pt>
                <c:pt idx="714">
                  <c:v>14.026464634413189</c:v>
                </c:pt>
                <c:pt idx="715">
                  <c:v>13.825884279856041</c:v>
                </c:pt>
                <c:pt idx="716">
                  <c:v>13.825884279856041</c:v>
                </c:pt>
                <c:pt idx="717">
                  <c:v>13.926174457134614</c:v>
                </c:pt>
                <c:pt idx="718">
                  <c:v>13.825884279856041</c:v>
                </c:pt>
                <c:pt idx="719">
                  <c:v>13.926174457134614</c:v>
                </c:pt>
                <c:pt idx="720">
                  <c:v>14.126754811691763</c:v>
                </c:pt>
              </c:numCache>
            </c:numRef>
          </c:yVal>
          <c:smooth val="1"/>
        </c:ser>
        <c:ser>
          <c:idx val="11"/>
          <c:order val="11"/>
          <c:spPr>
            <a:ln w="28575">
              <a:solidFill>
                <a:srgbClr val="00B05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Sheet2!$I$4:$I$724</c:f>
              <c:numCache>
                <c:formatCode>0.0_ </c:formatCode>
                <c:ptCount val="721"/>
                <c:pt idx="0">
                  <c:v>-5.2989054299974185</c:v>
                </c:pt>
                <c:pt idx="1">
                  <c:v>-5.2989054299974185</c:v>
                </c:pt>
                <c:pt idx="2">
                  <c:v>-5.2989054299974185</c:v>
                </c:pt>
                <c:pt idx="3">
                  <c:v>-5.2989054299974185</c:v>
                </c:pt>
                <c:pt idx="4">
                  <c:v>-5.2989054299974185</c:v>
                </c:pt>
                <c:pt idx="5">
                  <c:v>-5.2989054299974185</c:v>
                </c:pt>
                <c:pt idx="6">
                  <c:v>-5.2989054299974185</c:v>
                </c:pt>
                <c:pt idx="7">
                  <c:v>-5.2989054299974185</c:v>
                </c:pt>
                <c:pt idx="8">
                  <c:v>-5.2989054299974185</c:v>
                </c:pt>
                <c:pt idx="9">
                  <c:v>-5.2989054299974185</c:v>
                </c:pt>
                <c:pt idx="10">
                  <c:v>-5.2989054299974185</c:v>
                </c:pt>
                <c:pt idx="11">
                  <c:v>-5.2989054299974185</c:v>
                </c:pt>
                <c:pt idx="12">
                  <c:v>-5.2989054299974185</c:v>
                </c:pt>
                <c:pt idx="13">
                  <c:v>-5.2989054299974185</c:v>
                </c:pt>
                <c:pt idx="14">
                  <c:v>-5.2989054299974185</c:v>
                </c:pt>
                <c:pt idx="15">
                  <c:v>-5.2989054299974185</c:v>
                </c:pt>
                <c:pt idx="16">
                  <c:v>-5.2989054299974185</c:v>
                </c:pt>
                <c:pt idx="17">
                  <c:v>-5.2989054299974185</c:v>
                </c:pt>
                <c:pt idx="18">
                  <c:v>-5.2989054299974185</c:v>
                </c:pt>
                <c:pt idx="19">
                  <c:v>-5.2989054299974185</c:v>
                </c:pt>
                <c:pt idx="20">
                  <c:v>-5.2989054299974185</c:v>
                </c:pt>
                <c:pt idx="21">
                  <c:v>-5.2989054299974185</c:v>
                </c:pt>
                <c:pt idx="22">
                  <c:v>-5.2989054299974185</c:v>
                </c:pt>
                <c:pt idx="23">
                  <c:v>-5.2989054299974185</c:v>
                </c:pt>
                <c:pt idx="24">
                  <c:v>-5.2989054299974185</c:v>
                </c:pt>
                <c:pt idx="25">
                  <c:v>-5.2989054299974185</c:v>
                </c:pt>
                <c:pt idx="26">
                  <c:v>-5.2989054299974185</c:v>
                </c:pt>
                <c:pt idx="27">
                  <c:v>-5.2989054299974185</c:v>
                </c:pt>
                <c:pt idx="28">
                  <c:v>-5.2989054299974185</c:v>
                </c:pt>
                <c:pt idx="29">
                  <c:v>-5.2989054299974185</c:v>
                </c:pt>
                <c:pt idx="30">
                  <c:v>-5.2989054299974185</c:v>
                </c:pt>
                <c:pt idx="31">
                  <c:v>-5.2989054299974185</c:v>
                </c:pt>
                <c:pt idx="32">
                  <c:v>-5.2989054299974185</c:v>
                </c:pt>
                <c:pt idx="33">
                  <c:v>-5.2989054299974185</c:v>
                </c:pt>
                <c:pt idx="34">
                  <c:v>-5.2989054299974185</c:v>
                </c:pt>
                <c:pt idx="35">
                  <c:v>-5.2989054299974185</c:v>
                </c:pt>
                <c:pt idx="36">
                  <c:v>-5.2989054299974185</c:v>
                </c:pt>
                <c:pt idx="37">
                  <c:v>-5.2989054299974185</c:v>
                </c:pt>
                <c:pt idx="38">
                  <c:v>-5.2989054299974185</c:v>
                </c:pt>
                <c:pt idx="39">
                  <c:v>-5.2989054299974185</c:v>
                </c:pt>
                <c:pt idx="40">
                  <c:v>-5.2989054299974185</c:v>
                </c:pt>
                <c:pt idx="41">
                  <c:v>-5.2989054299974185</c:v>
                </c:pt>
                <c:pt idx="42">
                  <c:v>-5.2989054299974185</c:v>
                </c:pt>
                <c:pt idx="43">
                  <c:v>-5.2989054299974185</c:v>
                </c:pt>
                <c:pt idx="44">
                  <c:v>-5.198617314486131</c:v>
                </c:pt>
                <c:pt idx="45">
                  <c:v>-5.198617314486131</c:v>
                </c:pt>
                <c:pt idx="46">
                  <c:v>-5.198617314486131</c:v>
                </c:pt>
                <c:pt idx="47">
                  <c:v>-5.198617314486131</c:v>
                </c:pt>
                <c:pt idx="48">
                  <c:v>-5.198617314486131</c:v>
                </c:pt>
                <c:pt idx="49">
                  <c:v>-5.198617314486131</c:v>
                </c:pt>
                <c:pt idx="50">
                  <c:v>-5.198617314486131</c:v>
                </c:pt>
                <c:pt idx="51">
                  <c:v>-5.0983291989748434</c:v>
                </c:pt>
                <c:pt idx="52">
                  <c:v>-5.0983291989748434</c:v>
                </c:pt>
                <c:pt idx="53">
                  <c:v>-5.0983291989748434</c:v>
                </c:pt>
                <c:pt idx="54">
                  <c:v>-5.0983291989748434</c:v>
                </c:pt>
                <c:pt idx="55">
                  <c:v>-5.0983291989748434</c:v>
                </c:pt>
                <c:pt idx="56">
                  <c:v>-5.0983291989748434</c:v>
                </c:pt>
                <c:pt idx="57">
                  <c:v>-4.9980410834635549</c:v>
                </c:pt>
                <c:pt idx="58">
                  <c:v>-4.9980410834635549</c:v>
                </c:pt>
                <c:pt idx="59">
                  <c:v>-4.9980410834635549</c:v>
                </c:pt>
                <c:pt idx="60">
                  <c:v>-4.9980410834635549</c:v>
                </c:pt>
                <c:pt idx="61">
                  <c:v>-4.9980410834635549</c:v>
                </c:pt>
                <c:pt idx="62">
                  <c:v>-4.9980410834635549</c:v>
                </c:pt>
                <c:pt idx="63">
                  <c:v>-4.9980410834635549</c:v>
                </c:pt>
                <c:pt idx="64">
                  <c:v>-4.9980410834635549</c:v>
                </c:pt>
                <c:pt idx="65">
                  <c:v>-4.8977529679522673</c:v>
                </c:pt>
                <c:pt idx="66">
                  <c:v>-4.8977529679522673</c:v>
                </c:pt>
                <c:pt idx="67">
                  <c:v>-4.8977529679522673</c:v>
                </c:pt>
                <c:pt idx="68">
                  <c:v>-4.8977529679522673</c:v>
                </c:pt>
                <c:pt idx="69">
                  <c:v>-4.8977529679522673</c:v>
                </c:pt>
                <c:pt idx="70">
                  <c:v>-4.8977529679522673</c:v>
                </c:pt>
                <c:pt idx="71">
                  <c:v>-4.8977529679522673</c:v>
                </c:pt>
                <c:pt idx="72">
                  <c:v>-4.7974648524409798</c:v>
                </c:pt>
                <c:pt idx="73">
                  <c:v>-4.7974648524409798</c:v>
                </c:pt>
                <c:pt idx="74">
                  <c:v>-4.7974648524409798</c:v>
                </c:pt>
                <c:pt idx="75">
                  <c:v>-4.7974648524409798</c:v>
                </c:pt>
                <c:pt idx="76">
                  <c:v>-4.7974648524409798</c:v>
                </c:pt>
                <c:pt idx="77">
                  <c:v>-4.7974648524409798</c:v>
                </c:pt>
                <c:pt idx="78">
                  <c:v>-4.7974648524409798</c:v>
                </c:pt>
                <c:pt idx="79">
                  <c:v>-4.7974648524409798</c:v>
                </c:pt>
                <c:pt idx="80">
                  <c:v>-4.7974648524409798</c:v>
                </c:pt>
                <c:pt idx="81">
                  <c:v>-4.7974648524409798</c:v>
                </c:pt>
                <c:pt idx="82">
                  <c:v>-4.6971767369296922</c:v>
                </c:pt>
                <c:pt idx="83">
                  <c:v>-4.6971767369296922</c:v>
                </c:pt>
                <c:pt idx="84">
                  <c:v>-4.6971767369296922</c:v>
                </c:pt>
                <c:pt idx="85">
                  <c:v>-4.6971767369296922</c:v>
                </c:pt>
                <c:pt idx="86">
                  <c:v>-4.5968886214184046</c:v>
                </c:pt>
                <c:pt idx="87">
                  <c:v>-4.5968886214184046</c:v>
                </c:pt>
                <c:pt idx="88">
                  <c:v>-4.5968886214184046</c:v>
                </c:pt>
                <c:pt idx="89">
                  <c:v>-4.5968886214184046</c:v>
                </c:pt>
                <c:pt idx="90">
                  <c:v>-4.4966005059071161</c:v>
                </c:pt>
                <c:pt idx="91">
                  <c:v>-4.4966005059071161</c:v>
                </c:pt>
                <c:pt idx="92">
                  <c:v>-4.4966005059071161</c:v>
                </c:pt>
                <c:pt idx="93">
                  <c:v>-4.4966005059071161</c:v>
                </c:pt>
                <c:pt idx="94">
                  <c:v>-4.4966005059071161</c:v>
                </c:pt>
                <c:pt idx="95">
                  <c:v>-4.4966005059071161</c:v>
                </c:pt>
                <c:pt idx="96">
                  <c:v>-4.4966005059071161</c:v>
                </c:pt>
                <c:pt idx="97">
                  <c:v>-4.4966005059071161</c:v>
                </c:pt>
                <c:pt idx="98">
                  <c:v>-4.3963123903958294</c:v>
                </c:pt>
                <c:pt idx="99">
                  <c:v>-4.3963123903958294</c:v>
                </c:pt>
                <c:pt idx="100">
                  <c:v>-4.3963123903958294</c:v>
                </c:pt>
                <c:pt idx="101">
                  <c:v>-4.3963123903958294</c:v>
                </c:pt>
                <c:pt idx="102">
                  <c:v>-4.296024274884541</c:v>
                </c:pt>
                <c:pt idx="103">
                  <c:v>-4.296024274884541</c:v>
                </c:pt>
                <c:pt idx="104">
                  <c:v>-4.296024274884541</c:v>
                </c:pt>
                <c:pt idx="105">
                  <c:v>-4.296024274884541</c:v>
                </c:pt>
                <c:pt idx="106">
                  <c:v>-4.296024274884541</c:v>
                </c:pt>
                <c:pt idx="107">
                  <c:v>-4.296024274884541</c:v>
                </c:pt>
                <c:pt idx="108">
                  <c:v>-4.296024274884541</c:v>
                </c:pt>
                <c:pt idx="109">
                  <c:v>-4.1957361593732534</c:v>
                </c:pt>
                <c:pt idx="110">
                  <c:v>-4.1957361593732534</c:v>
                </c:pt>
                <c:pt idx="111">
                  <c:v>-4.1957361593732534</c:v>
                </c:pt>
                <c:pt idx="112">
                  <c:v>-4.1957361593732534</c:v>
                </c:pt>
                <c:pt idx="113">
                  <c:v>-4.0954480438619658</c:v>
                </c:pt>
                <c:pt idx="114">
                  <c:v>-4.0954480438619658</c:v>
                </c:pt>
                <c:pt idx="115">
                  <c:v>-4.0954480438619658</c:v>
                </c:pt>
                <c:pt idx="116">
                  <c:v>-4.0954480438619658</c:v>
                </c:pt>
                <c:pt idx="117">
                  <c:v>-3.9951599283506778</c:v>
                </c:pt>
                <c:pt idx="118">
                  <c:v>-3.9951599283506778</c:v>
                </c:pt>
                <c:pt idx="119">
                  <c:v>-3.9951599283506778</c:v>
                </c:pt>
                <c:pt idx="120">
                  <c:v>-3.8948718128393902</c:v>
                </c:pt>
                <c:pt idx="121">
                  <c:v>-3.7945836973281026</c:v>
                </c:pt>
                <c:pt idx="122">
                  <c:v>-3.7945836973281026</c:v>
                </c:pt>
                <c:pt idx="123">
                  <c:v>-3.6942955818168146</c:v>
                </c:pt>
                <c:pt idx="124">
                  <c:v>-3.594007466305527</c:v>
                </c:pt>
                <c:pt idx="125">
                  <c:v>-3.493719350794239</c:v>
                </c:pt>
                <c:pt idx="126">
                  <c:v>-3.3934312352829519</c:v>
                </c:pt>
                <c:pt idx="127">
                  <c:v>-3.2931431197716639</c:v>
                </c:pt>
                <c:pt idx="128">
                  <c:v>-3.1928550042603758</c:v>
                </c:pt>
                <c:pt idx="129">
                  <c:v>-3.1928550042603758</c:v>
                </c:pt>
                <c:pt idx="130">
                  <c:v>-3.0925668887490882</c:v>
                </c:pt>
                <c:pt idx="131">
                  <c:v>-2.9922787732378002</c:v>
                </c:pt>
                <c:pt idx="132">
                  <c:v>-2.8919906577265131</c:v>
                </c:pt>
                <c:pt idx="133">
                  <c:v>-2.7917025422152251</c:v>
                </c:pt>
                <c:pt idx="134">
                  <c:v>-2.7917025422152251</c:v>
                </c:pt>
                <c:pt idx="135">
                  <c:v>-2.6914144267039375</c:v>
                </c:pt>
                <c:pt idx="136">
                  <c:v>-2.6914144267039375</c:v>
                </c:pt>
                <c:pt idx="137">
                  <c:v>-2.5911263111926495</c:v>
                </c:pt>
                <c:pt idx="138">
                  <c:v>-2.4908381956813619</c:v>
                </c:pt>
                <c:pt idx="139">
                  <c:v>-2.4908381956813619</c:v>
                </c:pt>
                <c:pt idx="140">
                  <c:v>-2.3905500801700743</c:v>
                </c:pt>
                <c:pt idx="141">
                  <c:v>-2.3905500801700743</c:v>
                </c:pt>
                <c:pt idx="142">
                  <c:v>-2.2902619646587867</c:v>
                </c:pt>
                <c:pt idx="143">
                  <c:v>-2.2902619646587867</c:v>
                </c:pt>
                <c:pt idx="144">
                  <c:v>-2.2902619646587867</c:v>
                </c:pt>
                <c:pt idx="145">
                  <c:v>-2.1899738491474987</c:v>
                </c:pt>
                <c:pt idx="146">
                  <c:v>-2.1899738491474987</c:v>
                </c:pt>
                <c:pt idx="147">
                  <c:v>-2.0896857336362107</c:v>
                </c:pt>
                <c:pt idx="148">
                  <c:v>-1.9893976181249233</c:v>
                </c:pt>
                <c:pt idx="149">
                  <c:v>-1.9893976181249233</c:v>
                </c:pt>
                <c:pt idx="150">
                  <c:v>-1.8891095026136355</c:v>
                </c:pt>
                <c:pt idx="151">
                  <c:v>-1.8891095026136355</c:v>
                </c:pt>
                <c:pt idx="152">
                  <c:v>-1.7888213871023479</c:v>
                </c:pt>
                <c:pt idx="153">
                  <c:v>-1.6885332715910599</c:v>
                </c:pt>
                <c:pt idx="154">
                  <c:v>-1.5882451560797721</c:v>
                </c:pt>
                <c:pt idx="155">
                  <c:v>-1.5882451560797721</c:v>
                </c:pt>
                <c:pt idx="156">
                  <c:v>-1.4879570405684845</c:v>
                </c:pt>
                <c:pt idx="157">
                  <c:v>-1.3876689250571967</c:v>
                </c:pt>
                <c:pt idx="158">
                  <c:v>-1.3876689250571967</c:v>
                </c:pt>
                <c:pt idx="159">
                  <c:v>-1.2873808095459092</c:v>
                </c:pt>
                <c:pt idx="160">
                  <c:v>-1.2873808095459092</c:v>
                </c:pt>
                <c:pt idx="161">
                  <c:v>-1.1870926940346214</c:v>
                </c:pt>
                <c:pt idx="162">
                  <c:v>-1.0868045785233336</c:v>
                </c:pt>
                <c:pt idx="163">
                  <c:v>-1.0868045785233336</c:v>
                </c:pt>
                <c:pt idx="164">
                  <c:v>-0.98651646301204599</c:v>
                </c:pt>
                <c:pt idx="165">
                  <c:v>-0.98651646301204599</c:v>
                </c:pt>
                <c:pt idx="166">
                  <c:v>-0.88622834750075807</c:v>
                </c:pt>
                <c:pt idx="167">
                  <c:v>-0.88622834750075807</c:v>
                </c:pt>
                <c:pt idx="168">
                  <c:v>-0.78594023198947038</c:v>
                </c:pt>
                <c:pt idx="169">
                  <c:v>-0.68565211647818269</c:v>
                </c:pt>
                <c:pt idx="170">
                  <c:v>-0.68565211647818269</c:v>
                </c:pt>
                <c:pt idx="171">
                  <c:v>-0.68565211647818269</c:v>
                </c:pt>
                <c:pt idx="172">
                  <c:v>-0.585364000966895</c:v>
                </c:pt>
                <c:pt idx="173">
                  <c:v>-0.585364000966895</c:v>
                </c:pt>
                <c:pt idx="174">
                  <c:v>-0.585364000966895</c:v>
                </c:pt>
                <c:pt idx="175">
                  <c:v>-0.4850758854556072</c:v>
                </c:pt>
                <c:pt idx="176">
                  <c:v>-0.4850758854556072</c:v>
                </c:pt>
                <c:pt idx="177">
                  <c:v>-0.4850758854556072</c:v>
                </c:pt>
                <c:pt idx="178">
                  <c:v>-0.38478776994431951</c:v>
                </c:pt>
                <c:pt idx="179">
                  <c:v>-0.38478776994431951</c:v>
                </c:pt>
                <c:pt idx="180">
                  <c:v>-0.38478776994431951</c:v>
                </c:pt>
                <c:pt idx="181">
                  <c:v>-0.28449965443303177</c:v>
                </c:pt>
                <c:pt idx="182">
                  <c:v>-0.28449965443303177</c:v>
                </c:pt>
                <c:pt idx="183">
                  <c:v>-0.28449965443303177</c:v>
                </c:pt>
                <c:pt idx="184">
                  <c:v>-0.18421153892174402</c:v>
                </c:pt>
                <c:pt idx="185">
                  <c:v>-0.18421153892174402</c:v>
                </c:pt>
                <c:pt idx="186">
                  <c:v>-0.18421153892174402</c:v>
                </c:pt>
                <c:pt idx="187">
                  <c:v>-8.3923423410456277E-2</c:v>
                </c:pt>
                <c:pt idx="188">
                  <c:v>-8.3923423410456277E-2</c:v>
                </c:pt>
                <c:pt idx="189">
                  <c:v>-8.3923423410456277E-2</c:v>
                </c:pt>
                <c:pt idx="190">
                  <c:v>-8.3923423410456277E-2</c:v>
                </c:pt>
                <c:pt idx="191">
                  <c:v>-8.3923423410456277E-2</c:v>
                </c:pt>
                <c:pt idx="192">
                  <c:v>-8.3923423410456277E-2</c:v>
                </c:pt>
                <c:pt idx="193">
                  <c:v>1.6364692100831468E-2</c:v>
                </c:pt>
                <c:pt idx="194">
                  <c:v>1.6364692100831468E-2</c:v>
                </c:pt>
                <c:pt idx="195">
                  <c:v>0.11665280761211916</c:v>
                </c:pt>
                <c:pt idx="196">
                  <c:v>0.11665280761211916</c:v>
                </c:pt>
                <c:pt idx="197">
                  <c:v>0.21694092312340696</c:v>
                </c:pt>
                <c:pt idx="198">
                  <c:v>0.21694092312340696</c:v>
                </c:pt>
                <c:pt idx="199">
                  <c:v>0.21694092312340696</c:v>
                </c:pt>
                <c:pt idx="200">
                  <c:v>0.21694092312340696</c:v>
                </c:pt>
                <c:pt idx="201">
                  <c:v>0.31722903863469465</c:v>
                </c:pt>
                <c:pt idx="202">
                  <c:v>0.21694092312340696</c:v>
                </c:pt>
                <c:pt idx="203">
                  <c:v>0.21694092312340696</c:v>
                </c:pt>
                <c:pt idx="204">
                  <c:v>0.31722903863469465</c:v>
                </c:pt>
                <c:pt idx="205">
                  <c:v>0.21694092312340696</c:v>
                </c:pt>
                <c:pt idx="206">
                  <c:v>0.21694092312340696</c:v>
                </c:pt>
                <c:pt idx="207">
                  <c:v>0.21694092312340696</c:v>
                </c:pt>
                <c:pt idx="208">
                  <c:v>0.21694092312340696</c:v>
                </c:pt>
                <c:pt idx="209">
                  <c:v>0.21694092312340696</c:v>
                </c:pt>
                <c:pt idx="210">
                  <c:v>0.21694092312340696</c:v>
                </c:pt>
                <c:pt idx="211">
                  <c:v>0.21694092312340696</c:v>
                </c:pt>
                <c:pt idx="212">
                  <c:v>0.21694092312340696</c:v>
                </c:pt>
                <c:pt idx="213">
                  <c:v>0.11665280761211916</c:v>
                </c:pt>
                <c:pt idx="214">
                  <c:v>0.11665280761211916</c:v>
                </c:pt>
                <c:pt idx="215">
                  <c:v>0.21694092312340696</c:v>
                </c:pt>
                <c:pt idx="216">
                  <c:v>0.21694092312340696</c:v>
                </c:pt>
                <c:pt idx="217">
                  <c:v>0.31722903863469465</c:v>
                </c:pt>
                <c:pt idx="218">
                  <c:v>0.31722903863469465</c:v>
                </c:pt>
                <c:pt idx="219">
                  <c:v>0.41751715414598234</c:v>
                </c:pt>
                <c:pt idx="220">
                  <c:v>0.41751715414598234</c:v>
                </c:pt>
                <c:pt idx="221">
                  <c:v>0.41751715414598234</c:v>
                </c:pt>
                <c:pt idx="222">
                  <c:v>0.41751715414598234</c:v>
                </c:pt>
                <c:pt idx="223">
                  <c:v>0.41751715414598234</c:v>
                </c:pt>
                <c:pt idx="224">
                  <c:v>0.41751715414598234</c:v>
                </c:pt>
                <c:pt idx="225">
                  <c:v>0.41751715414598234</c:v>
                </c:pt>
                <c:pt idx="226">
                  <c:v>0.41751715414598234</c:v>
                </c:pt>
                <c:pt idx="227">
                  <c:v>0.31722903863469465</c:v>
                </c:pt>
                <c:pt idx="228">
                  <c:v>0.31722903863469465</c:v>
                </c:pt>
                <c:pt idx="229">
                  <c:v>0.31722903863469465</c:v>
                </c:pt>
                <c:pt idx="230">
                  <c:v>0.31722903863469465</c:v>
                </c:pt>
                <c:pt idx="231">
                  <c:v>0.31722903863469465</c:v>
                </c:pt>
                <c:pt idx="232">
                  <c:v>0.21694092312340696</c:v>
                </c:pt>
                <c:pt idx="233">
                  <c:v>0.31722903863469465</c:v>
                </c:pt>
                <c:pt idx="234">
                  <c:v>0.31722903863469465</c:v>
                </c:pt>
                <c:pt idx="235">
                  <c:v>0.31722903863469465</c:v>
                </c:pt>
                <c:pt idx="236">
                  <c:v>0.31722903863469465</c:v>
                </c:pt>
                <c:pt idx="237">
                  <c:v>0.31722903863469465</c:v>
                </c:pt>
                <c:pt idx="238">
                  <c:v>0.31722903863469465</c:v>
                </c:pt>
                <c:pt idx="239">
                  <c:v>0.21694092312340696</c:v>
                </c:pt>
                <c:pt idx="240">
                  <c:v>0.21694092312340696</c:v>
                </c:pt>
                <c:pt idx="241">
                  <c:v>0.31722903863469465</c:v>
                </c:pt>
                <c:pt idx="242">
                  <c:v>0.31722903863469465</c:v>
                </c:pt>
                <c:pt idx="243">
                  <c:v>0.31722903863469465</c:v>
                </c:pt>
                <c:pt idx="244">
                  <c:v>0.41751715414598234</c:v>
                </c:pt>
                <c:pt idx="245">
                  <c:v>0.51780526965727003</c:v>
                </c:pt>
                <c:pt idx="246">
                  <c:v>0.51780526965727003</c:v>
                </c:pt>
                <c:pt idx="247">
                  <c:v>0.51780526965727003</c:v>
                </c:pt>
                <c:pt idx="248">
                  <c:v>0.51780526965727003</c:v>
                </c:pt>
                <c:pt idx="249">
                  <c:v>0.61809338516855794</c:v>
                </c:pt>
                <c:pt idx="250">
                  <c:v>0.71838150067984563</c:v>
                </c:pt>
                <c:pt idx="251">
                  <c:v>0.71838150067984563</c:v>
                </c:pt>
                <c:pt idx="252">
                  <c:v>0.61809338516855794</c:v>
                </c:pt>
                <c:pt idx="253">
                  <c:v>0.61809338516855794</c:v>
                </c:pt>
                <c:pt idx="254">
                  <c:v>0.61809338516855794</c:v>
                </c:pt>
                <c:pt idx="255">
                  <c:v>0.61809338516855794</c:v>
                </c:pt>
                <c:pt idx="256">
                  <c:v>0.71838150067984563</c:v>
                </c:pt>
                <c:pt idx="257">
                  <c:v>0.71838150067984563</c:v>
                </c:pt>
                <c:pt idx="258">
                  <c:v>0.71838150067984563</c:v>
                </c:pt>
                <c:pt idx="259">
                  <c:v>0.71838150067984563</c:v>
                </c:pt>
                <c:pt idx="260">
                  <c:v>0.71838150067984563</c:v>
                </c:pt>
                <c:pt idx="261">
                  <c:v>0.71838150067984563</c:v>
                </c:pt>
                <c:pt idx="262">
                  <c:v>0.71838150067984563</c:v>
                </c:pt>
                <c:pt idx="263">
                  <c:v>0.71838150067984563</c:v>
                </c:pt>
                <c:pt idx="264">
                  <c:v>0.71838150067984563</c:v>
                </c:pt>
                <c:pt idx="265">
                  <c:v>0.61809338516855794</c:v>
                </c:pt>
                <c:pt idx="266">
                  <c:v>0.61809338516855794</c:v>
                </c:pt>
                <c:pt idx="267">
                  <c:v>0.61809338516855794</c:v>
                </c:pt>
                <c:pt idx="268">
                  <c:v>0.61809338516855794</c:v>
                </c:pt>
                <c:pt idx="269">
                  <c:v>0.61809338516855794</c:v>
                </c:pt>
                <c:pt idx="270">
                  <c:v>0.61809338516855794</c:v>
                </c:pt>
                <c:pt idx="271">
                  <c:v>0.61809338516855794</c:v>
                </c:pt>
                <c:pt idx="272">
                  <c:v>0.61809338516855794</c:v>
                </c:pt>
                <c:pt idx="273">
                  <c:v>0.61809338516855794</c:v>
                </c:pt>
                <c:pt idx="274">
                  <c:v>0.61809338516855794</c:v>
                </c:pt>
                <c:pt idx="275">
                  <c:v>0.61809338516855794</c:v>
                </c:pt>
                <c:pt idx="276">
                  <c:v>0.61809338516855794</c:v>
                </c:pt>
                <c:pt idx="277">
                  <c:v>0.61809338516855794</c:v>
                </c:pt>
                <c:pt idx="278">
                  <c:v>0.61809338516855794</c:v>
                </c:pt>
                <c:pt idx="279">
                  <c:v>0.61809338516855794</c:v>
                </c:pt>
                <c:pt idx="280">
                  <c:v>0.61809338516855794</c:v>
                </c:pt>
                <c:pt idx="281">
                  <c:v>0.71838150067984563</c:v>
                </c:pt>
                <c:pt idx="282">
                  <c:v>0.81866961619113332</c:v>
                </c:pt>
                <c:pt idx="283">
                  <c:v>0.91895773170242112</c:v>
                </c:pt>
                <c:pt idx="284">
                  <c:v>0.91895773170242112</c:v>
                </c:pt>
                <c:pt idx="285">
                  <c:v>0.91895773170242112</c:v>
                </c:pt>
                <c:pt idx="286">
                  <c:v>0.91895773170242112</c:v>
                </c:pt>
                <c:pt idx="287">
                  <c:v>0.91895773170242112</c:v>
                </c:pt>
                <c:pt idx="288">
                  <c:v>0.91895773170242112</c:v>
                </c:pt>
                <c:pt idx="289">
                  <c:v>0.91895773170242112</c:v>
                </c:pt>
                <c:pt idx="290">
                  <c:v>0.91895773170242112</c:v>
                </c:pt>
                <c:pt idx="291">
                  <c:v>0.91895773170242112</c:v>
                </c:pt>
                <c:pt idx="292">
                  <c:v>1.0192458472137087</c:v>
                </c:pt>
                <c:pt idx="293">
                  <c:v>1.0192458472137087</c:v>
                </c:pt>
                <c:pt idx="294">
                  <c:v>1.1195339627249965</c:v>
                </c:pt>
                <c:pt idx="295">
                  <c:v>1.0192458472137087</c:v>
                </c:pt>
                <c:pt idx="296">
                  <c:v>1.1195339627249965</c:v>
                </c:pt>
                <c:pt idx="297">
                  <c:v>1.0192458472137087</c:v>
                </c:pt>
                <c:pt idx="298">
                  <c:v>1.1195339627249965</c:v>
                </c:pt>
                <c:pt idx="299">
                  <c:v>1.1195339627249965</c:v>
                </c:pt>
                <c:pt idx="300">
                  <c:v>1.1195339627249965</c:v>
                </c:pt>
                <c:pt idx="301">
                  <c:v>1.1195339627249965</c:v>
                </c:pt>
                <c:pt idx="302">
                  <c:v>1.1195339627249965</c:v>
                </c:pt>
                <c:pt idx="303">
                  <c:v>1.1195339627249965</c:v>
                </c:pt>
                <c:pt idx="304">
                  <c:v>1.2198220782362841</c:v>
                </c:pt>
                <c:pt idx="305">
                  <c:v>1.2198220782362841</c:v>
                </c:pt>
                <c:pt idx="306">
                  <c:v>1.2198220782362841</c:v>
                </c:pt>
                <c:pt idx="307">
                  <c:v>1.2198220782362841</c:v>
                </c:pt>
                <c:pt idx="308">
                  <c:v>1.2198220782362841</c:v>
                </c:pt>
                <c:pt idx="309">
                  <c:v>1.2198220782362841</c:v>
                </c:pt>
                <c:pt idx="310">
                  <c:v>1.2198220782362841</c:v>
                </c:pt>
                <c:pt idx="311">
                  <c:v>1.2198220782362841</c:v>
                </c:pt>
                <c:pt idx="312">
                  <c:v>1.2198220782362841</c:v>
                </c:pt>
                <c:pt idx="313">
                  <c:v>1.2198220782362841</c:v>
                </c:pt>
                <c:pt idx="314">
                  <c:v>1.2198220782362841</c:v>
                </c:pt>
                <c:pt idx="315">
                  <c:v>1.2198220782362841</c:v>
                </c:pt>
                <c:pt idx="316">
                  <c:v>1.3201101937475719</c:v>
                </c:pt>
                <c:pt idx="317">
                  <c:v>1.3201101937475719</c:v>
                </c:pt>
                <c:pt idx="318">
                  <c:v>1.3201101937475719</c:v>
                </c:pt>
                <c:pt idx="319">
                  <c:v>1.3201101937475719</c:v>
                </c:pt>
                <c:pt idx="320">
                  <c:v>1.3201101937475719</c:v>
                </c:pt>
                <c:pt idx="321">
                  <c:v>1.3201101937475719</c:v>
                </c:pt>
                <c:pt idx="322">
                  <c:v>1.3201101937475719</c:v>
                </c:pt>
                <c:pt idx="323">
                  <c:v>1.3201101937475719</c:v>
                </c:pt>
                <c:pt idx="324">
                  <c:v>1.3201101937475719</c:v>
                </c:pt>
                <c:pt idx="325">
                  <c:v>1.3201101937475719</c:v>
                </c:pt>
                <c:pt idx="326">
                  <c:v>1.3201101937475719</c:v>
                </c:pt>
                <c:pt idx="327">
                  <c:v>1.3201101937475719</c:v>
                </c:pt>
                <c:pt idx="328">
                  <c:v>1.3201101937475719</c:v>
                </c:pt>
                <c:pt idx="329">
                  <c:v>1.3201101937475719</c:v>
                </c:pt>
                <c:pt idx="330">
                  <c:v>1.3201101937475719</c:v>
                </c:pt>
                <c:pt idx="331">
                  <c:v>1.3201101937475719</c:v>
                </c:pt>
                <c:pt idx="332">
                  <c:v>1.3201101937475719</c:v>
                </c:pt>
                <c:pt idx="333">
                  <c:v>1.3201101937475719</c:v>
                </c:pt>
                <c:pt idx="334">
                  <c:v>1.3201101937475719</c:v>
                </c:pt>
                <c:pt idx="335">
                  <c:v>1.3201101937475719</c:v>
                </c:pt>
                <c:pt idx="336">
                  <c:v>1.3201101937475719</c:v>
                </c:pt>
                <c:pt idx="337">
                  <c:v>1.3201101937475719</c:v>
                </c:pt>
                <c:pt idx="338">
                  <c:v>1.3201101937475719</c:v>
                </c:pt>
                <c:pt idx="339">
                  <c:v>1.4203983092588599</c:v>
                </c:pt>
                <c:pt idx="340">
                  <c:v>1.4203983092588599</c:v>
                </c:pt>
                <c:pt idx="341">
                  <c:v>1.3201101937475719</c:v>
                </c:pt>
                <c:pt idx="342">
                  <c:v>1.3201101937475719</c:v>
                </c:pt>
                <c:pt idx="343">
                  <c:v>1.3201101937475719</c:v>
                </c:pt>
                <c:pt idx="344">
                  <c:v>1.4203983092588599</c:v>
                </c:pt>
                <c:pt idx="345">
                  <c:v>1.4203983092588599</c:v>
                </c:pt>
                <c:pt idx="346">
                  <c:v>1.4203983092588599</c:v>
                </c:pt>
                <c:pt idx="347">
                  <c:v>1.4203983092588599</c:v>
                </c:pt>
                <c:pt idx="348">
                  <c:v>1.4203983092588599</c:v>
                </c:pt>
                <c:pt idx="349">
                  <c:v>1.4203983092588599</c:v>
                </c:pt>
                <c:pt idx="350">
                  <c:v>1.4203983092588599</c:v>
                </c:pt>
                <c:pt idx="351">
                  <c:v>1.4203983092588599</c:v>
                </c:pt>
                <c:pt idx="352">
                  <c:v>1.4203983092588599</c:v>
                </c:pt>
                <c:pt idx="353">
                  <c:v>1.4203983092588599</c:v>
                </c:pt>
                <c:pt idx="354">
                  <c:v>1.4203983092588599</c:v>
                </c:pt>
                <c:pt idx="355">
                  <c:v>1.4203983092588599</c:v>
                </c:pt>
                <c:pt idx="356">
                  <c:v>1.4203983092588599</c:v>
                </c:pt>
                <c:pt idx="357">
                  <c:v>1.4203983092588599</c:v>
                </c:pt>
                <c:pt idx="358">
                  <c:v>1.5206864247701475</c:v>
                </c:pt>
                <c:pt idx="359">
                  <c:v>1.5206864247701475</c:v>
                </c:pt>
                <c:pt idx="360">
                  <c:v>1.5206864247701475</c:v>
                </c:pt>
                <c:pt idx="361">
                  <c:v>1.4203983092588599</c:v>
                </c:pt>
                <c:pt idx="362">
                  <c:v>1.5206864247701475</c:v>
                </c:pt>
                <c:pt idx="363">
                  <c:v>1.4203983092588599</c:v>
                </c:pt>
                <c:pt idx="364">
                  <c:v>1.5206864247701475</c:v>
                </c:pt>
                <c:pt idx="365">
                  <c:v>1.5206864247701475</c:v>
                </c:pt>
                <c:pt idx="366">
                  <c:v>1.5206864247701475</c:v>
                </c:pt>
                <c:pt idx="367">
                  <c:v>1.5206864247701475</c:v>
                </c:pt>
                <c:pt idx="368">
                  <c:v>1.5206864247701475</c:v>
                </c:pt>
                <c:pt idx="369">
                  <c:v>1.5206864247701475</c:v>
                </c:pt>
                <c:pt idx="370">
                  <c:v>1.5206864247701475</c:v>
                </c:pt>
                <c:pt idx="371">
                  <c:v>1.5206864247701475</c:v>
                </c:pt>
                <c:pt idx="372">
                  <c:v>1.5206864247701475</c:v>
                </c:pt>
                <c:pt idx="373">
                  <c:v>1.5206864247701475</c:v>
                </c:pt>
                <c:pt idx="374">
                  <c:v>1.5206864247701475</c:v>
                </c:pt>
                <c:pt idx="375">
                  <c:v>1.5206864247701475</c:v>
                </c:pt>
                <c:pt idx="376">
                  <c:v>1.5206864247701475</c:v>
                </c:pt>
                <c:pt idx="377">
                  <c:v>1.5206864247701475</c:v>
                </c:pt>
                <c:pt idx="378">
                  <c:v>1.5206864247701475</c:v>
                </c:pt>
                <c:pt idx="379">
                  <c:v>1.5206864247701475</c:v>
                </c:pt>
                <c:pt idx="380">
                  <c:v>1.5206864247701475</c:v>
                </c:pt>
                <c:pt idx="381">
                  <c:v>1.5206864247701475</c:v>
                </c:pt>
                <c:pt idx="382">
                  <c:v>1.5206864247701475</c:v>
                </c:pt>
                <c:pt idx="383">
                  <c:v>1.5206864247701475</c:v>
                </c:pt>
                <c:pt idx="384">
                  <c:v>1.5206864247701475</c:v>
                </c:pt>
                <c:pt idx="385">
                  <c:v>1.5206864247701475</c:v>
                </c:pt>
                <c:pt idx="386">
                  <c:v>1.5206864247701475</c:v>
                </c:pt>
                <c:pt idx="387">
                  <c:v>1.5206864247701475</c:v>
                </c:pt>
                <c:pt idx="388">
                  <c:v>1.5206864247701475</c:v>
                </c:pt>
                <c:pt idx="389">
                  <c:v>1.5206864247701475</c:v>
                </c:pt>
                <c:pt idx="390">
                  <c:v>1.5206864247701475</c:v>
                </c:pt>
                <c:pt idx="391">
                  <c:v>1.6209745402814353</c:v>
                </c:pt>
                <c:pt idx="392">
                  <c:v>1.6209745402814353</c:v>
                </c:pt>
                <c:pt idx="393">
                  <c:v>1.6209745402814353</c:v>
                </c:pt>
                <c:pt idx="394">
                  <c:v>1.6209745402814353</c:v>
                </c:pt>
                <c:pt idx="395">
                  <c:v>1.6209745402814353</c:v>
                </c:pt>
                <c:pt idx="396">
                  <c:v>1.7212626557927229</c:v>
                </c:pt>
                <c:pt idx="397">
                  <c:v>1.7212626557927229</c:v>
                </c:pt>
                <c:pt idx="398">
                  <c:v>1.7212626557927229</c:v>
                </c:pt>
                <c:pt idx="399">
                  <c:v>1.7212626557927229</c:v>
                </c:pt>
                <c:pt idx="400">
                  <c:v>1.7212626557927229</c:v>
                </c:pt>
                <c:pt idx="401">
                  <c:v>1.8215507713040107</c:v>
                </c:pt>
                <c:pt idx="402">
                  <c:v>1.8215507713040107</c:v>
                </c:pt>
                <c:pt idx="403">
                  <c:v>1.8215507713040107</c:v>
                </c:pt>
                <c:pt idx="404">
                  <c:v>1.8215507713040107</c:v>
                </c:pt>
                <c:pt idx="405">
                  <c:v>1.8215507713040107</c:v>
                </c:pt>
                <c:pt idx="406">
                  <c:v>1.8215507713040107</c:v>
                </c:pt>
                <c:pt idx="407">
                  <c:v>1.8215507713040107</c:v>
                </c:pt>
                <c:pt idx="408">
                  <c:v>1.9218388868152987</c:v>
                </c:pt>
                <c:pt idx="409">
                  <c:v>1.9218388868152987</c:v>
                </c:pt>
                <c:pt idx="410">
                  <c:v>1.9218388868152987</c:v>
                </c:pt>
                <c:pt idx="411">
                  <c:v>1.9218388868152987</c:v>
                </c:pt>
                <c:pt idx="412">
                  <c:v>1.9218388868152987</c:v>
                </c:pt>
                <c:pt idx="413">
                  <c:v>1.9218388868152987</c:v>
                </c:pt>
                <c:pt idx="414">
                  <c:v>2.0221270023265863</c:v>
                </c:pt>
                <c:pt idx="415">
                  <c:v>2.0221270023265863</c:v>
                </c:pt>
                <c:pt idx="416">
                  <c:v>2.0221270023265863</c:v>
                </c:pt>
                <c:pt idx="417">
                  <c:v>2.0221270023265863</c:v>
                </c:pt>
                <c:pt idx="418">
                  <c:v>2.0221270023265863</c:v>
                </c:pt>
                <c:pt idx="419">
                  <c:v>2.0221270023265863</c:v>
                </c:pt>
                <c:pt idx="420">
                  <c:v>2.0221270023265863</c:v>
                </c:pt>
                <c:pt idx="421">
                  <c:v>2.0221270023265863</c:v>
                </c:pt>
                <c:pt idx="422">
                  <c:v>2.0221270023265863</c:v>
                </c:pt>
                <c:pt idx="423">
                  <c:v>2.0221270023265863</c:v>
                </c:pt>
                <c:pt idx="424">
                  <c:v>2.0221270023265863</c:v>
                </c:pt>
                <c:pt idx="425">
                  <c:v>2.0221270023265863</c:v>
                </c:pt>
                <c:pt idx="426">
                  <c:v>2.1224151178378738</c:v>
                </c:pt>
                <c:pt idx="427">
                  <c:v>2.1224151178378738</c:v>
                </c:pt>
                <c:pt idx="428">
                  <c:v>2.1224151178378738</c:v>
                </c:pt>
                <c:pt idx="429">
                  <c:v>2.1224151178378738</c:v>
                </c:pt>
                <c:pt idx="430">
                  <c:v>2.1224151178378738</c:v>
                </c:pt>
                <c:pt idx="431">
                  <c:v>2.1224151178378738</c:v>
                </c:pt>
                <c:pt idx="432">
                  <c:v>2.1224151178378738</c:v>
                </c:pt>
                <c:pt idx="433">
                  <c:v>2.2227032333491614</c:v>
                </c:pt>
                <c:pt idx="434">
                  <c:v>2.2227032333491614</c:v>
                </c:pt>
                <c:pt idx="435">
                  <c:v>2.2227032333491614</c:v>
                </c:pt>
                <c:pt idx="436">
                  <c:v>2.2227032333491614</c:v>
                </c:pt>
                <c:pt idx="437">
                  <c:v>2.1224151178378738</c:v>
                </c:pt>
                <c:pt idx="438">
                  <c:v>2.1224151178378738</c:v>
                </c:pt>
                <c:pt idx="439">
                  <c:v>2.1224151178378738</c:v>
                </c:pt>
                <c:pt idx="440">
                  <c:v>2.1224151178378738</c:v>
                </c:pt>
                <c:pt idx="441">
                  <c:v>2.1224151178378738</c:v>
                </c:pt>
                <c:pt idx="442">
                  <c:v>2.1224151178378738</c:v>
                </c:pt>
                <c:pt idx="443">
                  <c:v>2.1224151178378738</c:v>
                </c:pt>
                <c:pt idx="444">
                  <c:v>2.1224151178378738</c:v>
                </c:pt>
                <c:pt idx="445">
                  <c:v>2.1224151178378738</c:v>
                </c:pt>
                <c:pt idx="446">
                  <c:v>2.1224151178378738</c:v>
                </c:pt>
                <c:pt idx="447">
                  <c:v>2.1224151178378738</c:v>
                </c:pt>
                <c:pt idx="448">
                  <c:v>2.1224151178378738</c:v>
                </c:pt>
                <c:pt idx="449">
                  <c:v>2.0221270023265863</c:v>
                </c:pt>
                <c:pt idx="450">
                  <c:v>2.0221270023265863</c:v>
                </c:pt>
                <c:pt idx="451">
                  <c:v>2.0221270023265863</c:v>
                </c:pt>
                <c:pt idx="452">
                  <c:v>2.0221270023265863</c:v>
                </c:pt>
                <c:pt idx="453">
                  <c:v>2.0221270023265863</c:v>
                </c:pt>
                <c:pt idx="454">
                  <c:v>2.0221270023265863</c:v>
                </c:pt>
                <c:pt idx="455">
                  <c:v>2.0221270023265863</c:v>
                </c:pt>
                <c:pt idx="456">
                  <c:v>2.0221270023265863</c:v>
                </c:pt>
                <c:pt idx="457">
                  <c:v>2.0221270023265863</c:v>
                </c:pt>
                <c:pt idx="458">
                  <c:v>2.0221270023265863</c:v>
                </c:pt>
                <c:pt idx="459">
                  <c:v>2.0221270023265863</c:v>
                </c:pt>
                <c:pt idx="460">
                  <c:v>2.0221270023265863</c:v>
                </c:pt>
                <c:pt idx="461">
                  <c:v>2.0221270023265863</c:v>
                </c:pt>
                <c:pt idx="462">
                  <c:v>2.0221270023265863</c:v>
                </c:pt>
                <c:pt idx="463">
                  <c:v>2.0221270023265863</c:v>
                </c:pt>
                <c:pt idx="464">
                  <c:v>2.0221270023265863</c:v>
                </c:pt>
                <c:pt idx="465">
                  <c:v>2.0221270023265863</c:v>
                </c:pt>
                <c:pt idx="466">
                  <c:v>2.0221270023265863</c:v>
                </c:pt>
                <c:pt idx="467">
                  <c:v>2.0221270023265863</c:v>
                </c:pt>
                <c:pt idx="468">
                  <c:v>2.0221270023265863</c:v>
                </c:pt>
                <c:pt idx="469">
                  <c:v>2.0221270023265863</c:v>
                </c:pt>
                <c:pt idx="470">
                  <c:v>2.0221270023265863</c:v>
                </c:pt>
                <c:pt idx="471">
                  <c:v>2.0221270023265863</c:v>
                </c:pt>
                <c:pt idx="472">
                  <c:v>2.0221270023265863</c:v>
                </c:pt>
                <c:pt idx="473">
                  <c:v>2.0221270023265863</c:v>
                </c:pt>
                <c:pt idx="474">
                  <c:v>2.0221270023265863</c:v>
                </c:pt>
                <c:pt idx="475">
                  <c:v>2.0221270023265863</c:v>
                </c:pt>
                <c:pt idx="476">
                  <c:v>1.9218388868152987</c:v>
                </c:pt>
                <c:pt idx="477">
                  <c:v>1.9218388868152987</c:v>
                </c:pt>
                <c:pt idx="478">
                  <c:v>1.9218388868152987</c:v>
                </c:pt>
                <c:pt idx="479">
                  <c:v>1.9218388868152987</c:v>
                </c:pt>
                <c:pt idx="480">
                  <c:v>1.9218388868152987</c:v>
                </c:pt>
                <c:pt idx="481">
                  <c:v>1.9218388868152987</c:v>
                </c:pt>
                <c:pt idx="482">
                  <c:v>1.9218388868152987</c:v>
                </c:pt>
                <c:pt idx="483">
                  <c:v>1.9218388868152987</c:v>
                </c:pt>
                <c:pt idx="484">
                  <c:v>1.9218388868152987</c:v>
                </c:pt>
                <c:pt idx="485">
                  <c:v>1.9218388868152987</c:v>
                </c:pt>
                <c:pt idx="486">
                  <c:v>1.9218388868152987</c:v>
                </c:pt>
                <c:pt idx="487">
                  <c:v>1.9218388868152987</c:v>
                </c:pt>
                <c:pt idx="488">
                  <c:v>1.9218388868152987</c:v>
                </c:pt>
                <c:pt idx="489">
                  <c:v>1.9218388868152987</c:v>
                </c:pt>
                <c:pt idx="490">
                  <c:v>1.9218388868152987</c:v>
                </c:pt>
                <c:pt idx="491">
                  <c:v>1.9218388868152987</c:v>
                </c:pt>
                <c:pt idx="492">
                  <c:v>1.9218388868152987</c:v>
                </c:pt>
                <c:pt idx="493">
                  <c:v>1.9218388868152987</c:v>
                </c:pt>
                <c:pt idx="494">
                  <c:v>1.9218388868152987</c:v>
                </c:pt>
                <c:pt idx="495">
                  <c:v>1.9218388868152987</c:v>
                </c:pt>
                <c:pt idx="496">
                  <c:v>1.9218388868152987</c:v>
                </c:pt>
                <c:pt idx="497">
                  <c:v>1.9218388868152987</c:v>
                </c:pt>
                <c:pt idx="498">
                  <c:v>1.9218388868152987</c:v>
                </c:pt>
                <c:pt idx="499">
                  <c:v>2.0221270023265863</c:v>
                </c:pt>
                <c:pt idx="500">
                  <c:v>2.0221270023265863</c:v>
                </c:pt>
                <c:pt idx="501">
                  <c:v>2.0221270023265863</c:v>
                </c:pt>
                <c:pt idx="502">
                  <c:v>2.0221270023265863</c:v>
                </c:pt>
                <c:pt idx="503">
                  <c:v>2.0221270023265863</c:v>
                </c:pt>
                <c:pt idx="504">
                  <c:v>2.0221270023265863</c:v>
                </c:pt>
                <c:pt idx="505">
                  <c:v>2.0221270023265863</c:v>
                </c:pt>
                <c:pt idx="506">
                  <c:v>2.0221270023265863</c:v>
                </c:pt>
                <c:pt idx="507">
                  <c:v>2.0221270023265863</c:v>
                </c:pt>
                <c:pt idx="508">
                  <c:v>2.0221270023265863</c:v>
                </c:pt>
                <c:pt idx="509">
                  <c:v>2.0221270023265863</c:v>
                </c:pt>
                <c:pt idx="510">
                  <c:v>2.0221270023265863</c:v>
                </c:pt>
                <c:pt idx="511">
                  <c:v>2.0221270023265863</c:v>
                </c:pt>
                <c:pt idx="512">
                  <c:v>2.0221270023265863</c:v>
                </c:pt>
                <c:pt idx="513">
                  <c:v>2.0221270023265863</c:v>
                </c:pt>
                <c:pt idx="514">
                  <c:v>2.0221270023265863</c:v>
                </c:pt>
                <c:pt idx="515">
                  <c:v>2.0221270023265863</c:v>
                </c:pt>
                <c:pt idx="516">
                  <c:v>2.0221270023265863</c:v>
                </c:pt>
                <c:pt idx="517">
                  <c:v>1.9218388868152987</c:v>
                </c:pt>
                <c:pt idx="518">
                  <c:v>2.0221270023265863</c:v>
                </c:pt>
                <c:pt idx="519">
                  <c:v>2.0221270023265863</c:v>
                </c:pt>
                <c:pt idx="520">
                  <c:v>2.0221270023265863</c:v>
                </c:pt>
                <c:pt idx="521">
                  <c:v>2.0221270023265863</c:v>
                </c:pt>
                <c:pt idx="522">
                  <c:v>2.0221270023265863</c:v>
                </c:pt>
                <c:pt idx="523">
                  <c:v>1.9218388868152987</c:v>
                </c:pt>
                <c:pt idx="524">
                  <c:v>1.9218388868152987</c:v>
                </c:pt>
                <c:pt idx="525">
                  <c:v>1.9218388868152987</c:v>
                </c:pt>
                <c:pt idx="526">
                  <c:v>1.9218388868152987</c:v>
                </c:pt>
                <c:pt idx="527">
                  <c:v>1.9218388868152987</c:v>
                </c:pt>
                <c:pt idx="528">
                  <c:v>1.8215507713040107</c:v>
                </c:pt>
                <c:pt idx="529">
                  <c:v>1.8215507713040107</c:v>
                </c:pt>
                <c:pt idx="530">
                  <c:v>1.8215507713040107</c:v>
                </c:pt>
                <c:pt idx="531">
                  <c:v>1.8215507713040107</c:v>
                </c:pt>
                <c:pt idx="532">
                  <c:v>1.8215507713040107</c:v>
                </c:pt>
                <c:pt idx="533">
                  <c:v>1.8215507713040107</c:v>
                </c:pt>
                <c:pt idx="534">
                  <c:v>1.7212626557927229</c:v>
                </c:pt>
                <c:pt idx="535">
                  <c:v>1.7212626557927229</c:v>
                </c:pt>
                <c:pt idx="536">
                  <c:v>1.7212626557927229</c:v>
                </c:pt>
                <c:pt idx="537">
                  <c:v>1.7212626557927229</c:v>
                </c:pt>
                <c:pt idx="538">
                  <c:v>1.7212626557927229</c:v>
                </c:pt>
                <c:pt idx="539">
                  <c:v>1.6209745402814353</c:v>
                </c:pt>
                <c:pt idx="540">
                  <c:v>1.6209745402814353</c:v>
                </c:pt>
                <c:pt idx="541">
                  <c:v>1.6209745402814353</c:v>
                </c:pt>
                <c:pt idx="542">
                  <c:v>1.6209745402814353</c:v>
                </c:pt>
                <c:pt idx="543">
                  <c:v>1.6209745402814353</c:v>
                </c:pt>
                <c:pt idx="544">
                  <c:v>1.5206864247701475</c:v>
                </c:pt>
                <c:pt idx="545">
                  <c:v>1.5206864247701475</c:v>
                </c:pt>
                <c:pt idx="546">
                  <c:v>1.5206864247701475</c:v>
                </c:pt>
                <c:pt idx="547">
                  <c:v>1.5206864247701475</c:v>
                </c:pt>
                <c:pt idx="548">
                  <c:v>1.4203983092588599</c:v>
                </c:pt>
                <c:pt idx="549">
                  <c:v>1.4203983092588599</c:v>
                </c:pt>
                <c:pt idx="550">
                  <c:v>1.4203983092588599</c:v>
                </c:pt>
                <c:pt idx="551">
                  <c:v>1.4203983092588599</c:v>
                </c:pt>
                <c:pt idx="552">
                  <c:v>1.4203983092588599</c:v>
                </c:pt>
                <c:pt idx="553">
                  <c:v>1.4203983092588599</c:v>
                </c:pt>
                <c:pt idx="554">
                  <c:v>1.3201101937475719</c:v>
                </c:pt>
                <c:pt idx="555">
                  <c:v>1.3201101937475719</c:v>
                </c:pt>
                <c:pt idx="556">
                  <c:v>1.3201101937475719</c:v>
                </c:pt>
                <c:pt idx="557">
                  <c:v>1.3201101937475719</c:v>
                </c:pt>
                <c:pt idx="558">
                  <c:v>1.3201101937475719</c:v>
                </c:pt>
                <c:pt idx="559">
                  <c:v>1.3201101937475719</c:v>
                </c:pt>
                <c:pt idx="560">
                  <c:v>1.2198220782362841</c:v>
                </c:pt>
                <c:pt idx="561">
                  <c:v>1.2198220782362841</c:v>
                </c:pt>
                <c:pt idx="562">
                  <c:v>1.2198220782362841</c:v>
                </c:pt>
                <c:pt idx="563">
                  <c:v>1.2198220782362841</c:v>
                </c:pt>
                <c:pt idx="564">
                  <c:v>1.2198220782362841</c:v>
                </c:pt>
                <c:pt idx="565">
                  <c:v>1.1195339627249965</c:v>
                </c:pt>
                <c:pt idx="566">
                  <c:v>1.1195339627249965</c:v>
                </c:pt>
                <c:pt idx="567">
                  <c:v>1.1195339627249965</c:v>
                </c:pt>
                <c:pt idx="568">
                  <c:v>1.0192458472137087</c:v>
                </c:pt>
                <c:pt idx="569">
                  <c:v>1.0192458472137087</c:v>
                </c:pt>
                <c:pt idx="570">
                  <c:v>1.0192458472137087</c:v>
                </c:pt>
                <c:pt idx="571">
                  <c:v>1.0192458472137087</c:v>
                </c:pt>
                <c:pt idx="572">
                  <c:v>1.0192458472137087</c:v>
                </c:pt>
                <c:pt idx="573">
                  <c:v>1.0192458472137087</c:v>
                </c:pt>
                <c:pt idx="574">
                  <c:v>1.0192458472137087</c:v>
                </c:pt>
                <c:pt idx="575">
                  <c:v>1.0192458472137087</c:v>
                </c:pt>
                <c:pt idx="576">
                  <c:v>1.0192458472137087</c:v>
                </c:pt>
                <c:pt idx="577">
                  <c:v>1.0192458472137087</c:v>
                </c:pt>
                <c:pt idx="578">
                  <c:v>1.0192458472137087</c:v>
                </c:pt>
                <c:pt idx="579">
                  <c:v>1.0192458472137087</c:v>
                </c:pt>
                <c:pt idx="580">
                  <c:v>1.0192458472137087</c:v>
                </c:pt>
                <c:pt idx="581">
                  <c:v>1.0192458472137087</c:v>
                </c:pt>
                <c:pt idx="582">
                  <c:v>1.0192458472137087</c:v>
                </c:pt>
                <c:pt idx="583">
                  <c:v>1.0192458472137087</c:v>
                </c:pt>
                <c:pt idx="584">
                  <c:v>1.0192458472137087</c:v>
                </c:pt>
                <c:pt idx="585">
                  <c:v>1.0192458472137087</c:v>
                </c:pt>
                <c:pt idx="586">
                  <c:v>1.0192458472137087</c:v>
                </c:pt>
                <c:pt idx="587">
                  <c:v>0.91895773170242112</c:v>
                </c:pt>
                <c:pt idx="588">
                  <c:v>1.0192458472137087</c:v>
                </c:pt>
                <c:pt idx="589">
                  <c:v>0.91895773170242112</c:v>
                </c:pt>
                <c:pt idx="590">
                  <c:v>0.91895773170242112</c:v>
                </c:pt>
                <c:pt idx="591">
                  <c:v>0.91895773170242112</c:v>
                </c:pt>
                <c:pt idx="592">
                  <c:v>0.91895773170242112</c:v>
                </c:pt>
                <c:pt idx="593">
                  <c:v>0.91895773170242112</c:v>
                </c:pt>
                <c:pt idx="594">
                  <c:v>0.91895773170242112</c:v>
                </c:pt>
                <c:pt idx="595">
                  <c:v>0.91895773170242112</c:v>
                </c:pt>
                <c:pt idx="596">
                  <c:v>0.91895773170242112</c:v>
                </c:pt>
                <c:pt idx="597">
                  <c:v>0.91895773170242112</c:v>
                </c:pt>
                <c:pt idx="598">
                  <c:v>0.91895773170242112</c:v>
                </c:pt>
                <c:pt idx="599">
                  <c:v>0.91895773170242112</c:v>
                </c:pt>
                <c:pt idx="600">
                  <c:v>0.91895773170242112</c:v>
                </c:pt>
                <c:pt idx="601">
                  <c:v>0.91895773170242112</c:v>
                </c:pt>
                <c:pt idx="602">
                  <c:v>0.91895773170242112</c:v>
                </c:pt>
                <c:pt idx="603">
                  <c:v>1.0192458472137087</c:v>
                </c:pt>
                <c:pt idx="604">
                  <c:v>1.0192458472137087</c:v>
                </c:pt>
                <c:pt idx="605">
                  <c:v>1.0192458472137087</c:v>
                </c:pt>
                <c:pt idx="606">
                  <c:v>1.1195339627249965</c:v>
                </c:pt>
                <c:pt idx="607">
                  <c:v>1.0192458472137087</c:v>
                </c:pt>
                <c:pt idx="608">
                  <c:v>1.0192458472137087</c:v>
                </c:pt>
                <c:pt idx="609">
                  <c:v>1.0192458472137087</c:v>
                </c:pt>
                <c:pt idx="610">
                  <c:v>1.0192458472137087</c:v>
                </c:pt>
                <c:pt idx="611">
                  <c:v>1.0192458472137087</c:v>
                </c:pt>
                <c:pt idx="612">
                  <c:v>1.0192458472137087</c:v>
                </c:pt>
                <c:pt idx="613">
                  <c:v>1.0192458472137087</c:v>
                </c:pt>
                <c:pt idx="614">
                  <c:v>1.0192458472137087</c:v>
                </c:pt>
                <c:pt idx="615">
                  <c:v>1.0192458472137087</c:v>
                </c:pt>
                <c:pt idx="616">
                  <c:v>1.1195339627249965</c:v>
                </c:pt>
                <c:pt idx="617">
                  <c:v>1.1195339627249965</c:v>
                </c:pt>
                <c:pt idx="618">
                  <c:v>1.1195339627249965</c:v>
                </c:pt>
                <c:pt idx="619">
                  <c:v>1.1195339627249965</c:v>
                </c:pt>
                <c:pt idx="620">
                  <c:v>1.1195339627249965</c:v>
                </c:pt>
                <c:pt idx="621">
                  <c:v>1.1195339627249965</c:v>
                </c:pt>
                <c:pt idx="622">
                  <c:v>1.1195339627249965</c:v>
                </c:pt>
                <c:pt idx="623">
                  <c:v>1.1195339627249965</c:v>
                </c:pt>
                <c:pt idx="624">
                  <c:v>1.1195339627249965</c:v>
                </c:pt>
                <c:pt idx="625">
                  <c:v>1.1195339627249965</c:v>
                </c:pt>
                <c:pt idx="626">
                  <c:v>1.1195339627249965</c:v>
                </c:pt>
                <c:pt idx="627">
                  <c:v>1.1195339627249965</c:v>
                </c:pt>
                <c:pt idx="628">
                  <c:v>1.1195339627249965</c:v>
                </c:pt>
                <c:pt idx="629">
                  <c:v>1.1195339627249965</c:v>
                </c:pt>
                <c:pt idx="630">
                  <c:v>1.1195339627249965</c:v>
                </c:pt>
                <c:pt idx="631">
                  <c:v>1.1195339627249965</c:v>
                </c:pt>
                <c:pt idx="632">
                  <c:v>1.2198220782362841</c:v>
                </c:pt>
                <c:pt idx="633">
                  <c:v>1.2198220782362841</c:v>
                </c:pt>
                <c:pt idx="634">
                  <c:v>1.2198220782362841</c:v>
                </c:pt>
                <c:pt idx="635">
                  <c:v>1.7212626557927229</c:v>
                </c:pt>
                <c:pt idx="636">
                  <c:v>2.1224151178378738</c:v>
                </c:pt>
                <c:pt idx="637">
                  <c:v>1.8215507713040107</c:v>
                </c:pt>
                <c:pt idx="638">
                  <c:v>1.7212626557927229</c:v>
                </c:pt>
                <c:pt idx="639">
                  <c:v>1.7212626557927229</c:v>
                </c:pt>
                <c:pt idx="640">
                  <c:v>1.6209745402814353</c:v>
                </c:pt>
                <c:pt idx="641">
                  <c:v>1.6209745402814353</c:v>
                </c:pt>
                <c:pt idx="642">
                  <c:v>1.6209745402814353</c:v>
                </c:pt>
                <c:pt idx="643">
                  <c:v>1.6209745402814353</c:v>
                </c:pt>
                <c:pt idx="644">
                  <c:v>1.6209745402814353</c:v>
                </c:pt>
                <c:pt idx="645">
                  <c:v>1.6209745402814353</c:v>
                </c:pt>
                <c:pt idx="646">
                  <c:v>1.5206864247701475</c:v>
                </c:pt>
                <c:pt idx="647">
                  <c:v>1.5206864247701475</c:v>
                </c:pt>
                <c:pt idx="648">
                  <c:v>1.5206864247701475</c:v>
                </c:pt>
                <c:pt idx="649">
                  <c:v>1.5206864247701475</c:v>
                </c:pt>
                <c:pt idx="650">
                  <c:v>1.5206864247701475</c:v>
                </c:pt>
                <c:pt idx="651">
                  <c:v>1.4203983092588599</c:v>
                </c:pt>
                <c:pt idx="652">
                  <c:v>1.4203983092588599</c:v>
                </c:pt>
                <c:pt idx="653">
                  <c:v>1.4203983092588599</c:v>
                </c:pt>
                <c:pt idx="654">
                  <c:v>1.3201101937475719</c:v>
                </c:pt>
                <c:pt idx="655">
                  <c:v>1.3201101937475719</c:v>
                </c:pt>
                <c:pt idx="656">
                  <c:v>1.3201101937475719</c:v>
                </c:pt>
                <c:pt idx="657">
                  <c:v>1.2198220782362841</c:v>
                </c:pt>
                <c:pt idx="658">
                  <c:v>1.2198220782362841</c:v>
                </c:pt>
                <c:pt idx="659">
                  <c:v>1.2198220782362841</c:v>
                </c:pt>
                <c:pt idx="660">
                  <c:v>1.2198220782362841</c:v>
                </c:pt>
                <c:pt idx="661">
                  <c:v>1.2198220782362841</c:v>
                </c:pt>
                <c:pt idx="662">
                  <c:v>1.1195339627249965</c:v>
                </c:pt>
                <c:pt idx="663">
                  <c:v>1.1195339627249965</c:v>
                </c:pt>
                <c:pt idx="664">
                  <c:v>1.1195339627249965</c:v>
                </c:pt>
                <c:pt idx="665">
                  <c:v>1.1195339627249965</c:v>
                </c:pt>
                <c:pt idx="666">
                  <c:v>1.0192458472137087</c:v>
                </c:pt>
                <c:pt idx="667">
                  <c:v>1.0192458472137087</c:v>
                </c:pt>
                <c:pt idx="668">
                  <c:v>1.0192458472137087</c:v>
                </c:pt>
                <c:pt idx="669">
                  <c:v>1.0192458472137087</c:v>
                </c:pt>
                <c:pt idx="670">
                  <c:v>1.0192458472137087</c:v>
                </c:pt>
                <c:pt idx="671">
                  <c:v>1.0192458472137087</c:v>
                </c:pt>
                <c:pt idx="672">
                  <c:v>1.0192458472137087</c:v>
                </c:pt>
                <c:pt idx="673">
                  <c:v>1.0192458472137087</c:v>
                </c:pt>
                <c:pt idx="674">
                  <c:v>1.0192458472137087</c:v>
                </c:pt>
                <c:pt idx="675">
                  <c:v>0.91895773170242112</c:v>
                </c:pt>
                <c:pt idx="676">
                  <c:v>0.91895773170242112</c:v>
                </c:pt>
                <c:pt idx="677">
                  <c:v>0.91895773170242112</c:v>
                </c:pt>
                <c:pt idx="678">
                  <c:v>0.91895773170242112</c:v>
                </c:pt>
                <c:pt idx="679">
                  <c:v>0.91895773170242112</c:v>
                </c:pt>
                <c:pt idx="680">
                  <c:v>0.91895773170242112</c:v>
                </c:pt>
                <c:pt idx="681">
                  <c:v>0.91895773170242112</c:v>
                </c:pt>
                <c:pt idx="682">
                  <c:v>0.91895773170242112</c:v>
                </c:pt>
                <c:pt idx="683">
                  <c:v>0.91895773170242112</c:v>
                </c:pt>
                <c:pt idx="684">
                  <c:v>0.91895773170242112</c:v>
                </c:pt>
                <c:pt idx="685">
                  <c:v>0.91895773170242112</c:v>
                </c:pt>
                <c:pt idx="686">
                  <c:v>0.91895773170242112</c:v>
                </c:pt>
                <c:pt idx="687">
                  <c:v>0.91895773170242112</c:v>
                </c:pt>
                <c:pt idx="688">
                  <c:v>0.91895773170242112</c:v>
                </c:pt>
                <c:pt idx="689">
                  <c:v>0.81866961619113332</c:v>
                </c:pt>
                <c:pt idx="690">
                  <c:v>0.81866961619113332</c:v>
                </c:pt>
                <c:pt idx="691">
                  <c:v>0.81866961619113332</c:v>
                </c:pt>
                <c:pt idx="692">
                  <c:v>0.81866961619113332</c:v>
                </c:pt>
                <c:pt idx="693">
                  <c:v>0.81866961619113332</c:v>
                </c:pt>
                <c:pt idx="694">
                  <c:v>0.81866961619113332</c:v>
                </c:pt>
                <c:pt idx="695">
                  <c:v>0.81866961619113332</c:v>
                </c:pt>
                <c:pt idx="696">
                  <c:v>0.81866961619113332</c:v>
                </c:pt>
                <c:pt idx="697">
                  <c:v>0.81866961619113332</c:v>
                </c:pt>
                <c:pt idx="698">
                  <c:v>0.81866961619113332</c:v>
                </c:pt>
                <c:pt idx="699">
                  <c:v>0.81866961619113332</c:v>
                </c:pt>
                <c:pt idx="700">
                  <c:v>0.81866961619113332</c:v>
                </c:pt>
                <c:pt idx="701">
                  <c:v>0.81866961619113332</c:v>
                </c:pt>
                <c:pt idx="702">
                  <c:v>0.81866961619113332</c:v>
                </c:pt>
                <c:pt idx="703">
                  <c:v>0.81866961619113332</c:v>
                </c:pt>
                <c:pt idx="704">
                  <c:v>0.81866961619113332</c:v>
                </c:pt>
                <c:pt idx="705">
                  <c:v>0.81866961619113332</c:v>
                </c:pt>
                <c:pt idx="706">
                  <c:v>0.81866961619113332</c:v>
                </c:pt>
                <c:pt idx="707">
                  <c:v>0.81866961619113332</c:v>
                </c:pt>
                <c:pt idx="708">
                  <c:v>0.81866961619113332</c:v>
                </c:pt>
                <c:pt idx="709">
                  <c:v>0.81866961619113332</c:v>
                </c:pt>
                <c:pt idx="710">
                  <c:v>0.81866961619113332</c:v>
                </c:pt>
                <c:pt idx="711">
                  <c:v>0.81866961619113332</c:v>
                </c:pt>
                <c:pt idx="712">
                  <c:v>0.81866961619113332</c:v>
                </c:pt>
                <c:pt idx="713">
                  <c:v>0.81866961619113332</c:v>
                </c:pt>
                <c:pt idx="714">
                  <c:v>0.81866961619113332</c:v>
                </c:pt>
                <c:pt idx="715">
                  <c:v>0.81866961619113332</c:v>
                </c:pt>
                <c:pt idx="716">
                  <c:v>0.81866961619113332</c:v>
                </c:pt>
                <c:pt idx="717">
                  <c:v>0.91895773170242112</c:v>
                </c:pt>
                <c:pt idx="718">
                  <c:v>0.91895773170242112</c:v>
                </c:pt>
                <c:pt idx="719">
                  <c:v>0.91895773170242112</c:v>
                </c:pt>
                <c:pt idx="720">
                  <c:v>0.91895773170242112</c:v>
                </c:pt>
              </c:numCache>
            </c:numRef>
          </c:yVal>
          <c:smooth val="1"/>
        </c:ser>
        <c:ser>
          <c:idx val="12"/>
          <c:order val="12"/>
          <c:spPr>
            <a:ln w="28575">
              <a:solidFill>
                <a:srgbClr val="00B0F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Sheet2!$J$4:$J$724</c:f>
              <c:numCache>
                <c:formatCode>0.0_ </c:formatCode>
                <c:ptCount val="721"/>
                <c:pt idx="0">
                  <c:v>-3.4615643018067401</c:v>
                </c:pt>
                <c:pt idx="1">
                  <c:v>-3.4615643018067401</c:v>
                </c:pt>
                <c:pt idx="2">
                  <c:v>-3.4615643018067401</c:v>
                </c:pt>
                <c:pt idx="3">
                  <c:v>-3.4615643018067401</c:v>
                </c:pt>
                <c:pt idx="4">
                  <c:v>-3.4615643018067401</c:v>
                </c:pt>
                <c:pt idx="5">
                  <c:v>-3.4615643018067401</c:v>
                </c:pt>
                <c:pt idx="6">
                  <c:v>-3.4615643018067401</c:v>
                </c:pt>
                <c:pt idx="7">
                  <c:v>-3.4615643018067401</c:v>
                </c:pt>
                <c:pt idx="8">
                  <c:v>-3.4615643018067401</c:v>
                </c:pt>
                <c:pt idx="9">
                  <c:v>-3.4615643018067401</c:v>
                </c:pt>
                <c:pt idx="10">
                  <c:v>-3.4615643018067401</c:v>
                </c:pt>
                <c:pt idx="11">
                  <c:v>-3.4615643018067401</c:v>
                </c:pt>
                <c:pt idx="12">
                  <c:v>-3.4615643018067401</c:v>
                </c:pt>
                <c:pt idx="13">
                  <c:v>-3.4615643018067401</c:v>
                </c:pt>
                <c:pt idx="14">
                  <c:v>-3.4615643018067401</c:v>
                </c:pt>
                <c:pt idx="15">
                  <c:v>-3.4615643018067401</c:v>
                </c:pt>
                <c:pt idx="16">
                  <c:v>-3.4615643018067401</c:v>
                </c:pt>
                <c:pt idx="17">
                  <c:v>-3.4615643018067401</c:v>
                </c:pt>
                <c:pt idx="18">
                  <c:v>-3.4615643018067401</c:v>
                </c:pt>
                <c:pt idx="19">
                  <c:v>-3.4615643018067401</c:v>
                </c:pt>
                <c:pt idx="20">
                  <c:v>-3.4615643018067401</c:v>
                </c:pt>
                <c:pt idx="21">
                  <c:v>-3.4615643018067401</c:v>
                </c:pt>
                <c:pt idx="22">
                  <c:v>-3.4615643018067401</c:v>
                </c:pt>
                <c:pt idx="23">
                  <c:v>-3.4615643018067401</c:v>
                </c:pt>
                <c:pt idx="24">
                  <c:v>-3.4615643018067401</c:v>
                </c:pt>
                <c:pt idx="25">
                  <c:v>-3.4615643018067401</c:v>
                </c:pt>
                <c:pt idx="26">
                  <c:v>-3.4615643018067401</c:v>
                </c:pt>
                <c:pt idx="27">
                  <c:v>-3.4615643018067401</c:v>
                </c:pt>
                <c:pt idx="28">
                  <c:v>-3.4615643018067401</c:v>
                </c:pt>
                <c:pt idx="29">
                  <c:v>-3.4615643018067401</c:v>
                </c:pt>
                <c:pt idx="30">
                  <c:v>-3.4615643018067401</c:v>
                </c:pt>
                <c:pt idx="31">
                  <c:v>-3.4615643018067401</c:v>
                </c:pt>
                <c:pt idx="32">
                  <c:v>-3.361823145120368</c:v>
                </c:pt>
                <c:pt idx="33">
                  <c:v>-3.361823145120368</c:v>
                </c:pt>
                <c:pt idx="34">
                  <c:v>-3.361823145120368</c:v>
                </c:pt>
                <c:pt idx="35">
                  <c:v>-3.361823145120368</c:v>
                </c:pt>
                <c:pt idx="36">
                  <c:v>-3.361823145120368</c:v>
                </c:pt>
                <c:pt idx="37">
                  <c:v>-3.361823145120368</c:v>
                </c:pt>
                <c:pt idx="38">
                  <c:v>-3.361823145120368</c:v>
                </c:pt>
                <c:pt idx="39">
                  <c:v>-3.361823145120368</c:v>
                </c:pt>
                <c:pt idx="40">
                  <c:v>-3.361823145120368</c:v>
                </c:pt>
                <c:pt idx="41">
                  <c:v>-3.361823145120368</c:v>
                </c:pt>
                <c:pt idx="42">
                  <c:v>-3.361823145120368</c:v>
                </c:pt>
                <c:pt idx="43">
                  <c:v>-3.361823145120368</c:v>
                </c:pt>
                <c:pt idx="44">
                  <c:v>-3.361823145120368</c:v>
                </c:pt>
                <c:pt idx="45">
                  <c:v>-3.361823145120368</c:v>
                </c:pt>
                <c:pt idx="46">
                  <c:v>-3.361823145120368</c:v>
                </c:pt>
                <c:pt idx="47">
                  <c:v>-3.361823145120368</c:v>
                </c:pt>
                <c:pt idx="48">
                  <c:v>-3.361823145120368</c:v>
                </c:pt>
                <c:pt idx="49">
                  <c:v>-3.361823145120368</c:v>
                </c:pt>
                <c:pt idx="50">
                  <c:v>-3.361823145120368</c:v>
                </c:pt>
                <c:pt idx="51">
                  <c:v>-3.361823145120368</c:v>
                </c:pt>
                <c:pt idx="52">
                  <c:v>-3.361823145120368</c:v>
                </c:pt>
                <c:pt idx="53">
                  <c:v>-3.361823145120368</c:v>
                </c:pt>
                <c:pt idx="54">
                  <c:v>-3.2620819884339962</c:v>
                </c:pt>
                <c:pt idx="55">
                  <c:v>-3.2620819884339962</c:v>
                </c:pt>
                <c:pt idx="56">
                  <c:v>-3.2620819884339962</c:v>
                </c:pt>
                <c:pt idx="57">
                  <c:v>-3.2620819884339962</c:v>
                </c:pt>
                <c:pt idx="58">
                  <c:v>-3.2620819884339962</c:v>
                </c:pt>
                <c:pt idx="59">
                  <c:v>-3.2620819884339962</c:v>
                </c:pt>
                <c:pt idx="60">
                  <c:v>-3.2620819884339962</c:v>
                </c:pt>
                <c:pt idx="61">
                  <c:v>-3.2620819884339962</c:v>
                </c:pt>
                <c:pt idx="62">
                  <c:v>-3.2620819884339962</c:v>
                </c:pt>
                <c:pt idx="63">
                  <c:v>-3.2620819884339962</c:v>
                </c:pt>
                <c:pt idx="64">
                  <c:v>-3.1623408317476245</c:v>
                </c:pt>
                <c:pt idx="65">
                  <c:v>-3.1623408317476245</c:v>
                </c:pt>
                <c:pt idx="66">
                  <c:v>-3.1623408317476245</c:v>
                </c:pt>
                <c:pt idx="67">
                  <c:v>-3.1623408317476245</c:v>
                </c:pt>
                <c:pt idx="68">
                  <c:v>-3.1623408317476245</c:v>
                </c:pt>
                <c:pt idx="69">
                  <c:v>-3.1623408317476245</c:v>
                </c:pt>
                <c:pt idx="70">
                  <c:v>-3.1623408317476245</c:v>
                </c:pt>
                <c:pt idx="71">
                  <c:v>-3.1623408317476245</c:v>
                </c:pt>
                <c:pt idx="72">
                  <c:v>-3.1623408317476245</c:v>
                </c:pt>
                <c:pt idx="73">
                  <c:v>-3.1623408317476245</c:v>
                </c:pt>
                <c:pt idx="74">
                  <c:v>-3.1623408317476245</c:v>
                </c:pt>
                <c:pt idx="75">
                  <c:v>-3.0625996750612523</c:v>
                </c:pt>
                <c:pt idx="76">
                  <c:v>-3.1623408317476245</c:v>
                </c:pt>
                <c:pt idx="77">
                  <c:v>-3.0625996750612523</c:v>
                </c:pt>
                <c:pt idx="78">
                  <c:v>-3.1623408317476245</c:v>
                </c:pt>
                <c:pt idx="79">
                  <c:v>-3.0625996750612523</c:v>
                </c:pt>
                <c:pt idx="80">
                  <c:v>-3.0625996750612523</c:v>
                </c:pt>
                <c:pt idx="81">
                  <c:v>-3.0625996750612523</c:v>
                </c:pt>
                <c:pt idx="82">
                  <c:v>-3.0625996750612523</c:v>
                </c:pt>
                <c:pt idx="83">
                  <c:v>-3.0625996750612523</c:v>
                </c:pt>
                <c:pt idx="84">
                  <c:v>-3.0625996750612523</c:v>
                </c:pt>
                <c:pt idx="85">
                  <c:v>-2.9628585183748806</c:v>
                </c:pt>
                <c:pt idx="86">
                  <c:v>-2.9628585183748806</c:v>
                </c:pt>
                <c:pt idx="87">
                  <c:v>-2.9628585183748806</c:v>
                </c:pt>
                <c:pt idx="88">
                  <c:v>-2.9628585183748806</c:v>
                </c:pt>
                <c:pt idx="89">
                  <c:v>-2.9628585183748806</c:v>
                </c:pt>
                <c:pt idx="90">
                  <c:v>-2.9628585183748806</c:v>
                </c:pt>
                <c:pt idx="91">
                  <c:v>-2.9628585183748806</c:v>
                </c:pt>
                <c:pt idx="92">
                  <c:v>-2.9628585183748806</c:v>
                </c:pt>
                <c:pt idx="93">
                  <c:v>-2.9628585183748806</c:v>
                </c:pt>
                <c:pt idx="94">
                  <c:v>-2.8631173616885084</c:v>
                </c:pt>
                <c:pt idx="95">
                  <c:v>-2.9628585183748806</c:v>
                </c:pt>
                <c:pt idx="96">
                  <c:v>-2.9628585183748806</c:v>
                </c:pt>
                <c:pt idx="97">
                  <c:v>-2.8631173616885084</c:v>
                </c:pt>
                <c:pt idx="98">
                  <c:v>-2.8631173616885084</c:v>
                </c:pt>
                <c:pt idx="99">
                  <c:v>-2.8631173616885084</c:v>
                </c:pt>
                <c:pt idx="100">
                  <c:v>-2.8631173616885084</c:v>
                </c:pt>
                <c:pt idx="101">
                  <c:v>-2.8631173616885084</c:v>
                </c:pt>
                <c:pt idx="102">
                  <c:v>-2.7633762050021371</c:v>
                </c:pt>
                <c:pt idx="103">
                  <c:v>-2.7633762050021371</c:v>
                </c:pt>
                <c:pt idx="104">
                  <c:v>-2.7633762050021371</c:v>
                </c:pt>
                <c:pt idx="105">
                  <c:v>-2.7633762050021371</c:v>
                </c:pt>
                <c:pt idx="106">
                  <c:v>-2.8631173616885084</c:v>
                </c:pt>
                <c:pt idx="107">
                  <c:v>-2.7633762050021371</c:v>
                </c:pt>
                <c:pt idx="108">
                  <c:v>-2.7633762050021371</c:v>
                </c:pt>
                <c:pt idx="109">
                  <c:v>-2.7633762050021371</c:v>
                </c:pt>
                <c:pt idx="110">
                  <c:v>-2.7633762050021371</c:v>
                </c:pt>
                <c:pt idx="111">
                  <c:v>-2.6636350483157649</c:v>
                </c:pt>
                <c:pt idx="112">
                  <c:v>-2.6636350483157649</c:v>
                </c:pt>
                <c:pt idx="113">
                  <c:v>-2.6636350483157649</c:v>
                </c:pt>
                <c:pt idx="114">
                  <c:v>-2.5638938916293927</c:v>
                </c:pt>
                <c:pt idx="115">
                  <c:v>-2.464152734943021</c:v>
                </c:pt>
                <c:pt idx="116">
                  <c:v>-2.3644115782566488</c:v>
                </c:pt>
                <c:pt idx="117">
                  <c:v>-2.2646704215702775</c:v>
                </c:pt>
                <c:pt idx="118">
                  <c:v>-2.1649292648839054</c:v>
                </c:pt>
                <c:pt idx="119">
                  <c:v>-1.9654469515111614</c:v>
                </c:pt>
                <c:pt idx="120">
                  <c:v>-1.6662234814520458</c:v>
                </c:pt>
                <c:pt idx="121">
                  <c:v>-1.4667411680793019</c:v>
                </c:pt>
                <c:pt idx="122">
                  <c:v>-1.2672588547065582</c:v>
                </c:pt>
                <c:pt idx="123">
                  <c:v>-0.96803538464744254</c:v>
                </c:pt>
                <c:pt idx="124">
                  <c:v>-0.86829422796107059</c:v>
                </c:pt>
                <c:pt idx="125">
                  <c:v>-0.66881191458832678</c:v>
                </c:pt>
                <c:pt idx="126">
                  <c:v>-0.46932960121558298</c:v>
                </c:pt>
                <c:pt idx="127">
                  <c:v>-0.26984728784283918</c:v>
                </c:pt>
                <c:pt idx="128">
                  <c:v>2.9376182216276525E-2</c:v>
                </c:pt>
                <c:pt idx="129">
                  <c:v>2.9376182216276525E-2</c:v>
                </c:pt>
                <c:pt idx="130">
                  <c:v>0.22885849558902033</c:v>
                </c:pt>
                <c:pt idx="131">
                  <c:v>0.42834080896176413</c:v>
                </c:pt>
                <c:pt idx="132">
                  <c:v>0.52808196564813603</c:v>
                </c:pt>
                <c:pt idx="133">
                  <c:v>0.62782312233450788</c:v>
                </c:pt>
                <c:pt idx="134">
                  <c:v>0.72756427902087983</c:v>
                </c:pt>
                <c:pt idx="135">
                  <c:v>0.92704659239362364</c:v>
                </c:pt>
                <c:pt idx="136">
                  <c:v>1.0267877490799957</c:v>
                </c:pt>
                <c:pt idx="137">
                  <c:v>1.1265289057663674</c:v>
                </c:pt>
                <c:pt idx="138">
                  <c:v>1.2262700624527394</c:v>
                </c:pt>
                <c:pt idx="139">
                  <c:v>1.3260112191391111</c:v>
                </c:pt>
                <c:pt idx="140">
                  <c:v>1.4257523758254831</c:v>
                </c:pt>
                <c:pt idx="141">
                  <c:v>1.525493532511855</c:v>
                </c:pt>
                <c:pt idx="142">
                  <c:v>1.625234689198227</c:v>
                </c:pt>
                <c:pt idx="143">
                  <c:v>1.724975845884599</c:v>
                </c:pt>
                <c:pt idx="144">
                  <c:v>1.724975845884599</c:v>
                </c:pt>
                <c:pt idx="145">
                  <c:v>1.724975845884599</c:v>
                </c:pt>
                <c:pt idx="146">
                  <c:v>1.9244581592573426</c:v>
                </c:pt>
                <c:pt idx="147">
                  <c:v>2.0241993159437146</c:v>
                </c:pt>
                <c:pt idx="148">
                  <c:v>2.1239404726300868</c:v>
                </c:pt>
                <c:pt idx="149">
                  <c:v>2.2236816293164581</c:v>
                </c:pt>
                <c:pt idx="150">
                  <c:v>2.2236816293164581</c:v>
                </c:pt>
                <c:pt idx="151">
                  <c:v>2.2236816293164581</c:v>
                </c:pt>
                <c:pt idx="152">
                  <c:v>2.3234227860028303</c:v>
                </c:pt>
                <c:pt idx="153">
                  <c:v>2.423163942689202</c:v>
                </c:pt>
                <c:pt idx="154">
                  <c:v>2.6226462560619463</c:v>
                </c:pt>
                <c:pt idx="155">
                  <c:v>2.6226462560619463</c:v>
                </c:pt>
                <c:pt idx="156">
                  <c:v>2.7223874127483176</c:v>
                </c:pt>
                <c:pt idx="157">
                  <c:v>2.9218697261210616</c:v>
                </c:pt>
                <c:pt idx="158">
                  <c:v>3.0216108828074337</c:v>
                </c:pt>
                <c:pt idx="159">
                  <c:v>3.1213520394938055</c:v>
                </c:pt>
                <c:pt idx="160">
                  <c:v>3.1213520394938055</c:v>
                </c:pt>
                <c:pt idx="161">
                  <c:v>3.2210931961801772</c:v>
                </c:pt>
                <c:pt idx="162">
                  <c:v>3.3208343528665494</c:v>
                </c:pt>
                <c:pt idx="163">
                  <c:v>3.3208343528665494</c:v>
                </c:pt>
                <c:pt idx="164">
                  <c:v>3.5203166662392933</c:v>
                </c:pt>
                <c:pt idx="165">
                  <c:v>3.5203166662392933</c:v>
                </c:pt>
                <c:pt idx="166">
                  <c:v>3.620057822925665</c:v>
                </c:pt>
                <c:pt idx="167">
                  <c:v>3.620057822925665</c:v>
                </c:pt>
                <c:pt idx="168">
                  <c:v>3.9192812929847807</c:v>
                </c:pt>
                <c:pt idx="169">
                  <c:v>3.8195401362984085</c:v>
                </c:pt>
                <c:pt idx="170">
                  <c:v>3.7197989796120368</c:v>
                </c:pt>
                <c:pt idx="171">
                  <c:v>3.620057822925665</c:v>
                </c:pt>
                <c:pt idx="172">
                  <c:v>3.620057822925665</c:v>
                </c:pt>
                <c:pt idx="173">
                  <c:v>3.7197989796120368</c:v>
                </c:pt>
                <c:pt idx="174">
                  <c:v>3.7197989796120368</c:v>
                </c:pt>
                <c:pt idx="175">
                  <c:v>3.620057822925665</c:v>
                </c:pt>
                <c:pt idx="176">
                  <c:v>3.8195401362984085</c:v>
                </c:pt>
                <c:pt idx="177">
                  <c:v>3.8195401362984085</c:v>
                </c:pt>
                <c:pt idx="178">
                  <c:v>4.0190224496711524</c:v>
                </c:pt>
                <c:pt idx="179">
                  <c:v>4.1187636063575246</c:v>
                </c:pt>
                <c:pt idx="180">
                  <c:v>4.2185047630438959</c:v>
                </c:pt>
                <c:pt idx="181">
                  <c:v>4.3182459197302689</c:v>
                </c:pt>
                <c:pt idx="182">
                  <c:v>4.4179870764166402</c:v>
                </c:pt>
                <c:pt idx="183">
                  <c:v>4.4179870764166402</c:v>
                </c:pt>
                <c:pt idx="184">
                  <c:v>4.3182459197302689</c:v>
                </c:pt>
                <c:pt idx="185">
                  <c:v>4.5177282331030115</c:v>
                </c:pt>
                <c:pt idx="186">
                  <c:v>4.5177282331030115</c:v>
                </c:pt>
                <c:pt idx="187">
                  <c:v>4.5177282331030115</c:v>
                </c:pt>
                <c:pt idx="188">
                  <c:v>4.7172105464757559</c:v>
                </c:pt>
                <c:pt idx="189">
                  <c:v>4.7172105464757559</c:v>
                </c:pt>
                <c:pt idx="190">
                  <c:v>4.5177282331030115</c:v>
                </c:pt>
                <c:pt idx="191">
                  <c:v>4.7172105464757559</c:v>
                </c:pt>
                <c:pt idx="192">
                  <c:v>5.0164340165348715</c:v>
                </c:pt>
                <c:pt idx="193">
                  <c:v>5.3156574865939881</c:v>
                </c:pt>
                <c:pt idx="194">
                  <c:v>5.4153986432803594</c:v>
                </c:pt>
                <c:pt idx="195">
                  <c:v>5.714622113339475</c:v>
                </c:pt>
                <c:pt idx="196">
                  <c:v>5.714622113339475</c:v>
                </c:pt>
                <c:pt idx="197">
                  <c:v>5.6148809566531028</c:v>
                </c:pt>
                <c:pt idx="198">
                  <c:v>5.215916329907615</c:v>
                </c:pt>
                <c:pt idx="199">
                  <c:v>5.215916329907615</c:v>
                </c:pt>
                <c:pt idx="200">
                  <c:v>5.215916329907615</c:v>
                </c:pt>
                <c:pt idx="201">
                  <c:v>5.215916329907615</c:v>
                </c:pt>
                <c:pt idx="202">
                  <c:v>5.0164340165348715</c:v>
                </c:pt>
                <c:pt idx="203">
                  <c:v>4.9166928598484994</c:v>
                </c:pt>
                <c:pt idx="204">
                  <c:v>4.8169517031621281</c:v>
                </c:pt>
                <c:pt idx="205">
                  <c:v>4.8169517031621281</c:v>
                </c:pt>
                <c:pt idx="206">
                  <c:v>4.6174693897893846</c:v>
                </c:pt>
                <c:pt idx="207">
                  <c:v>4.6174693897893846</c:v>
                </c:pt>
                <c:pt idx="208">
                  <c:v>4.6174693897893846</c:v>
                </c:pt>
                <c:pt idx="209">
                  <c:v>4.5177282331030115</c:v>
                </c:pt>
                <c:pt idx="210">
                  <c:v>4.5177282331030115</c:v>
                </c:pt>
                <c:pt idx="211">
                  <c:v>4.4179870764166402</c:v>
                </c:pt>
                <c:pt idx="212">
                  <c:v>4.4179870764166402</c:v>
                </c:pt>
                <c:pt idx="213">
                  <c:v>4.4179870764166402</c:v>
                </c:pt>
                <c:pt idx="214">
                  <c:v>4.3182459197302689</c:v>
                </c:pt>
                <c:pt idx="215">
                  <c:v>4.8169517031621281</c:v>
                </c:pt>
                <c:pt idx="216">
                  <c:v>4.8169517031621281</c:v>
                </c:pt>
                <c:pt idx="217">
                  <c:v>4.9166928598484994</c:v>
                </c:pt>
                <c:pt idx="218">
                  <c:v>5.215916329907615</c:v>
                </c:pt>
                <c:pt idx="219">
                  <c:v>5.215916329907615</c:v>
                </c:pt>
                <c:pt idx="220">
                  <c:v>5.215916329907615</c:v>
                </c:pt>
                <c:pt idx="221">
                  <c:v>5.215916329907615</c:v>
                </c:pt>
                <c:pt idx="222">
                  <c:v>5.215916329907615</c:v>
                </c:pt>
                <c:pt idx="223">
                  <c:v>5.1161751732212437</c:v>
                </c:pt>
                <c:pt idx="224">
                  <c:v>5.1161751732212437</c:v>
                </c:pt>
                <c:pt idx="225">
                  <c:v>5.1161751732212437</c:v>
                </c:pt>
                <c:pt idx="226">
                  <c:v>5.0164340165348715</c:v>
                </c:pt>
                <c:pt idx="227">
                  <c:v>5.0164340165348715</c:v>
                </c:pt>
                <c:pt idx="228">
                  <c:v>4.9166928598484994</c:v>
                </c:pt>
                <c:pt idx="229">
                  <c:v>5.0164340165348715</c:v>
                </c:pt>
                <c:pt idx="230">
                  <c:v>4.9166928598484994</c:v>
                </c:pt>
                <c:pt idx="231">
                  <c:v>4.9166928598484994</c:v>
                </c:pt>
                <c:pt idx="232">
                  <c:v>4.8169517031621281</c:v>
                </c:pt>
                <c:pt idx="233">
                  <c:v>4.7172105464757559</c:v>
                </c:pt>
                <c:pt idx="234">
                  <c:v>4.8169517031621281</c:v>
                </c:pt>
                <c:pt idx="235">
                  <c:v>4.8169517031621281</c:v>
                </c:pt>
                <c:pt idx="236">
                  <c:v>4.7172105464757559</c:v>
                </c:pt>
                <c:pt idx="237">
                  <c:v>4.8169517031621281</c:v>
                </c:pt>
                <c:pt idx="238">
                  <c:v>4.7172105464757559</c:v>
                </c:pt>
                <c:pt idx="239">
                  <c:v>4.6174693897893846</c:v>
                </c:pt>
                <c:pt idx="240">
                  <c:v>4.6174693897893846</c:v>
                </c:pt>
                <c:pt idx="241">
                  <c:v>4.8169517031621281</c:v>
                </c:pt>
                <c:pt idx="242">
                  <c:v>4.9166928598484994</c:v>
                </c:pt>
                <c:pt idx="243">
                  <c:v>5.0164340165348715</c:v>
                </c:pt>
                <c:pt idx="244">
                  <c:v>5.215916329907615</c:v>
                </c:pt>
                <c:pt idx="245">
                  <c:v>5.3156574865939881</c:v>
                </c:pt>
                <c:pt idx="246">
                  <c:v>5.4153986432803594</c:v>
                </c:pt>
                <c:pt idx="247">
                  <c:v>5.4153986432803594</c:v>
                </c:pt>
                <c:pt idx="248">
                  <c:v>5.4153986432803594</c:v>
                </c:pt>
                <c:pt idx="249">
                  <c:v>5.3156574865939881</c:v>
                </c:pt>
                <c:pt idx="250">
                  <c:v>5.4153986432803594</c:v>
                </c:pt>
                <c:pt idx="251">
                  <c:v>5.3156574865939881</c:v>
                </c:pt>
                <c:pt idx="252">
                  <c:v>5.3156574865939881</c:v>
                </c:pt>
                <c:pt idx="253">
                  <c:v>5.215916329907615</c:v>
                </c:pt>
                <c:pt idx="254">
                  <c:v>5.1161751732212437</c:v>
                </c:pt>
                <c:pt idx="255">
                  <c:v>5.1161751732212437</c:v>
                </c:pt>
                <c:pt idx="256">
                  <c:v>5.3156574865939881</c:v>
                </c:pt>
                <c:pt idx="257">
                  <c:v>5.215916329907615</c:v>
                </c:pt>
                <c:pt idx="258">
                  <c:v>5.1161751732212437</c:v>
                </c:pt>
                <c:pt idx="259">
                  <c:v>5.1161751732212437</c:v>
                </c:pt>
                <c:pt idx="260">
                  <c:v>5.1161751732212437</c:v>
                </c:pt>
                <c:pt idx="261">
                  <c:v>5.215916329907615</c:v>
                </c:pt>
                <c:pt idx="262">
                  <c:v>5.0164340165348715</c:v>
                </c:pt>
                <c:pt idx="263">
                  <c:v>5.1161751732212437</c:v>
                </c:pt>
                <c:pt idx="264">
                  <c:v>5.0164340165348715</c:v>
                </c:pt>
                <c:pt idx="265">
                  <c:v>5.1161751732212437</c:v>
                </c:pt>
                <c:pt idx="266">
                  <c:v>5.0164340165348715</c:v>
                </c:pt>
                <c:pt idx="267">
                  <c:v>5.0164340165348715</c:v>
                </c:pt>
                <c:pt idx="268">
                  <c:v>5.0164340165348715</c:v>
                </c:pt>
                <c:pt idx="269">
                  <c:v>5.0164340165348715</c:v>
                </c:pt>
                <c:pt idx="270">
                  <c:v>5.0164340165348715</c:v>
                </c:pt>
                <c:pt idx="271">
                  <c:v>5.0164340165348715</c:v>
                </c:pt>
                <c:pt idx="272">
                  <c:v>5.0164340165348715</c:v>
                </c:pt>
                <c:pt idx="273">
                  <c:v>4.9166928598484994</c:v>
                </c:pt>
                <c:pt idx="274">
                  <c:v>5.0164340165348715</c:v>
                </c:pt>
                <c:pt idx="275">
                  <c:v>5.0164340165348715</c:v>
                </c:pt>
                <c:pt idx="276">
                  <c:v>5.1161751732212437</c:v>
                </c:pt>
                <c:pt idx="277">
                  <c:v>5.0164340165348715</c:v>
                </c:pt>
                <c:pt idx="278">
                  <c:v>5.0164340165348715</c:v>
                </c:pt>
                <c:pt idx="279">
                  <c:v>5.4153986432803594</c:v>
                </c:pt>
                <c:pt idx="280">
                  <c:v>5.5151397999667306</c:v>
                </c:pt>
                <c:pt idx="281">
                  <c:v>5.4153986432803594</c:v>
                </c:pt>
                <c:pt idx="282">
                  <c:v>5.5151397999667306</c:v>
                </c:pt>
                <c:pt idx="283">
                  <c:v>5.714622113339475</c:v>
                </c:pt>
                <c:pt idx="284">
                  <c:v>5.8143632700258472</c:v>
                </c:pt>
                <c:pt idx="285">
                  <c:v>5.714622113339475</c:v>
                </c:pt>
                <c:pt idx="286">
                  <c:v>5.714622113339475</c:v>
                </c:pt>
                <c:pt idx="287">
                  <c:v>5.714622113339475</c:v>
                </c:pt>
                <c:pt idx="288">
                  <c:v>5.8143632700258472</c:v>
                </c:pt>
                <c:pt idx="289">
                  <c:v>5.8143632700258472</c:v>
                </c:pt>
                <c:pt idx="290">
                  <c:v>5.8143632700258472</c:v>
                </c:pt>
                <c:pt idx="291">
                  <c:v>5.714622113339475</c:v>
                </c:pt>
                <c:pt idx="292">
                  <c:v>5.714622113339475</c:v>
                </c:pt>
                <c:pt idx="293">
                  <c:v>5.714622113339475</c:v>
                </c:pt>
                <c:pt idx="294">
                  <c:v>5.714622113339475</c:v>
                </c:pt>
                <c:pt idx="295">
                  <c:v>5.714622113339475</c:v>
                </c:pt>
                <c:pt idx="296">
                  <c:v>5.8143632700258472</c:v>
                </c:pt>
                <c:pt idx="297">
                  <c:v>5.714622113339475</c:v>
                </c:pt>
                <c:pt idx="298">
                  <c:v>5.6148809566531028</c:v>
                </c:pt>
                <c:pt idx="299">
                  <c:v>5.714622113339475</c:v>
                </c:pt>
                <c:pt idx="300">
                  <c:v>5.714622113339475</c:v>
                </c:pt>
                <c:pt idx="301">
                  <c:v>5.714622113339475</c:v>
                </c:pt>
                <c:pt idx="302">
                  <c:v>5.714622113339475</c:v>
                </c:pt>
                <c:pt idx="303">
                  <c:v>5.6148809566531028</c:v>
                </c:pt>
                <c:pt idx="304">
                  <c:v>5.6148809566531028</c:v>
                </c:pt>
                <c:pt idx="305">
                  <c:v>5.6148809566531028</c:v>
                </c:pt>
                <c:pt idx="306">
                  <c:v>5.6148809566531028</c:v>
                </c:pt>
                <c:pt idx="307">
                  <c:v>5.5151397999667306</c:v>
                </c:pt>
                <c:pt idx="308">
                  <c:v>5.5151397999667306</c:v>
                </c:pt>
                <c:pt idx="309">
                  <c:v>5.5151397999667306</c:v>
                </c:pt>
                <c:pt idx="310">
                  <c:v>5.6148809566531028</c:v>
                </c:pt>
                <c:pt idx="311">
                  <c:v>5.6148809566531028</c:v>
                </c:pt>
                <c:pt idx="312">
                  <c:v>5.6148809566531028</c:v>
                </c:pt>
                <c:pt idx="313">
                  <c:v>5.5151397999667306</c:v>
                </c:pt>
                <c:pt idx="314">
                  <c:v>5.5151397999667306</c:v>
                </c:pt>
                <c:pt idx="315">
                  <c:v>5.6148809566531028</c:v>
                </c:pt>
                <c:pt idx="316">
                  <c:v>5.6148809566531028</c:v>
                </c:pt>
                <c:pt idx="317">
                  <c:v>5.6148809566531028</c:v>
                </c:pt>
                <c:pt idx="318">
                  <c:v>5.5151397999667306</c:v>
                </c:pt>
                <c:pt idx="319">
                  <c:v>5.5151397999667306</c:v>
                </c:pt>
                <c:pt idx="320">
                  <c:v>5.6148809566531028</c:v>
                </c:pt>
                <c:pt idx="321">
                  <c:v>5.6148809566531028</c:v>
                </c:pt>
                <c:pt idx="322">
                  <c:v>5.5151397999667306</c:v>
                </c:pt>
                <c:pt idx="323">
                  <c:v>5.5151397999667306</c:v>
                </c:pt>
                <c:pt idx="324">
                  <c:v>5.5151397999667306</c:v>
                </c:pt>
                <c:pt idx="325">
                  <c:v>5.6148809566531028</c:v>
                </c:pt>
                <c:pt idx="326">
                  <c:v>5.6148809566531028</c:v>
                </c:pt>
                <c:pt idx="327">
                  <c:v>5.5151397999667306</c:v>
                </c:pt>
                <c:pt idx="328">
                  <c:v>5.6148809566531028</c:v>
                </c:pt>
                <c:pt idx="329">
                  <c:v>5.6148809566531028</c:v>
                </c:pt>
                <c:pt idx="330">
                  <c:v>5.5151397999667306</c:v>
                </c:pt>
                <c:pt idx="331">
                  <c:v>5.5151397999667306</c:v>
                </c:pt>
                <c:pt idx="332">
                  <c:v>5.6148809566531028</c:v>
                </c:pt>
                <c:pt idx="333">
                  <c:v>5.6148809566531028</c:v>
                </c:pt>
                <c:pt idx="334">
                  <c:v>5.6148809566531028</c:v>
                </c:pt>
                <c:pt idx="335">
                  <c:v>5.6148809566531028</c:v>
                </c:pt>
                <c:pt idx="336">
                  <c:v>5.714622113339475</c:v>
                </c:pt>
                <c:pt idx="337">
                  <c:v>5.8143632700258472</c:v>
                </c:pt>
                <c:pt idx="338">
                  <c:v>5.8143632700258472</c:v>
                </c:pt>
                <c:pt idx="339">
                  <c:v>5.8143632700258472</c:v>
                </c:pt>
                <c:pt idx="340">
                  <c:v>5.8143632700258472</c:v>
                </c:pt>
                <c:pt idx="341">
                  <c:v>5.9141044267122185</c:v>
                </c:pt>
                <c:pt idx="342">
                  <c:v>5.9141044267122185</c:v>
                </c:pt>
                <c:pt idx="343">
                  <c:v>5.9141044267122185</c:v>
                </c:pt>
                <c:pt idx="344">
                  <c:v>6.1135867400849628</c:v>
                </c:pt>
                <c:pt idx="345">
                  <c:v>6.1135867400849628</c:v>
                </c:pt>
                <c:pt idx="346">
                  <c:v>6.1135867400849628</c:v>
                </c:pt>
                <c:pt idx="347">
                  <c:v>6.1135867400849628</c:v>
                </c:pt>
                <c:pt idx="348">
                  <c:v>6.0138455833985907</c:v>
                </c:pt>
                <c:pt idx="349">
                  <c:v>6.0138455833985907</c:v>
                </c:pt>
                <c:pt idx="350">
                  <c:v>6.1135867400849628</c:v>
                </c:pt>
                <c:pt idx="351">
                  <c:v>6.1135867400849628</c:v>
                </c:pt>
                <c:pt idx="352">
                  <c:v>6.2133278967713341</c:v>
                </c:pt>
                <c:pt idx="353">
                  <c:v>6.1135867400849628</c:v>
                </c:pt>
                <c:pt idx="354">
                  <c:v>6.1135867400849628</c:v>
                </c:pt>
                <c:pt idx="355">
                  <c:v>6.2133278967713341</c:v>
                </c:pt>
                <c:pt idx="356">
                  <c:v>6.0138455833985907</c:v>
                </c:pt>
                <c:pt idx="357">
                  <c:v>6.1135867400849628</c:v>
                </c:pt>
                <c:pt idx="358">
                  <c:v>6.0138455833985907</c:v>
                </c:pt>
                <c:pt idx="359">
                  <c:v>6.0138455833985907</c:v>
                </c:pt>
                <c:pt idx="360">
                  <c:v>6.1135867400849628</c:v>
                </c:pt>
                <c:pt idx="361">
                  <c:v>6.1135867400849628</c:v>
                </c:pt>
                <c:pt idx="362">
                  <c:v>6.1135867400849628</c:v>
                </c:pt>
                <c:pt idx="363">
                  <c:v>6.1135867400849628</c:v>
                </c:pt>
                <c:pt idx="364">
                  <c:v>6.1135867400849628</c:v>
                </c:pt>
                <c:pt idx="365">
                  <c:v>6.0138455833985907</c:v>
                </c:pt>
                <c:pt idx="366">
                  <c:v>6.1135867400849628</c:v>
                </c:pt>
                <c:pt idx="367">
                  <c:v>6.1135867400849628</c:v>
                </c:pt>
                <c:pt idx="368">
                  <c:v>6.2133278967713341</c:v>
                </c:pt>
                <c:pt idx="369">
                  <c:v>6.2133278967713341</c:v>
                </c:pt>
                <c:pt idx="370">
                  <c:v>6.1135867400849628</c:v>
                </c:pt>
                <c:pt idx="371">
                  <c:v>6.1135867400849628</c:v>
                </c:pt>
                <c:pt idx="372">
                  <c:v>6.2133278967713341</c:v>
                </c:pt>
                <c:pt idx="373">
                  <c:v>6.1135867400849628</c:v>
                </c:pt>
                <c:pt idx="374">
                  <c:v>6.1135867400849628</c:v>
                </c:pt>
                <c:pt idx="375">
                  <c:v>6.1135867400849628</c:v>
                </c:pt>
                <c:pt idx="376">
                  <c:v>6.0138455833985907</c:v>
                </c:pt>
                <c:pt idx="377">
                  <c:v>6.0138455833985907</c:v>
                </c:pt>
                <c:pt idx="378">
                  <c:v>6.0138455833985907</c:v>
                </c:pt>
                <c:pt idx="379">
                  <c:v>6.0138455833985907</c:v>
                </c:pt>
                <c:pt idx="380">
                  <c:v>6.1135867400849628</c:v>
                </c:pt>
                <c:pt idx="381">
                  <c:v>6.0138455833985907</c:v>
                </c:pt>
                <c:pt idx="382">
                  <c:v>6.1135867400849628</c:v>
                </c:pt>
                <c:pt idx="383">
                  <c:v>6.1135867400849628</c:v>
                </c:pt>
                <c:pt idx="384">
                  <c:v>6.1135867400849628</c:v>
                </c:pt>
                <c:pt idx="385">
                  <c:v>6.1135867400849628</c:v>
                </c:pt>
                <c:pt idx="386">
                  <c:v>6.2133278967713341</c:v>
                </c:pt>
                <c:pt idx="387">
                  <c:v>6.2133278967713341</c:v>
                </c:pt>
                <c:pt idx="388">
                  <c:v>6.1135867400849628</c:v>
                </c:pt>
                <c:pt idx="389">
                  <c:v>6.0138455833985907</c:v>
                </c:pt>
                <c:pt idx="390">
                  <c:v>6.1135867400849628</c:v>
                </c:pt>
                <c:pt idx="391">
                  <c:v>6.2133278967713341</c:v>
                </c:pt>
                <c:pt idx="392">
                  <c:v>6.2133278967713341</c:v>
                </c:pt>
                <c:pt idx="393">
                  <c:v>6.2133278967713341</c:v>
                </c:pt>
                <c:pt idx="394">
                  <c:v>6.3130690534577063</c:v>
                </c:pt>
                <c:pt idx="395">
                  <c:v>6.2133278967713341</c:v>
                </c:pt>
                <c:pt idx="396">
                  <c:v>6.3130690534577063</c:v>
                </c:pt>
                <c:pt idx="397">
                  <c:v>6.2133278967713341</c:v>
                </c:pt>
                <c:pt idx="398">
                  <c:v>6.2133278967713341</c:v>
                </c:pt>
                <c:pt idx="399">
                  <c:v>6.2133278967713341</c:v>
                </c:pt>
                <c:pt idx="400">
                  <c:v>6.2133278967713341</c:v>
                </c:pt>
                <c:pt idx="401">
                  <c:v>6.4128102101440785</c:v>
                </c:pt>
                <c:pt idx="402">
                  <c:v>6.4128102101440785</c:v>
                </c:pt>
                <c:pt idx="403">
                  <c:v>6.5125513668304498</c:v>
                </c:pt>
                <c:pt idx="404">
                  <c:v>6.612292523516822</c:v>
                </c:pt>
                <c:pt idx="405">
                  <c:v>6.612292523516822</c:v>
                </c:pt>
                <c:pt idx="406">
                  <c:v>6.7120336802031941</c:v>
                </c:pt>
                <c:pt idx="407">
                  <c:v>6.612292523516822</c:v>
                </c:pt>
                <c:pt idx="408">
                  <c:v>6.612292523516822</c:v>
                </c:pt>
                <c:pt idx="409">
                  <c:v>6.612292523516822</c:v>
                </c:pt>
                <c:pt idx="410">
                  <c:v>6.5125513668304498</c:v>
                </c:pt>
                <c:pt idx="411">
                  <c:v>6.612292523516822</c:v>
                </c:pt>
                <c:pt idx="412">
                  <c:v>6.7120336802031941</c:v>
                </c:pt>
                <c:pt idx="413">
                  <c:v>6.7120336802031941</c:v>
                </c:pt>
                <c:pt idx="414">
                  <c:v>6.7120336802031941</c:v>
                </c:pt>
                <c:pt idx="415">
                  <c:v>6.8117748368895663</c:v>
                </c:pt>
                <c:pt idx="416">
                  <c:v>6.8117748368895663</c:v>
                </c:pt>
                <c:pt idx="417">
                  <c:v>6.8117748368895663</c:v>
                </c:pt>
                <c:pt idx="418">
                  <c:v>6.8117748368895663</c:v>
                </c:pt>
                <c:pt idx="419">
                  <c:v>6.9115159935759376</c:v>
                </c:pt>
                <c:pt idx="420">
                  <c:v>6.8117748368895663</c:v>
                </c:pt>
                <c:pt idx="421">
                  <c:v>6.8117748368895663</c:v>
                </c:pt>
                <c:pt idx="422">
                  <c:v>6.8117748368895663</c:v>
                </c:pt>
                <c:pt idx="423">
                  <c:v>6.9115159935759376</c:v>
                </c:pt>
                <c:pt idx="424">
                  <c:v>6.8117748368895663</c:v>
                </c:pt>
                <c:pt idx="425">
                  <c:v>6.7120336802031941</c:v>
                </c:pt>
                <c:pt idx="426">
                  <c:v>6.9115159935759376</c:v>
                </c:pt>
                <c:pt idx="427">
                  <c:v>6.9115159935759376</c:v>
                </c:pt>
                <c:pt idx="428">
                  <c:v>6.8117748368895663</c:v>
                </c:pt>
                <c:pt idx="429">
                  <c:v>6.9115159935759376</c:v>
                </c:pt>
                <c:pt idx="430">
                  <c:v>6.9115159935759376</c:v>
                </c:pt>
                <c:pt idx="431">
                  <c:v>7.0112571502623089</c:v>
                </c:pt>
                <c:pt idx="432">
                  <c:v>7.0112571502623089</c:v>
                </c:pt>
                <c:pt idx="433">
                  <c:v>7.110998306948682</c:v>
                </c:pt>
                <c:pt idx="434">
                  <c:v>7.0112571502623089</c:v>
                </c:pt>
                <c:pt idx="435">
                  <c:v>7.0112571502623089</c:v>
                </c:pt>
                <c:pt idx="436">
                  <c:v>7.110998306948682</c:v>
                </c:pt>
                <c:pt idx="437">
                  <c:v>7.0112571502623089</c:v>
                </c:pt>
                <c:pt idx="438">
                  <c:v>7.0112571502623089</c:v>
                </c:pt>
                <c:pt idx="439">
                  <c:v>7.0112571502623089</c:v>
                </c:pt>
                <c:pt idx="440">
                  <c:v>7.0112571502623089</c:v>
                </c:pt>
                <c:pt idx="441">
                  <c:v>7.0112571502623089</c:v>
                </c:pt>
                <c:pt idx="442">
                  <c:v>7.0112571502623089</c:v>
                </c:pt>
                <c:pt idx="443">
                  <c:v>7.0112571502623089</c:v>
                </c:pt>
                <c:pt idx="444">
                  <c:v>7.110998306948682</c:v>
                </c:pt>
                <c:pt idx="445">
                  <c:v>7.110998306948682</c:v>
                </c:pt>
                <c:pt idx="446">
                  <c:v>6.9115159935759376</c:v>
                </c:pt>
                <c:pt idx="447">
                  <c:v>6.9115159935759376</c:v>
                </c:pt>
                <c:pt idx="448">
                  <c:v>7.0112571502623089</c:v>
                </c:pt>
                <c:pt idx="449">
                  <c:v>7.0112571502623089</c:v>
                </c:pt>
                <c:pt idx="450">
                  <c:v>7.0112571502623089</c:v>
                </c:pt>
                <c:pt idx="451">
                  <c:v>7.0112571502623089</c:v>
                </c:pt>
                <c:pt idx="452">
                  <c:v>7.0112571502623089</c:v>
                </c:pt>
                <c:pt idx="453">
                  <c:v>6.8117748368895663</c:v>
                </c:pt>
                <c:pt idx="454">
                  <c:v>6.9115159935759376</c:v>
                </c:pt>
                <c:pt idx="455">
                  <c:v>6.9115159935759376</c:v>
                </c:pt>
                <c:pt idx="456">
                  <c:v>6.8117748368895663</c:v>
                </c:pt>
                <c:pt idx="457">
                  <c:v>6.9115159935759376</c:v>
                </c:pt>
                <c:pt idx="458">
                  <c:v>6.8117748368895663</c:v>
                </c:pt>
                <c:pt idx="459">
                  <c:v>6.7120336802031941</c:v>
                </c:pt>
                <c:pt idx="460">
                  <c:v>6.8117748368895663</c:v>
                </c:pt>
                <c:pt idx="461">
                  <c:v>6.8117748368895663</c:v>
                </c:pt>
                <c:pt idx="462">
                  <c:v>6.7120336802031941</c:v>
                </c:pt>
                <c:pt idx="463">
                  <c:v>6.8117748368895663</c:v>
                </c:pt>
                <c:pt idx="464">
                  <c:v>6.8117748368895663</c:v>
                </c:pt>
                <c:pt idx="465">
                  <c:v>6.7120336802031941</c:v>
                </c:pt>
                <c:pt idx="466">
                  <c:v>6.7120336802031941</c:v>
                </c:pt>
                <c:pt idx="467">
                  <c:v>6.7120336802031941</c:v>
                </c:pt>
                <c:pt idx="468">
                  <c:v>6.8117748368895663</c:v>
                </c:pt>
                <c:pt idx="469">
                  <c:v>6.7120336802031941</c:v>
                </c:pt>
                <c:pt idx="470">
                  <c:v>6.7120336802031941</c:v>
                </c:pt>
                <c:pt idx="471">
                  <c:v>6.7120336802031941</c:v>
                </c:pt>
                <c:pt idx="472">
                  <c:v>6.7120336802031941</c:v>
                </c:pt>
                <c:pt idx="473">
                  <c:v>6.7120336802031941</c:v>
                </c:pt>
                <c:pt idx="474">
                  <c:v>6.7120336802031941</c:v>
                </c:pt>
                <c:pt idx="475">
                  <c:v>6.7120336802031941</c:v>
                </c:pt>
                <c:pt idx="476">
                  <c:v>6.612292523516822</c:v>
                </c:pt>
                <c:pt idx="477">
                  <c:v>6.7120336802031941</c:v>
                </c:pt>
                <c:pt idx="478">
                  <c:v>6.7120336802031941</c:v>
                </c:pt>
                <c:pt idx="479">
                  <c:v>6.7120336802031941</c:v>
                </c:pt>
                <c:pt idx="480">
                  <c:v>6.7120336802031941</c:v>
                </c:pt>
                <c:pt idx="481">
                  <c:v>6.8117748368895663</c:v>
                </c:pt>
                <c:pt idx="482">
                  <c:v>6.8117748368895663</c:v>
                </c:pt>
                <c:pt idx="483">
                  <c:v>6.8117748368895663</c:v>
                </c:pt>
                <c:pt idx="484">
                  <c:v>6.8117748368895663</c:v>
                </c:pt>
                <c:pt idx="485">
                  <c:v>6.8117748368895663</c:v>
                </c:pt>
                <c:pt idx="486">
                  <c:v>6.8117748368895663</c:v>
                </c:pt>
                <c:pt idx="487">
                  <c:v>6.8117748368895663</c:v>
                </c:pt>
                <c:pt idx="488">
                  <c:v>6.7120336802031941</c:v>
                </c:pt>
                <c:pt idx="489">
                  <c:v>6.8117748368895663</c:v>
                </c:pt>
                <c:pt idx="490">
                  <c:v>6.7120336802031941</c:v>
                </c:pt>
                <c:pt idx="491">
                  <c:v>6.8117748368895663</c:v>
                </c:pt>
                <c:pt idx="492">
                  <c:v>6.8117748368895663</c:v>
                </c:pt>
                <c:pt idx="493">
                  <c:v>6.8117748368895663</c:v>
                </c:pt>
                <c:pt idx="494">
                  <c:v>6.9115159935759376</c:v>
                </c:pt>
                <c:pt idx="495">
                  <c:v>6.9115159935759376</c:v>
                </c:pt>
                <c:pt idx="496">
                  <c:v>6.9115159935759376</c:v>
                </c:pt>
                <c:pt idx="497">
                  <c:v>6.8117748368895663</c:v>
                </c:pt>
                <c:pt idx="498">
                  <c:v>6.9115159935759376</c:v>
                </c:pt>
                <c:pt idx="499">
                  <c:v>7.0112571502623089</c:v>
                </c:pt>
                <c:pt idx="500">
                  <c:v>7.0112571502623089</c:v>
                </c:pt>
                <c:pt idx="501">
                  <c:v>7.0112571502623089</c:v>
                </c:pt>
                <c:pt idx="502">
                  <c:v>7.0112571502623089</c:v>
                </c:pt>
                <c:pt idx="503">
                  <c:v>7.0112571502623089</c:v>
                </c:pt>
                <c:pt idx="504">
                  <c:v>7.0112571502623089</c:v>
                </c:pt>
                <c:pt idx="505">
                  <c:v>7.110998306948682</c:v>
                </c:pt>
                <c:pt idx="506">
                  <c:v>7.0112571502623089</c:v>
                </c:pt>
                <c:pt idx="507">
                  <c:v>7.0112571502623089</c:v>
                </c:pt>
                <c:pt idx="508">
                  <c:v>6.9115159935759376</c:v>
                </c:pt>
                <c:pt idx="509">
                  <c:v>6.9115159935759376</c:v>
                </c:pt>
                <c:pt idx="510">
                  <c:v>7.0112571502623089</c:v>
                </c:pt>
                <c:pt idx="511">
                  <c:v>6.9115159935759376</c:v>
                </c:pt>
                <c:pt idx="512">
                  <c:v>7.0112571502623089</c:v>
                </c:pt>
                <c:pt idx="513">
                  <c:v>6.9115159935759376</c:v>
                </c:pt>
                <c:pt idx="514">
                  <c:v>6.9115159935759376</c:v>
                </c:pt>
                <c:pt idx="515">
                  <c:v>7.0112571502623089</c:v>
                </c:pt>
                <c:pt idx="516">
                  <c:v>6.9115159935759376</c:v>
                </c:pt>
                <c:pt idx="517">
                  <c:v>7.0112571502623089</c:v>
                </c:pt>
                <c:pt idx="518">
                  <c:v>7.0112571502623089</c:v>
                </c:pt>
                <c:pt idx="519">
                  <c:v>7.0112571502623089</c:v>
                </c:pt>
                <c:pt idx="520">
                  <c:v>7.0112571502623089</c:v>
                </c:pt>
                <c:pt idx="521">
                  <c:v>6.9115159935759376</c:v>
                </c:pt>
                <c:pt idx="522">
                  <c:v>6.9115159935759376</c:v>
                </c:pt>
                <c:pt idx="523">
                  <c:v>6.9115159935759376</c:v>
                </c:pt>
                <c:pt idx="524">
                  <c:v>6.9115159935759376</c:v>
                </c:pt>
                <c:pt idx="525">
                  <c:v>7.0112571502623089</c:v>
                </c:pt>
                <c:pt idx="526">
                  <c:v>6.9115159935759376</c:v>
                </c:pt>
                <c:pt idx="527">
                  <c:v>7.0112571502623089</c:v>
                </c:pt>
                <c:pt idx="528">
                  <c:v>7.0112571502623089</c:v>
                </c:pt>
                <c:pt idx="529">
                  <c:v>6.8117748368895663</c:v>
                </c:pt>
                <c:pt idx="530">
                  <c:v>7.0112571502623089</c:v>
                </c:pt>
                <c:pt idx="531">
                  <c:v>7.0112571502623089</c:v>
                </c:pt>
                <c:pt idx="532">
                  <c:v>7.0112571502623089</c:v>
                </c:pt>
                <c:pt idx="533">
                  <c:v>7.0112571502623089</c:v>
                </c:pt>
                <c:pt idx="534">
                  <c:v>7.0112571502623089</c:v>
                </c:pt>
                <c:pt idx="535">
                  <c:v>7.0112571502623089</c:v>
                </c:pt>
                <c:pt idx="536">
                  <c:v>7.0112571502623089</c:v>
                </c:pt>
                <c:pt idx="537">
                  <c:v>6.9115159935759376</c:v>
                </c:pt>
                <c:pt idx="538">
                  <c:v>7.0112571502623089</c:v>
                </c:pt>
                <c:pt idx="539">
                  <c:v>7.0112571502623089</c:v>
                </c:pt>
                <c:pt idx="540">
                  <c:v>6.9115159935759376</c:v>
                </c:pt>
                <c:pt idx="541">
                  <c:v>7.0112571502623089</c:v>
                </c:pt>
                <c:pt idx="542">
                  <c:v>7.110998306948682</c:v>
                </c:pt>
                <c:pt idx="543">
                  <c:v>7.0112571502623089</c:v>
                </c:pt>
                <c:pt idx="544">
                  <c:v>7.0112571502623089</c:v>
                </c:pt>
                <c:pt idx="545">
                  <c:v>7.0112571502623089</c:v>
                </c:pt>
                <c:pt idx="546">
                  <c:v>7.0112571502623089</c:v>
                </c:pt>
                <c:pt idx="547">
                  <c:v>7.0112571502623089</c:v>
                </c:pt>
                <c:pt idx="548">
                  <c:v>7.0112571502623089</c:v>
                </c:pt>
                <c:pt idx="549">
                  <c:v>7.0112571502623089</c:v>
                </c:pt>
                <c:pt idx="550">
                  <c:v>7.110998306948682</c:v>
                </c:pt>
                <c:pt idx="551">
                  <c:v>7.0112571502623089</c:v>
                </c:pt>
                <c:pt idx="552">
                  <c:v>6.9115159935759376</c:v>
                </c:pt>
                <c:pt idx="553">
                  <c:v>7.0112571502623089</c:v>
                </c:pt>
                <c:pt idx="554">
                  <c:v>7.0112571502623089</c:v>
                </c:pt>
                <c:pt idx="555">
                  <c:v>6.9115159935759376</c:v>
                </c:pt>
                <c:pt idx="556">
                  <c:v>6.9115159935759376</c:v>
                </c:pt>
                <c:pt idx="557">
                  <c:v>6.8117748368895663</c:v>
                </c:pt>
                <c:pt idx="558">
                  <c:v>6.8117748368895663</c:v>
                </c:pt>
                <c:pt idx="559">
                  <c:v>6.8117748368895663</c:v>
                </c:pt>
                <c:pt idx="560">
                  <c:v>6.8117748368895663</c:v>
                </c:pt>
                <c:pt idx="561">
                  <c:v>6.9115159935759376</c:v>
                </c:pt>
                <c:pt idx="562">
                  <c:v>6.8117748368895663</c:v>
                </c:pt>
                <c:pt idx="563">
                  <c:v>6.9115159935759376</c:v>
                </c:pt>
                <c:pt idx="564">
                  <c:v>6.9115159935759376</c:v>
                </c:pt>
                <c:pt idx="565">
                  <c:v>6.8117748368895663</c:v>
                </c:pt>
                <c:pt idx="566">
                  <c:v>6.8117748368895663</c:v>
                </c:pt>
                <c:pt idx="567">
                  <c:v>6.8117748368895663</c:v>
                </c:pt>
                <c:pt idx="568">
                  <c:v>6.7120336802031941</c:v>
                </c:pt>
                <c:pt idx="569">
                  <c:v>6.7120336802031941</c:v>
                </c:pt>
                <c:pt idx="570">
                  <c:v>6.7120336802031941</c:v>
                </c:pt>
                <c:pt idx="571">
                  <c:v>6.7120336802031941</c:v>
                </c:pt>
                <c:pt idx="572">
                  <c:v>6.7120336802031941</c:v>
                </c:pt>
                <c:pt idx="573">
                  <c:v>6.612292523516822</c:v>
                </c:pt>
                <c:pt idx="574">
                  <c:v>6.612292523516822</c:v>
                </c:pt>
                <c:pt idx="575">
                  <c:v>6.5125513668304498</c:v>
                </c:pt>
                <c:pt idx="576">
                  <c:v>6.612292523516822</c:v>
                </c:pt>
                <c:pt idx="577">
                  <c:v>6.612292523516822</c:v>
                </c:pt>
                <c:pt idx="578">
                  <c:v>6.612292523516822</c:v>
                </c:pt>
                <c:pt idx="579">
                  <c:v>6.7120336802031941</c:v>
                </c:pt>
                <c:pt idx="580">
                  <c:v>6.7120336802031941</c:v>
                </c:pt>
                <c:pt idx="581">
                  <c:v>6.612292523516822</c:v>
                </c:pt>
                <c:pt idx="582">
                  <c:v>6.612292523516822</c:v>
                </c:pt>
                <c:pt idx="583">
                  <c:v>6.612292523516822</c:v>
                </c:pt>
                <c:pt idx="584">
                  <c:v>6.612292523516822</c:v>
                </c:pt>
                <c:pt idx="585">
                  <c:v>6.5125513668304498</c:v>
                </c:pt>
                <c:pt idx="586">
                  <c:v>6.5125513668304498</c:v>
                </c:pt>
                <c:pt idx="587">
                  <c:v>6.5125513668304498</c:v>
                </c:pt>
                <c:pt idx="588">
                  <c:v>6.612292523516822</c:v>
                </c:pt>
                <c:pt idx="589">
                  <c:v>6.612292523516822</c:v>
                </c:pt>
                <c:pt idx="590">
                  <c:v>6.5125513668304498</c:v>
                </c:pt>
                <c:pt idx="591">
                  <c:v>6.612292523516822</c:v>
                </c:pt>
                <c:pt idx="592">
                  <c:v>6.612292523516822</c:v>
                </c:pt>
                <c:pt idx="593">
                  <c:v>6.5125513668304498</c:v>
                </c:pt>
                <c:pt idx="594">
                  <c:v>6.5125513668304498</c:v>
                </c:pt>
                <c:pt idx="595">
                  <c:v>6.612292523516822</c:v>
                </c:pt>
                <c:pt idx="596">
                  <c:v>6.5125513668304498</c:v>
                </c:pt>
                <c:pt idx="597">
                  <c:v>6.3130690534577063</c:v>
                </c:pt>
                <c:pt idx="598">
                  <c:v>6.4128102101440785</c:v>
                </c:pt>
                <c:pt idx="599">
                  <c:v>6.3130690534577063</c:v>
                </c:pt>
                <c:pt idx="600">
                  <c:v>6.3130690534577063</c:v>
                </c:pt>
                <c:pt idx="601">
                  <c:v>6.3130690534577063</c:v>
                </c:pt>
                <c:pt idx="602">
                  <c:v>6.2133278967713341</c:v>
                </c:pt>
                <c:pt idx="603">
                  <c:v>6.4128102101440785</c:v>
                </c:pt>
                <c:pt idx="604">
                  <c:v>6.4128102101440785</c:v>
                </c:pt>
                <c:pt idx="605">
                  <c:v>6.5125513668304498</c:v>
                </c:pt>
                <c:pt idx="606">
                  <c:v>7.2107394636350532</c:v>
                </c:pt>
                <c:pt idx="607">
                  <c:v>6.612292523516822</c:v>
                </c:pt>
                <c:pt idx="608">
                  <c:v>6.5125513668304498</c:v>
                </c:pt>
                <c:pt idx="609">
                  <c:v>6.5125513668304498</c:v>
                </c:pt>
                <c:pt idx="610">
                  <c:v>6.612292523516822</c:v>
                </c:pt>
                <c:pt idx="611">
                  <c:v>6.612292523516822</c:v>
                </c:pt>
                <c:pt idx="612">
                  <c:v>6.612292523516822</c:v>
                </c:pt>
                <c:pt idx="613">
                  <c:v>6.612292523516822</c:v>
                </c:pt>
                <c:pt idx="614">
                  <c:v>6.5125513668304498</c:v>
                </c:pt>
                <c:pt idx="615">
                  <c:v>6.612292523516822</c:v>
                </c:pt>
                <c:pt idx="616">
                  <c:v>6.7120336802031941</c:v>
                </c:pt>
                <c:pt idx="617">
                  <c:v>6.8117748368895663</c:v>
                </c:pt>
                <c:pt idx="618">
                  <c:v>6.8117748368895663</c:v>
                </c:pt>
                <c:pt idx="619">
                  <c:v>6.9115159935759376</c:v>
                </c:pt>
                <c:pt idx="620">
                  <c:v>7.0112571502623089</c:v>
                </c:pt>
                <c:pt idx="621">
                  <c:v>6.9115159935759376</c:v>
                </c:pt>
                <c:pt idx="622">
                  <c:v>7.0112571502623089</c:v>
                </c:pt>
                <c:pt idx="623">
                  <c:v>6.9115159935759376</c:v>
                </c:pt>
                <c:pt idx="624">
                  <c:v>6.7120336802031941</c:v>
                </c:pt>
                <c:pt idx="625">
                  <c:v>6.7120336802031941</c:v>
                </c:pt>
                <c:pt idx="626">
                  <c:v>6.8117748368895663</c:v>
                </c:pt>
                <c:pt idx="627">
                  <c:v>6.7120336802031941</c:v>
                </c:pt>
                <c:pt idx="628">
                  <c:v>6.8117748368895663</c:v>
                </c:pt>
                <c:pt idx="629">
                  <c:v>6.9115159935759376</c:v>
                </c:pt>
                <c:pt idx="630">
                  <c:v>6.9115159935759376</c:v>
                </c:pt>
                <c:pt idx="631">
                  <c:v>6.9115159935759376</c:v>
                </c:pt>
                <c:pt idx="632">
                  <c:v>6.7120336802031941</c:v>
                </c:pt>
                <c:pt idx="633">
                  <c:v>6.7120336802031941</c:v>
                </c:pt>
                <c:pt idx="634">
                  <c:v>6.7120336802031941</c:v>
                </c:pt>
                <c:pt idx="635">
                  <c:v>8.1084098738124002</c:v>
                </c:pt>
                <c:pt idx="636">
                  <c:v>8.6071156572442593</c:v>
                </c:pt>
                <c:pt idx="637">
                  <c:v>7.9089275604396567</c:v>
                </c:pt>
                <c:pt idx="638">
                  <c:v>7.4102217770077976</c:v>
                </c:pt>
                <c:pt idx="639">
                  <c:v>7.4102217770077976</c:v>
                </c:pt>
                <c:pt idx="640">
                  <c:v>7.2107394636350532</c:v>
                </c:pt>
                <c:pt idx="641">
                  <c:v>7.2107394636350532</c:v>
                </c:pt>
                <c:pt idx="642">
                  <c:v>7.110998306948682</c:v>
                </c:pt>
                <c:pt idx="643">
                  <c:v>7.2107394636350532</c:v>
                </c:pt>
                <c:pt idx="644">
                  <c:v>7.3104806203214254</c:v>
                </c:pt>
                <c:pt idx="645">
                  <c:v>7.3104806203214254</c:v>
                </c:pt>
                <c:pt idx="646">
                  <c:v>7.3104806203214254</c:v>
                </c:pt>
                <c:pt idx="647">
                  <c:v>7.3104806203214254</c:v>
                </c:pt>
                <c:pt idx="648">
                  <c:v>7.110998306948682</c:v>
                </c:pt>
                <c:pt idx="649">
                  <c:v>6.9115159935759376</c:v>
                </c:pt>
                <c:pt idx="650">
                  <c:v>6.9115159935759376</c:v>
                </c:pt>
                <c:pt idx="651">
                  <c:v>6.9115159935759376</c:v>
                </c:pt>
                <c:pt idx="652">
                  <c:v>6.9115159935759376</c:v>
                </c:pt>
                <c:pt idx="653">
                  <c:v>6.8117748368895663</c:v>
                </c:pt>
                <c:pt idx="654">
                  <c:v>6.8117748368895663</c:v>
                </c:pt>
                <c:pt idx="655">
                  <c:v>6.8117748368895663</c:v>
                </c:pt>
                <c:pt idx="656">
                  <c:v>6.9115159935759376</c:v>
                </c:pt>
                <c:pt idx="657">
                  <c:v>6.8117748368895663</c:v>
                </c:pt>
                <c:pt idx="658">
                  <c:v>6.8117748368895663</c:v>
                </c:pt>
                <c:pt idx="659">
                  <c:v>6.7120336802031941</c:v>
                </c:pt>
                <c:pt idx="660">
                  <c:v>6.8117748368895663</c:v>
                </c:pt>
                <c:pt idx="661">
                  <c:v>6.8117748368895663</c:v>
                </c:pt>
                <c:pt idx="662">
                  <c:v>6.8117748368895663</c:v>
                </c:pt>
                <c:pt idx="663">
                  <c:v>6.7120336802031941</c:v>
                </c:pt>
                <c:pt idx="664">
                  <c:v>6.612292523516822</c:v>
                </c:pt>
                <c:pt idx="665">
                  <c:v>6.8117748368895663</c:v>
                </c:pt>
                <c:pt idx="666">
                  <c:v>6.8117748368895663</c:v>
                </c:pt>
                <c:pt idx="667">
                  <c:v>6.7120336802031941</c:v>
                </c:pt>
                <c:pt idx="668">
                  <c:v>6.7120336802031941</c:v>
                </c:pt>
                <c:pt idx="669">
                  <c:v>6.7120336802031941</c:v>
                </c:pt>
                <c:pt idx="670">
                  <c:v>6.7120336802031941</c:v>
                </c:pt>
                <c:pt idx="671">
                  <c:v>6.612292523516822</c:v>
                </c:pt>
                <c:pt idx="672">
                  <c:v>6.7120336802031941</c:v>
                </c:pt>
                <c:pt idx="673">
                  <c:v>6.612292523516822</c:v>
                </c:pt>
                <c:pt idx="674">
                  <c:v>6.612292523516822</c:v>
                </c:pt>
                <c:pt idx="675">
                  <c:v>6.5125513668304498</c:v>
                </c:pt>
                <c:pt idx="676">
                  <c:v>6.5125513668304498</c:v>
                </c:pt>
                <c:pt idx="677">
                  <c:v>6.7120336802031941</c:v>
                </c:pt>
                <c:pt idx="678">
                  <c:v>6.612292523516822</c:v>
                </c:pt>
                <c:pt idx="679">
                  <c:v>6.612292523516822</c:v>
                </c:pt>
                <c:pt idx="680">
                  <c:v>6.612292523516822</c:v>
                </c:pt>
                <c:pt idx="681">
                  <c:v>6.612292523516822</c:v>
                </c:pt>
                <c:pt idx="682">
                  <c:v>6.612292523516822</c:v>
                </c:pt>
                <c:pt idx="683">
                  <c:v>6.612292523516822</c:v>
                </c:pt>
                <c:pt idx="684">
                  <c:v>6.5125513668304498</c:v>
                </c:pt>
                <c:pt idx="685">
                  <c:v>6.612292523516822</c:v>
                </c:pt>
                <c:pt idx="686">
                  <c:v>6.612292523516822</c:v>
                </c:pt>
                <c:pt idx="687">
                  <c:v>6.612292523516822</c:v>
                </c:pt>
                <c:pt idx="688">
                  <c:v>6.612292523516822</c:v>
                </c:pt>
                <c:pt idx="689">
                  <c:v>6.5125513668304498</c:v>
                </c:pt>
                <c:pt idx="690">
                  <c:v>6.5125513668304498</c:v>
                </c:pt>
                <c:pt idx="691">
                  <c:v>6.5125513668304498</c:v>
                </c:pt>
                <c:pt idx="692">
                  <c:v>6.5125513668304498</c:v>
                </c:pt>
                <c:pt idx="693">
                  <c:v>6.612292523516822</c:v>
                </c:pt>
                <c:pt idx="694">
                  <c:v>6.5125513668304498</c:v>
                </c:pt>
                <c:pt idx="695">
                  <c:v>6.612292523516822</c:v>
                </c:pt>
                <c:pt idx="696">
                  <c:v>6.612292523516822</c:v>
                </c:pt>
                <c:pt idx="697">
                  <c:v>6.612292523516822</c:v>
                </c:pt>
                <c:pt idx="698">
                  <c:v>6.5125513668304498</c:v>
                </c:pt>
                <c:pt idx="699">
                  <c:v>6.612292523516822</c:v>
                </c:pt>
                <c:pt idx="700">
                  <c:v>6.612292523516822</c:v>
                </c:pt>
                <c:pt idx="701">
                  <c:v>6.612292523516822</c:v>
                </c:pt>
                <c:pt idx="702">
                  <c:v>6.612292523516822</c:v>
                </c:pt>
                <c:pt idx="703">
                  <c:v>6.5125513668304498</c:v>
                </c:pt>
                <c:pt idx="704">
                  <c:v>6.5125513668304498</c:v>
                </c:pt>
                <c:pt idx="705">
                  <c:v>6.5125513668304498</c:v>
                </c:pt>
                <c:pt idx="706">
                  <c:v>6.612292523516822</c:v>
                </c:pt>
                <c:pt idx="707">
                  <c:v>6.612292523516822</c:v>
                </c:pt>
                <c:pt idx="708">
                  <c:v>6.612292523516822</c:v>
                </c:pt>
                <c:pt idx="709">
                  <c:v>6.7120336802031941</c:v>
                </c:pt>
                <c:pt idx="710">
                  <c:v>6.612292523516822</c:v>
                </c:pt>
                <c:pt idx="711">
                  <c:v>6.612292523516822</c:v>
                </c:pt>
                <c:pt idx="712">
                  <c:v>6.7120336802031941</c:v>
                </c:pt>
                <c:pt idx="713">
                  <c:v>6.612292523516822</c:v>
                </c:pt>
                <c:pt idx="714">
                  <c:v>6.612292523516822</c:v>
                </c:pt>
                <c:pt idx="715">
                  <c:v>6.7120336802031941</c:v>
                </c:pt>
                <c:pt idx="716">
                  <c:v>6.7120336802031941</c:v>
                </c:pt>
                <c:pt idx="717">
                  <c:v>6.7120336802031941</c:v>
                </c:pt>
                <c:pt idx="718">
                  <c:v>6.7120336802031941</c:v>
                </c:pt>
                <c:pt idx="719">
                  <c:v>6.7120336802031941</c:v>
                </c:pt>
                <c:pt idx="720">
                  <c:v>6.612292523516822</c:v>
                </c:pt>
              </c:numCache>
            </c:numRef>
          </c:yVal>
          <c:smooth val="1"/>
        </c:ser>
        <c:ser>
          <c:idx val="13"/>
          <c:order val="13"/>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Sheet2!$K$4:$K$724</c:f>
              <c:numCache>
                <c:formatCode>0.0_ </c:formatCode>
                <c:ptCount val="721"/>
                <c:pt idx="0">
                  <c:v>-0.9660656671222615</c:v>
                </c:pt>
                <c:pt idx="1">
                  <c:v>-0.9660656671222615</c:v>
                </c:pt>
                <c:pt idx="2">
                  <c:v>-0.9660656671222615</c:v>
                </c:pt>
                <c:pt idx="3">
                  <c:v>-0.9660656671222615</c:v>
                </c:pt>
                <c:pt idx="4">
                  <c:v>-1.0664090014313024</c:v>
                </c:pt>
                <c:pt idx="5">
                  <c:v>-0.9660656671222615</c:v>
                </c:pt>
                <c:pt idx="6">
                  <c:v>-0.9660656671222615</c:v>
                </c:pt>
                <c:pt idx="7">
                  <c:v>-0.9660656671222615</c:v>
                </c:pt>
                <c:pt idx="8">
                  <c:v>-0.9660656671222615</c:v>
                </c:pt>
                <c:pt idx="9">
                  <c:v>-0.9660656671222615</c:v>
                </c:pt>
                <c:pt idx="10">
                  <c:v>-1.0664090014313024</c:v>
                </c:pt>
                <c:pt idx="11">
                  <c:v>-0.9660656671222615</c:v>
                </c:pt>
                <c:pt idx="12">
                  <c:v>-0.9660656671222615</c:v>
                </c:pt>
                <c:pt idx="13">
                  <c:v>-1.0664090014313024</c:v>
                </c:pt>
                <c:pt idx="14">
                  <c:v>-1.0664090014313024</c:v>
                </c:pt>
                <c:pt idx="15">
                  <c:v>-1.0664090014313024</c:v>
                </c:pt>
                <c:pt idx="16">
                  <c:v>-1.0664090014313024</c:v>
                </c:pt>
                <c:pt idx="17">
                  <c:v>-1.0664090014313024</c:v>
                </c:pt>
                <c:pt idx="18">
                  <c:v>-1.0664090014313024</c:v>
                </c:pt>
                <c:pt idx="19">
                  <c:v>-1.0664090014313024</c:v>
                </c:pt>
                <c:pt idx="20">
                  <c:v>-0.9660656671222615</c:v>
                </c:pt>
                <c:pt idx="21">
                  <c:v>-0.9660656671222615</c:v>
                </c:pt>
                <c:pt idx="22">
                  <c:v>-0.9660656671222615</c:v>
                </c:pt>
                <c:pt idx="23">
                  <c:v>-0.9660656671222615</c:v>
                </c:pt>
                <c:pt idx="24">
                  <c:v>-0.9660656671222615</c:v>
                </c:pt>
                <c:pt idx="25">
                  <c:v>-0.9660656671222615</c:v>
                </c:pt>
                <c:pt idx="26">
                  <c:v>-0.9660656671222615</c:v>
                </c:pt>
                <c:pt idx="27">
                  <c:v>-0.9660656671222615</c:v>
                </c:pt>
                <c:pt idx="28">
                  <c:v>-0.9660656671222615</c:v>
                </c:pt>
                <c:pt idx="29">
                  <c:v>-0.9660656671222615</c:v>
                </c:pt>
                <c:pt idx="30">
                  <c:v>-1.0664090014313024</c:v>
                </c:pt>
                <c:pt idx="31">
                  <c:v>-1.0664090014313024</c:v>
                </c:pt>
                <c:pt idx="32">
                  <c:v>-0.9660656671222615</c:v>
                </c:pt>
                <c:pt idx="33">
                  <c:v>-0.9660656671222615</c:v>
                </c:pt>
                <c:pt idx="34">
                  <c:v>-0.9660656671222615</c:v>
                </c:pt>
                <c:pt idx="35">
                  <c:v>-0.9660656671222615</c:v>
                </c:pt>
                <c:pt idx="36">
                  <c:v>-0.9660656671222615</c:v>
                </c:pt>
                <c:pt idx="37">
                  <c:v>-0.9660656671222615</c:v>
                </c:pt>
                <c:pt idx="38">
                  <c:v>-0.9660656671222615</c:v>
                </c:pt>
                <c:pt idx="39">
                  <c:v>-0.9660656671222615</c:v>
                </c:pt>
                <c:pt idx="40">
                  <c:v>-0.9660656671222615</c:v>
                </c:pt>
                <c:pt idx="41">
                  <c:v>-0.9660656671222615</c:v>
                </c:pt>
                <c:pt idx="42">
                  <c:v>-0.9660656671222615</c:v>
                </c:pt>
                <c:pt idx="43">
                  <c:v>-0.9660656671222615</c:v>
                </c:pt>
                <c:pt idx="44">
                  <c:v>-0.9660656671222615</c:v>
                </c:pt>
                <c:pt idx="45">
                  <c:v>-0.9660656671222615</c:v>
                </c:pt>
                <c:pt idx="46">
                  <c:v>-0.9660656671222615</c:v>
                </c:pt>
                <c:pt idx="47">
                  <c:v>-0.9660656671222615</c:v>
                </c:pt>
                <c:pt idx="48">
                  <c:v>-0.9660656671222615</c:v>
                </c:pt>
                <c:pt idx="49">
                  <c:v>-0.9660656671222615</c:v>
                </c:pt>
                <c:pt idx="50">
                  <c:v>-0.9660656671222615</c:v>
                </c:pt>
                <c:pt idx="51">
                  <c:v>-0.9660656671222615</c:v>
                </c:pt>
                <c:pt idx="52">
                  <c:v>-0.9660656671222615</c:v>
                </c:pt>
                <c:pt idx="53">
                  <c:v>-0.9660656671222615</c:v>
                </c:pt>
                <c:pt idx="54">
                  <c:v>-0.9660656671222615</c:v>
                </c:pt>
                <c:pt idx="55">
                  <c:v>-0.9660656671222615</c:v>
                </c:pt>
                <c:pt idx="56">
                  <c:v>-0.9660656671222615</c:v>
                </c:pt>
                <c:pt idx="57">
                  <c:v>-0.9660656671222615</c:v>
                </c:pt>
                <c:pt idx="58">
                  <c:v>-0.9660656671222615</c:v>
                </c:pt>
                <c:pt idx="59">
                  <c:v>-0.9660656671222615</c:v>
                </c:pt>
                <c:pt idx="60">
                  <c:v>-0.9660656671222615</c:v>
                </c:pt>
                <c:pt idx="61">
                  <c:v>-1.1667523357403433</c:v>
                </c:pt>
                <c:pt idx="62">
                  <c:v>-1.0664090014313024</c:v>
                </c:pt>
                <c:pt idx="63">
                  <c:v>-1.0664090014313024</c:v>
                </c:pt>
                <c:pt idx="64">
                  <c:v>-0.9660656671222615</c:v>
                </c:pt>
                <c:pt idx="65">
                  <c:v>-0.9660656671222615</c:v>
                </c:pt>
                <c:pt idx="66">
                  <c:v>-0.9660656671222615</c:v>
                </c:pt>
                <c:pt idx="67">
                  <c:v>-0.9660656671222615</c:v>
                </c:pt>
                <c:pt idx="68">
                  <c:v>-0.9660656671222615</c:v>
                </c:pt>
                <c:pt idx="69">
                  <c:v>-0.9660656671222615</c:v>
                </c:pt>
                <c:pt idx="70">
                  <c:v>-0.9660656671222615</c:v>
                </c:pt>
                <c:pt idx="71">
                  <c:v>-0.9660656671222615</c:v>
                </c:pt>
                <c:pt idx="72">
                  <c:v>-0.9660656671222615</c:v>
                </c:pt>
                <c:pt idx="73">
                  <c:v>-0.9660656671222615</c:v>
                </c:pt>
                <c:pt idx="74">
                  <c:v>-0.9660656671222615</c:v>
                </c:pt>
                <c:pt idx="75">
                  <c:v>-0.86572233281322064</c:v>
                </c:pt>
                <c:pt idx="76">
                  <c:v>-0.9660656671222615</c:v>
                </c:pt>
                <c:pt idx="77">
                  <c:v>-0.9660656671222615</c:v>
                </c:pt>
                <c:pt idx="78">
                  <c:v>-0.9660656671222615</c:v>
                </c:pt>
                <c:pt idx="79">
                  <c:v>-0.9660656671222615</c:v>
                </c:pt>
                <c:pt idx="80">
                  <c:v>-0.9660656671222615</c:v>
                </c:pt>
                <c:pt idx="81">
                  <c:v>-0.9660656671222615</c:v>
                </c:pt>
                <c:pt idx="82">
                  <c:v>-0.9660656671222615</c:v>
                </c:pt>
                <c:pt idx="83">
                  <c:v>-1.0664090014313024</c:v>
                </c:pt>
                <c:pt idx="84">
                  <c:v>-0.9660656671222615</c:v>
                </c:pt>
                <c:pt idx="85">
                  <c:v>-0.9660656671222615</c:v>
                </c:pt>
                <c:pt idx="86">
                  <c:v>-0.9660656671222615</c:v>
                </c:pt>
                <c:pt idx="87">
                  <c:v>-0.9660656671222615</c:v>
                </c:pt>
                <c:pt idx="88">
                  <c:v>-0.9660656671222615</c:v>
                </c:pt>
                <c:pt idx="89">
                  <c:v>-1.0664090014313024</c:v>
                </c:pt>
                <c:pt idx="90">
                  <c:v>-0.9660656671222615</c:v>
                </c:pt>
                <c:pt idx="91">
                  <c:v>-0.9660656671222615</c:v>
                </c:pt>
                <c:pt idx="92">
                  <c:v>-1.0664090014313024</c:v>
                </c:pt>
                <c:pt idx="93">
                  <c:v>-1.0664090014313024</c:v>
                </c:pt>
                <c:pt idx="94">
                  <c:v>-1.0664090014313024</c:v>
                </c:pt>
                <c:pt idx="95">
                  <c:v>-1.0664090014313024</c:v>
                </c:pt>
                <c:pt idx="96">
                  <c:v>-0.9660656671222615</c:v>
                </c:pt>
                <c:pt idx="97">
                  <c:v>-1.0664090014313024</c:v>
                </c:pt>
                <c:pt idx="98">
                  <c:v>-1.0664090014313024</c:v>
                </c:pt>
                <c:pt idx="99">
                  <c:v>-0.9660656671222615</c:v>
                </c:pt>
                <c:pt idx="100">
                  <c:v>-0.9660656671222615</c:v>
                </c:pt>
                <c:pt idx="101">
                  <c:v>-0.86572233281322064</c:v>
                </c:pt>
                <c:pt idx="102">
                  <c:v>-0.9660656671222615</c:v>
                </c:pt>
                <c:pt idx="103">
                  <c:v>-0.9660656671222615</c:v>
                </c:pt>
                <c:pt idx="104">
                  <c:v>-0.9660656671222615</c:v>
                </c:pt>
                <c:pt idx="105">
                  <c:v>-0.9660656671222615</c:v>
                </c:pt>
                <c:pt idx="106">
                  <c:v>-0.9660656671222615</c:v>
                </c:pt>
                <c:pt idx="107">
                  <c:v>-0.66503566419513893</c:v>
                </c:pt>
                <c:pt idx="108">
                  <c:v>-0.86572233281322064</c:v>
                </c:pt>
                <c:pt idx="109">
                  <c:v>-0.76537899850417979</c:v>
                </c:pt>
                <c:pt idx="110">
                  <c:v>-0.66503566419513893</c:v>
                </c:pt>
                <c:pt idx="111">
                  <c:v>-0.9660656671222615</c:v>
                </c:pt>
                <c:pt idx="112">
                  <c:v>-0.76537899850417979</c:v>
                </c:pt>
                <c:pt idx="113">
                  <c:v>-0.76537899850417979</c:v>
                </c:pt>
                <c:pt idx="114">
                  <c:v>-0.86572233281322064</c:v>
                </c:pt>
                <c:pt idx="115">
                  <c:v>3.7367675968147052E-2</c:v>
                </c:pt>
                <c:pt idx="116">
                  <c:v>0.840114350440474</c:v>
                </c:pt>
                <c:pt idx="117">
                  <c:v>1.4421743562947189</c:v>
                </c:pt>
                <c:pt idx="118">
                  <c:v>1.9438910278399235</c:v>
                </c:pt>
                <c:pt idx="119">
                  <c:v>2.8469810366212909</c:v>
                </c:pt>
                <c:pt idx="120">
                  <c:v>3.7500710454026587</c:v>
                </c:pt>
                <c:pt idx="121">
                  <c:v>4.6531610541840269</c:v>
                </c:pt>
                <c:pt idx="122">
                  <c:v>5.5562510629653943</c:v>
                </c:pt>
                <c:pt idx="123">
                  <c:v>6.1583110688196392</c:v>
                </c:pt>
                <c:pt idx="124">
                  <c:v>6.3589977374377202</c:v>
                </c:pt>
                <c:pt idx="125">
                  <c:v>6.8607144089829246</c:v>
                </c:pt>
                <c:pt idx="126">
                  <c:v>7.362431080528129</c:v>
                </c:pt>
                <c:pt idx="127">
                  <c:v>7.6634610834552523</c:v>
                </c:pt>
                <c:pt idx="128">
                  <c:v>7.9644910863823739</c:v>
                </c:pt>
                <c:pt idx="129">
                  <c:v>7.9644910863823739</c:v>
                </c:pt>
                <c:pt idx="130">
                  <c:v>8.1651777550004567</c:v>
                </c:pt>
                <c:pt idx="131">
                  <c:v>8.3658644236185378</c:v>
                </c:pt>
                <c:pt idx="132">
                  <c:v>8.5665510922366206</c:v>
                </c:pt>
                <c:pt idx="133">
                  <c:v>8.8675810951637413</c:v>
                </c:pt>
                <c:pt idx="134">
                  <c:v>8.6668944265456602</c:v>
                </c:pt>
                <c:pt idx="135">
                  <c:v>8.8675810951637413</c:v>
                </c:pt>
                <c:pt idx="136">
                  <c:v>9.0682677637818241</c:v>
                </c:pt>
                <c:pt idx="137">
                  <c:v>9.0682677637818241</c:v>
                </c:pt>
                <c:pt idx="138">
                  <c:v>9.2689544323999051</c:v>
                </c:pt>
                <c:pt idx="139">
                  <c:v>9.1686110980908655</c:v>
                </c:pt>
                <c:pt idx="140">
                  <c:v>9.3692977667089465</c:v>
                </c:pt>
                <c:pt idx="141">
                  <c:v>9.5699844353270294</c:v>
                </c:pt>
                <c:pt idx="142">
                  <c:v>9.5699844353270294</c:v>
                </c:pt>
                <c:pt idx="143">
                  <c:v>9.87101443825415</c:v>
                </c:pt>
                <c:pt idx="144">
                  <c:v>9.9713577725631914</c:v>
                </c:pt>
                <c:pt idx="145">
                  <c:v>10.071701106872233</c:v>
                </c:pt>
                <c:pt idx="146">
                  <c:v>10.071701106872233</c:v>
                </c:pt>
                <c:pt idx="147">
                  <c:v>10.272387775490314</c:v>
                </c:pt>
                <c:pt idx="148">
                  <c:v>10.372731109799355</c:v>
                </c:pt>
                <c:pt idx="149">
                  <c:v>10.272387775490314</c:v>
                </c:pt>
                <c:pt idx="150">
                  <c:v>10.172044441181274</c:v>
                </c:pt>
                <c:pt idx="151">
                  <c:v>10.272387775490314</c:v>
                </c:pt>
                <c:pt idx="152">
                  <c:v>9.9713577725631914</c:v>
                </c:pt>
                <c:pt idx="153">
                  <c:v>10.071701106872233</c:v>
                </c:pt>
                <c:pt idx="154">
                  <c:v>10.172044441181274</c:v>
                </c:pt>
                <c:pt idx="155">
                  <c:v>10.172044441181274</c:v>
                </c:pt>
                <c:pt idx="156">
                  <c:v>10.372731109799355</c:v>
                </c:pt>
                <c:pt idx="157">
                  <c:v>10.272387775490314</c:v>
                </c:pt>
                <c:pt idx="158">
                  <c:v>10.372731109799355</c:v>
                </c:pt>
                <c:pt idx="159">
                  <c:v>10.573417778417438</c:v>
                </c:pt>
                <c:pt idx="160">
                  <c:v>10.473074444108395</c:v>
                </c:pt>
                <c:pt idx="161">
                  <c:v>10.573417778417438</c:v>
                </c:pt>
                <c:pt idx="162">
                  <c:v>10.673761112726478</c:v>
                </c:pt>
                <c:pt idx="163">
                  <c:v>10.774104447035519</c:v>
                </c:pt>
                <c:pt idx="164">
                  <c:v>10.774104447035519</c:v>
                </c:pt>
                <c:pt idx="165">
                  <c:v>10.473074444108395</c:v>
                </c:pt>
                <c:pt idx="166">
                  <c:v>10.573417778417438</c:v>
                </c:pt>
                <c:pt idx="167">
                  <c:v>10.673761112726478</c:v>
                </c:pt>
                <c:pt idx="168">
                  <c:v>10.9747911156536</c:v>
                </c:pt>
                <c:pt idx="169">
                  <c:v>11.677194455816887</c:v>
                </c:pt>
                <c:pt idx="170">
                  <c:v>11.075134449962642</c:v>
                </c:pt>
                <c:pt idx="171">
                  <c:v>10.774104447035519</c:v>
                </c:pt>
                <c:pt idx="172">
                  <c:v>10.172044441181274</c:v>
                </c:pt>
                <c:pt idx="173">
                  <c:v>9.670327769636069</c:v>
                </c:pt>
                <c:pt idx="174">
                  <c:v>9.4696411010179862</c:v>
                </c:pt>
                <c:pt idx="175">
                  <c:v>9.87101443825415</c:v>
                </c:pt>
                <c:pt idx="176">
                  <c:v>10.372731109799355</c:v>
                </c:pt>
                <c:pt idx="177">
                  <c:v>10.874447781344559</c:v>
                </c:pt>
                <c:pt idx="178">
                  <c:v>11.376164452889764</c:v>
                </c:pt>
                <c:pt idx="179">
                  <c:v>11.576851121507847</c:v>
                </c:pt>
                <c:pt idx="180">
                  <c:v>11.677194455816887</c:v>
                </c:pt>
                <c:pt idx="181">
                  <c:v>11.877881124434968</c:v>
                </c:pt>
                <c:pt idx="182">
                  <c:v>12.07856779305305</c:v>
                </c:pt>
                <c:pt idx="183">
                  <c:v>10.9747911156536</c:v>
                </c:pt>
                <c:pt idx="184">
                  <c:v>10.874447781344559</c:v>
                </c:pt>
                <c:pt idx="185">
                  <c:v>10.573417778417438</c:v>
                </c:pt>
                <c:pt idx="186">
                  <c:v>10.172044441181274</c:v>
                </c:pt>
                <c:pt idx="187">
                  <c:v>9.2689544323999051</c:v>
                </c:pt>
                <c:pt idx="188">
                  <c:v>9.0682677637818241</c:v>
                </c:pt>
                <c:pt idx="189">
                  <c:v>8.7672377608547016</c:v>
                </c:pt>
                <c:pt idx="190">
                  <c:v>8.7672377608547016</c:v>
                </c:pt>
                <c:pt idx="191">
                  <c:v>8.8675810951637413</c:v>
                </c:pt>
                <c:pt idx="192">
                  <c:v>8.7672377608547016</c:v>
                </c:pt>
                <c:pt idx="193">
                  <c:v>9.0682677637818241</c:v>
                </c:pt>
                <c:pt idx="194">
                  <c:v>9.5699844353270294</c:v>
                </c:pt>
                <c:pt idx="195">
                  <c:v>9.9713577725631914</c:v>
                </c:pt>
                <c:pt idx="196">
                  <c:v>10.473074444108395</c:v>
                </c:pt>
                <c:pt idx="197">
                  <c:v>10.673761112726478</c:v>
                </c:pt>
                <c:pt idx="198">
                  <c:v>10.9747911156536</c:v>
                </c:pt>
                <c:pt idx="199">
                  <c:v>10.9747911156536</c:v>
                </c:pt>
                <c:pt idx="200">
                  <c:v>10.272387775490314</c:v>
                </c:pt>
                <c:pt idx="201">
                  <c:v>9.670327769636069</c:v>
                </c:pt>
                <c:pt idx="202">
                  <c:v>9.7706711039451104</c:v>
                </c:pt>
                <c:pt idx="203">
                  <c:v>9.5699844353270294</c:v>
                </c:pt>
                <c:pt idx="204">
                  <c:v>9.4696411010179862</c:v>
                </c:pt>
                <c:pt idx="205">
                  <c:v>9.0682677637818241</c:v>
                </c:pt>
                <c:pt idx="206">
                  <c:v>9.2689544323999051</c:v>
                </c:pt>
                <c:pt idx="207">
                  <c:v>9.1686110980908655</c:v>
                </c:pt>
                <c:pt idx="208">
                  <c:v>9.0682677637818241</c:v>
                </c:pt>
                <c:pt idx="209">
                  <c:v>9.0682677637818241</c:v>
                </c:pt>
                <c:pt idx="210">
                  <c:v>9.0682677637818241</c:v>
                </c:pt>
                <c:pt idx="211">
                  <c:v>9.1686110980908655</c:v>
                </c:pt>
                <c:pt idx="212">
                  <c:v>8.9679244294727827</c:v>
                </c:pt>
                <c:pt idx="213">
                  <c:v>9.1686110980908655</c:v>
                </c:pt>
                <c:pt idx="214">
                  <c:v>9.2689544323999051</c:v>
                </c:pt>
                <c:pt idx="215">
                  <c:v>9.4696411010179862</c:v>
                </c:pt>
                <c:pt idx="216">
                  <c:v>10.172044441181274</c:v>
                </c:pt>
                <c:pt idx="217">
                  <c:v>10.272387775490314</c:v>
                </c:pt>
                <c:pt idx="218">
                  <c:v>10.874447781344559</c:v>
                </c:pt>
                <c:pt idx="219">
                  <c:v>10.9747911156536</c:v>
                </c:pt>
                <c:pt idx="220">
                  <c:v>11.476507787198804</c:v>
                </c:pt>
                <c:pt idx="221">
                  <c:v>11.777537790125926</c:v>
                </c:pt>
                <c:pt idx="222">
                  <c:v>11.175477784271683</c:v>
                </c:pt>
                <c:pt idx="223">
                  <c:v>10.9747911156536</c:v>
                </c:pt>
                <c:pt idx="224">
                  <c:v>10.573417778417438</c:v>
                </c:pt>
                <c:pt idx="225">
                  <c:v>10.172044441181274</c:v>
                </c:pt>
                <c:pt idx="226">
                  <c:v>10.172044441181274</c:v>
                </c:pt>
                <c:pt idx="227">
                  <c:v>10.071701106872233</c:v>
                </c:pt>
                <c:pt idx="228">
                  <c:v>9.7706711039451104</c:v>
                </c:pt>
                <c:pt idx="229">
                  <c:v>9.5699844353270294</c:v>
                </c:pt>
                <c:pt idx="230">
                  <c:v>9.7706711039451104</c:v>
                </c:pt>
                <c:pt idx="231">
                  <c:v>9.7706711039451104</c:v>
                </c:pt>
                <c:pt idx="232">
                  <c:v>9.5699844353270294</c:v>
                </c:pt>
                <c:pt idx="233">
                  <c:v>9.5699844353270294</c:v>
                </c:pt>
                <c:pt idx="234">
                  <c:v>9.670327769636069</c:v>
                </c:pt>
                <c:pt idx="235">
                  <c:v>9.670327769636069</c:v>
                </c:pt>
                <c:pt idx="236">
                  <c:v>9.5699844353270294</c:v>
                </c:pt>
                <c:pt idx="237">
                  <c:v>9.4696411010179862</c:v>
                </c:pt>
                <c:pt idx="238">
                  <c:v>9.5699844353270294</c:v>
                </c:pt>
                <c:pt idx="239">
                  <c:v>9.3692977667089465</c:v>
                </c:pt>
                <c:pt idx="240">
                  <c:v>9.4696411010179862</c:v>
                </c:pt>
                <c:pt idx="241">
                  <c:v>9.5699844353270294</c:v>
                </c:pt>
                <c:pt idx="242">
                  <c:v>9.670327769636069</c:v>
                </c:pt>
                <c:pt idx="243">
                  <c:v>10.473074444108395</c:v>
                </c:pt>
                <c:pt idx="244">
                  <c:v>10.874447781344559</c:v>
                </c:pt>
                <c:pt idx="245">
                  <c:v>11.275821118580723</c:v>
                </c:pt>
                <c:pt idx="246">
                  <c:v>11.576851121507847</c:v>
                </c:pt>
                <c:pt idx="247">
                  <c:v>11.677194455816887</c:v>
                </c:pt>
                <c:pt idx="248">
                  <c:v>11.877881124434968</c:v>
                </c:pt>
                <c:pt idx="249">
                  <c:v>11.677194455816887</c:v>
                </c:pt>
                <c:pt idx="250">
                  <c:v>11.175477784271683</c:v>
                </c:pt>
                <c:pt idx="251">
                  <c:v>11.175477784271683</c:v>
                </c:pt>
                <c:pt idx="252">
                  <c:v>11.175477784271683</c:v>
                </c:pt>
                <c:pt idx="253">
                  <c:v>10.874447781344559</c:v>
                </c:pt>
                <c:pt idx="254">
                  <c:v>10.673761112726478</c:v>
                </c:pt>
                <c:pt idx="255">
                  <c:v>10.473074444108395</c:v>
                </c:pt>
                <c:pt idx="256">
                  <c:v>10.272387775490314</c:v>
                </c:pt>
                <c:pt idx="257">
                  <c:v>10.372731109799355</c:v>
                </c:pt>
                <c:pt idx="258">
                  <c:v>10.071701106872233</c:v>
                </c:pt>
                <c:pt idx="259">
                  <c:v>10.172044441181274</c:v>
                </c:pt>
                <c:pt idx="260">
                  <c:v>10.172044441181274</c:v>
                </c:pt>
                <c:pt idx="261">
                  <c:v>9.87101443825415</c:v>
                </c:pt>
                <c:pt idx="262">
                  <c:v>10.172044441181274</c:v>
                </c:pt>
                <c:pt idx="263">
                  <c:v>10.172044441181274</c:v>
                </c:pt>
                <c:pt idx="264">
                  <c:v>10.172044441181274</c:v>
                </c:pt>
                <c:pt idx="265">
                  <c:v>10.172044441181274</c:v>
                </c:pt>
                <c:pt idx="266">
                  <c:v>10.172044441181274</c:v>
                </c:pt>
                <c:pt idx="267">
                  <c:v>9.9713577725631914</c:v>
                </c:pt>
                <c:pt idx="268">
                  <c:v>10.172044441181274</c:v>
                </c:pt>
                <c:pt idx="269">
                  <c:v>9.9713577725631914</c:v>
                </c:pt>
                <c:pt idx="270">
                  <c:v>9.9713577725631914</c:v>
                </c:pt>
                <c:pt idx="271">
                  <c:v>10.071701106872233</c:v>
                </c:pt>
                <c:pt idx="272">
                  <c:v>9.9713577725631914</c:v>
                </c:pt>
                <c:pt idx="273">
                  <c:v>10.272387775490314</c:v>
                </c:pt>
                <c:pt idx="274">
                  <c:v>10.071701106872233</c:v>
                </c:pt>
                <c:pt idx="275">
                  <c:v>10.071701106872233</c:v>
                </c:pt>
                <c:pt idx="276">
                  <c:v>10.071701106872233</c:v>
                </c:pt>
                <c:pt idx="277">
                  <c:v>9.87101443825415</c:v>
                </c:pt>
                <c:pt idx="278">
                  <c:v>10.172044441181274</c:v>
                </c:pt>
                <c:pt idx="279">
                  <c:v>10.272387775490314</c:v>
                </c:pt>
                <c:pt idx="280">
                  <c:v>10.673761112726478</c:v>
                </c:pt>
                <c:pt idx="281">
                  <c:v>11.275821118580723</c:v>
                </c:pt>
                <c:pt idx="282">
                  <c:v>11.877881124434968</c:v>
                </c:pt>
                <c:pt idx="283">
                  <c:v>12.07856779305305</c:v>
                </c:pt>
                <c:pt idx="284">
                  <c:v>12.07856779305305</c:v>
                </c:pt>
                <c:pt idx="285">
                  <c:v>12.479941130289212</c:v>
                </c:pt>
                <c:pt idx="286">
                  <c:v>12.379597795980171</c:v>
                </c:pt>
                <c:pt idx="287">
                  <c:v>11.677194455816887</c:v>
                </c:pt>
                <c:pt idx="288">
                  <c:v>11.576851121507847</c:v>
                </c:pt>
                <c:pt idx="289">
                  <c:v>11.476507787198804</c:v>
                </c:pt>
                <c:pt idx="290">
                  <c:v>11.376164452889764</c:v>
                </c:pt>
                <c:pt idx="291">
                  <c:v>11.175477784271683</c:v>
                </c:pt>
                <c:pt idx="292">
                  <c:v>11.275821118580723</c:v>
                </c:pt>
                <c:pt idx="293">
                  <c:v>11.175477784271683</c:v>
                </c:pt>
                <c:pt idx="294">
                  <c:v>11.075134449962642</c:v>
                </c:pt>
                <c:pt idx="295">
                  <c:v>10.9747911156536</c:v>
                </c:pt>
                <c:pt idx="296">
                  <c:v>10.9747911156536</c:v>
                </c:pt>
                <c:pt idx="297">
                  <c:v>10.9747911156536</c:v>
                </c:pt>
                <c:pt idx="298">
                  <c:v>10.9747911156536</c:v>
                </c:pt>
                <c:pt idx="299">
                  <c:v>10.9747911156536</c:v>
                </c:pt>
                <c:pt idx="300">
                  <c:v>10.874447781344559</c:v>
                </c:pt>
                <c:pt idx="301">
                  <c:v>10.774104447035519</c:v>
                </c:pt>
                <c:pt idx="302">
                  <c:v>10.673761112726478</c:v>
                </c:pt>
                <c:pt idx="303">
                  <c:v>10.774104447035519</c:v>
                </c:pt>
                <c:pt idx="304">
                  <c:v>10.473074444108395</c:v>
                </c:pt>
                <c:pt idx="305">
                  <c:v>10.774104447035519</c:v>
                </c:pt>
                <c:pt idx="306">
                  <c:v>10.372731109799355</c:v>
                </c:pt>
                <c:pt idx="307">
                  <c:v>10.774104447035519</c:v>
                </c:pt>
                <c:pt idx="308">
                  <c:v>10.473074444108395</c:v>
                </c:pt>
                <c:pt idx="309">
                  <c:v>10.774104447035519</c:v>
                </c:pt>
                <c:pt idx="310">
                  <c:v>10.673761112726478</c:v>
                </c:pt>
                <c:pt idx="311">
                  <c:v>10.673761112726478</c:v>
                </c:pt>
                <c:pt idx="312">
                  <c:v>10.573417778417438</c:v>
                </c:pt>
                <c:pt idx="313">
                  <c:v>10.573417778417438</c:v>
                </c:pt>
                <c:pt idx="314">
                  <c:v>10.774104447035519</c:v>
                </c:pt>
                <c:pt idx="315">
                  <c:v>10.473074444108395</c:v>
                </c:pt>
                <c:pt idx="316">
                  <c:v>10.573417778417438</c:v>
                </c:pt>
                <c:pt idx="317">
                  <c:v>10.473074444108395</c:v>
                </c:pt>
                <c:pt idx="318">
                  <c:v>10.874447781344559</c:v>
                </c:pt>
                <c:pt idx="319">
                  <c:v>10.673761112726478</c:v>
                </c:pt>
                <c:pt idx="320">
                  <c:v>10.673761112726478</c:v>
                </c:pt>
                <c:pt idx="321">
                  <c:v>10.673761112726478</c:v>
                </c:pt>
                <c:pt idx="322">
                  <c:v>10.673761112726478</c:v>
                </c:pt>
                <c:pt idx="323">
                  <c:v>10.573417778417438</c:v>
                </c:pt>
                <c:pt idx="324">
                  <c:v>10.774104447035519</c:v>
                </c:pt>
                <c:pt idx="325">
                  <c:v>10.473074444108395</c:v>
                </c:pt>
                <c:pt idx="326">
                  <c:v>10.874447781344559</c:v>
                </c:pt>
                <c:pt idx="327">
                  <c:v>10.774104447035519</c:v>
                </c:pt>
                <c:pt idx="328">
                  <c:v>10.774104447035519</c:v>
                </c:pt>
                <c:pt idx="329">
                  <c:v>10.774104447035519</c:v>
                </c:pt>
                <c:pt idx="330">
                  <c:v>10.9747911156536</c:v>
                </c:pt>
                <c:pt idx="331">
                  <c:v>10.9747911156536</c:v>
                </c:pt>
                <c:pt idx="332">
                  <c:v>10.774104447035519</c:v>
                </c:pt>
                <c:pt idx="333">
                  <c:v>10.9747911156536</c:v>
                </c:pt>
                <c:pt idx="334">
                  <c:v>10.673761112726478</c:v>
                </c:pt>
                <c:pt idx="335">
                  <c:v>10.774104447035519</c:v>
                </c:pt>
                <c:pt idx="336">
                  <c:v>10.774104447035519</c:v>
                </c:pt>
                <c:pt idx="337">
                  <c:v>10.9747911156536</c:v>
                </c:pt>
                <c:pt idx="338">
                  <c:v>11.075134449962642</c:v>
                </c:pt>
                <c:pt idx="339">
                  <c:v>10.9747911156536</c:v>
                </c:pt>
                <c:pt idx="340">
                  <c:v>11.175477784271683</c:v>
                </c:pt>
                <c:pt idx="341">
                  <c:v>11.175477784271683</c:v>
                </c:pt>
                <c:pt idx="342">
                  <c:v>11.175477784271683</c:v>
                </c:pt>
                <c:pt idx="343">
                  <c:v>10.9747911156536</c:v>
                </c:pt>
                <c:pt idx="344">
                  <c:v>10.9747911156536</c:v>
                </c:pt>
                <c:pt idx="345">
                  <c:v>10.9747911156536</c:v>
                </c:pt>
                <c:pt idx="346">
                  <c:v>11.275821118580723</c:v>
                </c:pt>
                <c:pt idx="347">
                  <c:v>11.175477784271683</c:v>
                </c:pt>
                <c:pt idx="348">
                  <c:v>11.275821118580723</c:v>
                </c:pt>
                <c:pt idx="349">
                  <c:v>11.275821118580723</c:v>
                </c:pt>
                <c:pt idx="350">
                  <c:v>10.774104447035519</c:v>
                </c:pt>
                <c:pt idx="351">
                  <c:v>10.874447781344559</c:v>
                </c:pt>
                <c:pt idx="352">
                  <c:v>10.774104447035519</c:v>
                </c:pt>
                <c:pt idx="353">
                  <c:v>10.9747911156536</c:v>
                </c:pt>
                <c:pt idx="354">
                  <c:v>10.874447781344559</c:v>
                </c:pt>
                <c:pt idx="355">
                  <c:v>10.874447781344559</c:v>
                </c:pt>
                <c:pt idx="356">
                  <c:v>10.9747911156536</c:v>
                </c:pt>
                <c:pt idx="357">
                  <c:v>11.175477784271683</c:v>
                </c:pt>
                <c:pt idx="358">
                  <c:v>11.075134449962642</c:v>
                </c:pt>
                <c:pt idx="359">
                  <c:v>11.075134449962642</c:v>
                </c:pt>
                <c:pt idx="360">
                  <c:v>11.175477784271683</c:v>
                </c:pt>
                <c:pt idx="361">
                  <c:v>11.175477784271683</c:v>
                </c:pt>
                <c:pt idx="362">
                  <c:v>11.275821118580723</c:v>
                </c:pt>
                <c:pt idx="363">
                  <c:v>11.075134449962642</c:v>
                </c:pt>
                <c:pt idx="364">
                  <c:v>11.275821118580723</c:v>
                </c:pt>
                <c:pt idx="365">
                  <c:v>11.275821118580723</c:v>
                </c:pt>
                <c:pt idx="366">
                  <c:v>11.075134449962642</c:v>
                </c:pt>
                <c:pt idx="367">
                  <c:v>11.075134449962642</c:v>
                </c:pt>
                <c:pt idx="368">
                  <c:v>11.175477784271683</c:v>
                </c:pt>
                <c:pt idx="369">
                  <c:v>11.275821118580723</c:v>
                </c:pt>
                <c:pt idx="370">
                  <c:v>11.476507787198804</c:v>
                </c:pt>
                <c:pt idx="371">
                  <c:v>11.677194455816887</c:v>
                </c:pt>
                <c:pt idx="372">
                  <c:v>11.275821118580723</c:v>
                </c:pt>
                <c:pt idx="373">
                  <c:v>11.476507787198804</c:v>
                </c:pt>
                <c:pt idx="374">
                  <c:v>11.376164452889764</c:v>
                </c:pt>
                <c:pt idx="375">
                  <c:v>11.877881124434968</c:v>
                </c:pt>
                <c:pt idx="376">
                  <c:v>11.978224458744007</c:v>
                </c:pt>
                <c:pt idx="377">
                  <c:v>11.777537790125926</c:v>
                </c:pt>
                <c:pt idx="378">
                  <c:v>11.877881124434968</c:v>
                </c:pt>
                <c:pt idx="379">
                  <c:v>11.978224458744007</c:v>
                </c:pt>
                <c:pt idx="380">
                  <c:v>11.978224458744007</c:v>
                </c:pt>
                <c:pt idx="381">
                  <c:v>11.576851121507847</c:v>
                </c:pt>
                <c:pt idx="382">
                  <c:v>11.576851121507847</c:v>
                </c:pt>
                <c:pt idx="383">
                  <c:v>11.677194455816887</c:v>
                </c:pt>
                <c:pt idx="384">
                  <c:v>11.576851121507847</c:v>
                </c:pt>
                <c:pt idx="385">
                  <c:v>11.576851121507847</c:v>
                </c:pt>
                <c:pt idx="386">
                  <c:v>11.476507787198804</c:v>
                </c:pt>
                <c:pt idx="387">
                  <c:v>11.576851121507847</c:v>
                </c:pt>
                <c:pt idx="388">
                  <c:v>11.677194455816887</c:v>
                </c:pt>
                <c:pt idx="389">
                  <c:v>11.576851121507847</c:v>
                </c:pt>
                <c:pt idx="390">
                  <c:v>11.677194455816887</c:v>
                </c:pt>
                <c:pt idx="391">
                  <c:v>11.576851121507847</c:v>
                </c:pt>
                <c:pt idx="392">
                  <c:v>11.576851121507847</c:v>
                </c:pt>
                <c:pt idx="393">
                  <c:v>11.576851121507847</c:v>
                </c:pt>
                <c:pt idx="394">
                  <c:v>11.677194455816887</c:v>
                </c:pt>
                <c:pt idx="395">
                  <c:v>11.677194455816887</c:v>
                </c:pt>
                <c:pt idx="396">
                  <c:v>11.777537790125926</c:v>
                </c:pt>
                <c:pt idx="397">
                  <c:v>11.677194455816887</c:v>
                </c:pt>
                <c:pt idx="398">
                  <c:v>11.576851121507847</c:v>
                </c:pt>
                <c:pt idx="399">
                  <c:v>11.777537790125926</c:v>
                </c:pt>
                <c:pt idx="400">
                  <c:v>11.476507787198804</c:v>
                </c:pt>
                <c:pt idx="401">
                  <c:v>11.777537790125926</c:v>
                </c:pt>
                <c:pt idx="402">
                  <c:v>11.777537790125926</c:v>
                </c:pt>
                <c:pt idx="403">
                  <c:v>11.677194455816887</c:v>
                </c:pt>
                <c:pt idx="404">
                  <c:v>11.576851121507847</c:v>
                </c:pt>
                <c:pt idx="405">
                  <c:v>11.476507787198804</c:v>
                </c:pt>
                <c:pt idx="406">
                  <c:v>11.275821118580723</c:v>
                </c:pt>
                <c:pt idx="407">
                  <c:v>11.476507787198804</c:v>
                </c:pt>
                <c:pt idx="408">
                  <c:v>11.576851121507847</c:v>
                </c:pt>
                <c:pt idx="409">
                  <c:v>11.476507787198804</c:v>
                </c:pt>
                <c:pt idx="410">
                  <c:v>11.677194455816887</c:v>
                </c:pt>
                <c:pt idx="411">
                  <c:v>11.576851121507847</c:v>
                </c:pt>
                <c:pt idx="412">
                  <c:v>11.677194455816887</c:v>
                </c:pt>
                <c:pt idx="413">
                  <c:v>11.777537790125926</c:v>
                </c:pt>
                <c:pt idx="414">
                  <c:v>11.576851121507847</c:v>
                </c:pt>
                <c:pt idx="415">
                  <c:v>11.677194455816887</c:v>
                </c:pt>
                <c:pt idx="416">
                  <c:v>11.576851121507847</c:v>
                </c:pt>
                <c:pt idx="417">
                  <c:v>11.677194455816887</c:v>
                </c:pt>
                <c:pt idx="418">
                  <c:v>11.576851121507847</c:v>
                </c:pt>
                <c:pt idx="419">
                  <c:v>11.677194455816887</c:v>
                </c:pt>
                <c:pt idx="420">
                  <c:v>11.677194455816887</c:v>
                </c:pt>
                <c:pt idx="421">
                  <c:v>11.677194455816887</c:v>
                </c:pt>
                <c:pt idx="422">
                  <c:v>11.777537790125926</c:v>
                </c:pt>
                <c:pt idx="423">
                  <c:v>11.677194455816887</c:v>
                </c:pt>
                <c:pt idx="424">
                  <c:v>11.677194455816887</c:v>
                </c:pt>
                <c:pt idx="425">
                  <c:v>11.877881124434968</c:v>
                </c:pt>
                <c:pt idx="426">
                  <c:v>11.978224458744007</c:v>
                </c:pt>
                <c:pt idx="427">
                  <c:v>11.777537790125926</c:v>
                </c:pt>
                <c:pt idx="428">
                  <c:v>11.877881124434968</c:v>
                </c:pt>
                <c:pt idx="429">
                  <c:v>12.07856779305305</c:v>
                </c:pt>
                <c:pt idx="430">
                  <c:v>11.777537790125926</c:v>
                </c:pt>
                <c:pt idx="431">
                  <c:v>11.877881124434968</c:v>
                </c:pt>
                <c:pt idx="432">
                  <c:v>11.877881124434968</c:v>
                </c:pt>
                <c:pt idx="433">
                  <c:v>12.07856779305305</c:v>
                </c:pt>
                <c:pt idx="434">
                  <c:v>11.877881124434968</c:v>
                </c:pt>
                <c:pt idx="435">
                  <c:v>12.17891112736209</c:v>
                </c:pt>
                <c:pt idx="436">
                  <c:v>11.677194455816887</c:v>
                </c:pt>
                <c:pt idx="437">
                  <c:v>11.978224458744007</c:v>
                </c:pt>
                <c:pt idx="438">
                  <c:v>11.476507787198804</c:v>
                </c:pt>
                <c:pt idx="439">
                  <c:v>12.17891112736209</c:v>
                </c:pt>
                <c:pt idx="440">
                  <c:v>11.777537790125926</c:v>
                </c:pt>
                <c:pt idx="441">
                  <c:v>11.777537790125926</c:v>
                </c:pt>
                <c:pt idx="442">
                  <c:v>11.978224458744007</c:v>
                </c:pt>
                <c:pt idx="443">
                  <c:v>12.279254461671131</c:v>
                </c:pt>
                <c:pt idx="444">
                  <c:v>12.07856779305305</c:v>
                </c:pt>
                <c:pt idx="445">
                  <c:v>12.17891112736209</c:v>
                </c:pt>
                <c:pt idx="446">
                  <c:v>12.07856779305305</c:v>
                </c:pt>
                <c:pt idx="447">
                  <c:v>11.877881124434968</c:v>
                </c:pt>
                <c:pt idx="448">
                  <c:v>11.978224458744007</c:v>
                </c:pt>
                <c:pt idx="449">
                  <c:v>12.07856779305305</c:v>
                </c:pt>
                <c:pt idx="450">
                  <c:v>11.877881124434968</c:v>
                </c:pt>
                <c:pt idx="451">
                  <c:v>12.07856779305305</c:v>
                </c:pt>
                <c:pt idx="452">
                  <c:v>12.07856779305305</c:v>
                </c:pt>
                <c:pt idx="453">
                  <c:v>12.07856779305305</c:v>
                </c:pt>
                <c:pt idx="454">
                  <c:v>12.17891112736209</c:v>
                </c:pt>
                <c:pt idx="455">
                  <c:v>12.379597795980171</c:v>
                </c:pt>
                <c:pt idx="456">
                  <c:v>12.379597795980171</c:v>
                </c:pt>
                <c:pt idx="457">
                  <c:v>12.279254461671131</c:v>
                </c:pt>
                <c:pt idx="458">
                  <c:v>12.17891112736209</c:v>
                </c:pt>
                <c:pt idx="459">
                  <c:v>12.17891112736209</c:v>
                </c:pt>
                <c:pt idx="460">
                  <c:v>12.17891112736209</c:v>
                </c:pt>
                <c:pt idx="461">
                  <c:v>12.379597795980171</c:v>
                </c:pt>
                <c:pt idx="462">
                  <c:v>12.479941130289212</c:v>
                </c:pt>
                <c:pt idx="463">
                  <c:v>12.479941130289212</c:v>
                </c:pt>
                <c:pt idx="464">
                  <c:v>12.379597795980171</c:v>
                </c:pt>
                <c:pt idx="465">
                  <c:v>12.379597795980171</c:v>
                </c:pt>
                <c:pt idx="466">
                  <c:v>12.580284464598254</c:v>
                </c:pt>
                <c:pt idx="467">
                  <c:v>12.379597795980171</c:v>
                </c:pt>
                <c:pt idx="468">
                  <c:v>12.479941130289212</c:v>
                </c:pt>
                <c:pt idx="469">
                  <c:v>12.279254461671131</c:v>
                </c:pt>
                <c:pt idx="470">
                  <c:v>12.379597795980171</c:v>
                </c:pt>
                <c:pt idx="471">
                  <c:v>12.479941130289212</c:v>
                </c:pt>
                <c:pt idx="472">
                  <c:v>12.580284464598254</c:v>
                </c:pt>
                <c:pt idx="473">
                  <c:v>12.479941130289212</c:v>
                </c:pt>
                <c:pt idx="474">
                  <c:v>12.479941130289212</c:v>
                </c:pt>
                <c:pt idx="475">
                  <c:v>12.680627798907295</c:v>
                </c:pt>
                <c:pt idx="476">
                  <c:v>12.479941130289212</c:v>
                </c:pt>
                <c:pt idx="477">
                  <c:v>12.479941130289212</c:v>
                </c:pt>
                <c:pt idx="478">
                  <c:v>12.580284464598254</c:v>
                </c:pt>
                <c:pt idx="479">
                  <c:v>12.479941130289212</c:v>
                </c:pt>
                <c:pt idx="480">
                  <c:v>12.580284464598254</c:v>
                </c:pt>
                <c:pt idx="481">
                  <c:v>12.479941130289212</c:v>
                </c:pt>
                <c:pt idx="482">
                  <c:v>12.580284464598254</c:v>
                </c:pt>
                <c:pt idx="483">
                  <c:v>12.379597795980171</c:v>
                </c:pt>
                <c:pt idx="484">
                  <c:v>12.279254461671131</c:v>
                </c:pt>
                <c:pt idx="485">
                  <c:v>12.479941130289212</c:v>
                </c:pt>
                <c:pt idx="486">
                  <c:v>12.580284464598254</c:v>
                </c:pt>
                <c:pt idx="487">
                  <c:v>12.580284464598254</c:v>
                </c:pt>
                <c:pt idx="488">
                  <c:v>12.479941130289212</c:v>
                </c:pt>
                <c:pt idx="489">
                  <c:v>12.379597795980171</c:v>
                </c:pt>
                <c:pt idx="490">
                  <c:v>12.379597795980171</c:v>
                </c:pt>
                <c:pt idx="491">
                  <c:v>12.07856779305305</c:v>
                </c:pt>
                <c:pt idx="492">
                  <c:v>12.479941130289212</c:v>
                </c:pt>
                <c:pt idx="493">
                  <c:v>12.07856779305305</c:v>
                </c:pt>
                <c:pt idx="494">
                  <c:v>12.479941130289212</c:v>
                </c:pt>
                <c:pt idx="495">
                  <c:v>12.17891112736209</c:v>
                </c:pt>
                <c:pt idx="496">
                  <c:v>12.279254461671131</c:v>
                </c:pt>
                <c:pt idx="497">
                  <c:v>12.379597795980171</c:v>
                </c:pt>
                <c:pt idx="498">
                  <c:v>12.279254461671131</c:v>
                </c:pt>
                <c:pt idx="499">
                  <c:v>12.279254461671131</c:v>
                </c:pt>
                <c:pt idx="500">
                  <c:v>12.07856779305305</c:v>
                </c:pt>
                <c:pt idx="501">
                  <c:v>12.580284464598254</c:v>
                </c:pt>
                <c:pt idx="502">
                  <c:v>12.17891112736209</c:v>
                </c:pt>
                <c:pt idx="503">
                  <c:v>12.17891112736209</c:v>
                </c:pt>
                <c:pt idx="504">
                  <c:v>12.07856779305305</c:v>
                </c:pt>
                <c:pt idx="505">
                  <c:v>12.279254461671131</c:v>
                </c:pt>
                <c:pt idx="506">
                  <c:v>12.379597795980171</c:v>
                </c:pt>
                <c:pt idx="507">
                  <c:v>12.379597795980171</c:v>
                </c:pt>
                <c:pt idx="508">
                  <c:v>12.479941130289212</c:v>
                </c:pt>
                <c:pt idx="509">
                  <c:v>12.580284464598254</c:v>
                </c:pt>
                <c:pt idx="510">
                  <c:v>12.479941130289212</c:v>
                </c:pt>
                <c:pt idx="511">
                  <c:v>12.580284464598254</c:v>
                </c:pt>
                <c:pt idx="512">
                  <c:v>12.479941130289212</c:v>
                </c:pt>
                <c:pt idx="513">
                  <c:v>12.479941130289212</c:v>
                </c:pt>
                <c:pt idx="514">
                  <c:v>12.680627798907295</c:v>
                </c:pt>
                <c:pt idx="515">
                  <c:v>12.680627798907295</c:v>
                </c:pt>
                <c:pt idx="516">
                  <c:v>12.780971133216335</c:v>
                </c:pt>
                <c:pt idx="517">
                  <c:v>12.680627798907295</c:v>
                </c:pt>
                <c:pt idx="518">
                  <c:v>12.680627798907295</c:v>
                </c:pt>
                <c:pt idx="519">
                  <c:v>12.881314467525376</c:v>
                </c:pt>
                <c:pt idx="520">
                  <c:v>12.680627798907295</c:v>
                </c:pt>
                <c:pt idx="521">
                  <c:v>12.580284464598254</c:v>
                </c:pt>
                <c:pt idx="522">
                  <c:v>12.981657801834416</c:v>
                </c:pt>
                <c:pt idx="523">
                  <c:v>12.881314467525376</c:v>
                </c:pt>
                <c:pt idx="524">
                  <c:v>12.780971133216335</c:v>
                </c:pt>
                <c:pt idx="525">
                  <c:v>12.580284464598254</c:v>
                </c:pt>
                <c:pt idx="526">
                  <c:v>12.479941130289212</c:v>
                </c:pt>
                <c:pt idx="527">
                  <c:v>12.780971133216335</c:v>
                </c:pt>
                <c:pt idx="528">
                  <c:v>12.780971133216335</c:v>
                </c:pt>
                <c:pt idx="529">
                  <c:v>12.479941130289212</c:v>
                </c:pt>
                <c:pt idx="530">
                  <c:v>12.680627798907295</c:v>
                </c:pt>
                <c:pt idx="531">
                  <c:v>12.580284464598254</c:v>
                </c:pt>
                <c:pt idx="532">
                  <c:v>12.680627798907295</c:v>
                </c:pt>
                <c:pt idx="533">
                  <c:v>12.881314467525376</c:v>
                </c:pt>
                <c:pt idx="534">
                  <c:v>12.881314467525376</c:v>
                </c:pt>
                <c:pt idx="535">
                  <c:v>12.881314467525376</c:v>
                </c:pt>
                <c:pt idx="536">
                  <c:v>12.780971133216335</c:v>
                </c:pt>
                <c:pt idx="537">
                  <c:v>12.580284464598254</c:v>
                </c:pt>
                <c:pt idx="538">
                  <c:v>12.17891112736209</c:v>
                </c:pt>
                <c:pt idx="539">
                  <c:v>12.07856779305305</c:v>
                </c:pt>
                <c:pt idx="540">
                  <c:v>12.379597795980171</c:v>
                </c:pt>
                <c:pt idx="541">
                  <c:v>12.479941130289212</c:v>
                </c:pt>
                <c:pt idx="542">
                  <c:v>12.17891112736209</c:v>
                </c:pt>
                <c:pt idx="543">
                  <c:v>12.479941130289212</c:v>
                </c:pt>
                <c:pt idx="544">
                  <c:v>12.479941130289212</c:v>
                </c:pt>
                <c:pt idx="545">
                  <c:v>12.279254461671131</c:v>
                </c:pt>
                <c:pt idx="546">
                  <c:v>12.379597795980171</c:v>
                </c:pt>
                <c:pt idx="547">
                  <c:v>12.479941130289212</c:v>
                </c:pt>
                <c:pt idx="548">
                  <c:v>12.279254461671131</c:v>
                </c:pt>
                <c:pt idx="549">
                  <c:v>12.379597795980171</c:v>
                </c:pt>
                <c:pt idx="550">
                  <c:v>12.479941130289212</c:v>
                </c:pt>
                <c:pt idx="551">
                  <c:v>12.479941130289212</c:v>
                </c:pt>
                <c:pt idx="552">
                  <c:v>12.680627798907295</c:v>
                </c:pt>
                <c:pt idx="553">
                  <c:v>12.580284464598254</c:v>
                </c:pt>
                <c:pt idx="554">
                  <c:v>12.680627798907295</c:v>
                </c:pt>
                <c:pt idx="555">
                  <c:v>12.580284464598254</c:v>
                </c:pt>
                <c:pt idx="556">
                  <c:v>12.379597795980171</c:v>
                </c:pt>
                <c:pt idx="557">
                  <c:v>12.379597795980171</c:v>
                </c:pt>
                <c:pt idx="558">
                  <c:v>12.680627798907295</c:v>
                </c:pt>
                <c:pt idx="559">
                  <c:v>12.580284464598254</c:v>
                </c:pt>
                <c:pt idx="560">
                  <c:v>12.580284464598254</c:v>
                </c:pt>
                <c:pt idx="561">
                  <c:v>12.379597795980171</c:v>
                </c:pt>
                <c:pt idx="562">
                  <c:v>12.479941130289212</c:v>
                </c:pt>
                <c:pt idx="563">
                  <c:v>12.580284464598254</c:v>
                </c:pt>
                <c:pt idx="564">
                  <c:v>12.780971133216335</c:v>
                </c:pt>
                <c:pt idx="565">
                  <c:v>12.780971133216335</c:v>
                </c:pt>
                <c:pt idx="566">
                  <c:v>12.279254461671131</c:v>
                </c:pt>
                <c:pt idx="567">
                  <c:v>12.580284464598254</c:v>
                </c:pt>
                <c:pt idx="568">
                  <c:v>12.479941130289212</c:v>
                </c:pt>
                <c:pt idx="569">
                  <c:v>12.379597795980171</c:v>
                </c:pt>
                <c:pt idx="570">
                  <c:v>12.379597795980171</c:v>
                </c:pt>
                <c:pt idx="571">
                  <c:v>12.479941130289212</c:v>
                </c:pt>
                <c:pt idx="572">
                  <c:v>12.580284464598254</c:v>
                </c:pt>
                <c:pt idx="573">
                  <c:v>12.780971133216335</c:v>
                </c:pt>
                <c:pt idx="574">
                  <c:v>12.881314467525376</c:v>
                </c:pt>
                <c:pt idx="575">
                  <c:v>12.780971133216335</c:v>
                </c:pt>
                <c:pt idx="576">
                  <c:v>12.680627798907295</c:v>
                </c:pt>
                <c:pt idx="577">
                  <c:v>12.580284464598254</c:v>
                </c:pt>
                <c:pt idx="578">
                  <c:v>12.981657801834416</c:v>
                </c:pt>
                <c:pt idx="579">
                  <c:v>12.981657801834416</c:v>
                </c:pt>
                <c:pt idx="580">
                  <c:v>12.881314467525376</c:v>
                </c:pt>
                <c:pt idx="581">
                  <c:v>13.082001136143459</c:v>
                </c:pt>
                <c:pt idx="582">
                  <c:v>12.981657801834416</c:v>
                </c:pt>
                <c:pt idx="583">
                  <c:v>12.981657801834416</c:v>
                </c:pt>
                <c:pt idx="584">
                  <c:v>12.981657801834416</c:v>
                </c:pt>
                <c:pt idx="585">
                  <c:v>13.082001136143459</c:v>
                </c:pt>
                <c:pt idx="586">
                  <c:v>12.881314467525376</c:v>
                </c:pt>
                <c:pt idx="587">
                  <c:v>12.981657801834416</c:v>
                </c:pt>
                <c:pt idx="588">
                  <c:v>13.182344470452499</c:v>
                </c:pt>
                <c:pt idx="589">
                  <c:v>13.082001136143459</c:v>
                </c:pt>
                <c:pt idx="590">
                  <c:v>13.28268780476154</c:v>
                </c:pt>
                <c:pt idx="591">
                  <c:v>13.082001136143459</c:v>
                </c:pt>
                <c:pt idx="592">
                  <c:v>12.981657801834416</c:v>
                </c:pt>
                <c:pt idx="593">
                  <c:v>13.082001136143459</c:v>
                </c:pt>
                <c:pt idx="594">
                  <c:v>12.780971133216335</c:v>
                </c:pt>
                <c:pt idx="595">
                  <c:v>12.881314467525376</c:v>
                </c:pt>
                <c:pt idx="596">
                  <c:v>13.082001136143459</c:v>
                </c:pt>
                <c:pt idx="597">
                  <c:v>13.483374473379621</c:v>
                </c:pt>
                <c:pt idx="598">
                  <c:v>13.28268780476154</c:v>
                </c:pt>
                <c:pt idx="599">
                  <c:v>13.483374473379621</c:v>
                </c:pt>
                <c:pt idx="600">
                  <c:v>13.784404476306744</c:v>
                </c:pt>
                <c:pt idx="601">
                  <c:v>13.182344470452499</c:v>
                </c:pt>
                <c:pt idx="602">
                  <c:v>13.28268780476154</c:v>
                </c:pt>
                <c:pt idx="603">
                  <c:v>12.981657801834416</c:v>
                </c:pt>
                <c:pt idx="604">
                  <c:v>13.082001136143459</c:v>
                </c:pt>
                <c:pt idx="605">
                  <c:v>12.881314467525376</c:v>
                </c:pt>
                <c:pt idx="606">
                  <c:v>12.881314467525376</c:v>
                </c:pt>
                <c:pt idx="607">
                  <c:v>12.981657801834416</c:v>
                </c:pt>
                <c:pt idx="608">
                  <c:v>12.981657801834416</c:v>
                </c:pt>
                <c:pt idx="609">
                  <c:v>13.38303113907058</c:v>
                </c:pt>
                <c:pt idx="610">
                  <c:v>13.082001136143459</c:v>
                </c:pt>
                <c:pt idx="611">
                  <c:v>13.28268780476154</c:v>
                </c:pt>
                <c:pt idx="612">
                  <c:v>13.182344470452499</c:v>
                </c:pt>
                <c:pt idx="613">
                  <c:v>12.881314467525376</c:v>
                </c:pt>
                <c:pt idx="614">
                  <c:v>12.881314467525376</c:v>
                </c:pt>
                <c:pt idx="615">
                  <c:v>12.780971133216335</c:v>
                </c:pt>
                <c:pt idx="616">
                  <c:v>12.881314467525376</c:v>
                </c:pt>
                <c:pt idx="617">
                  <c:v>13.082001136143459</c:v>
                </c:pt>
                <c:pt idx="618">
                  <c:v>13.182344470452499</c:v>
                </c:pt>
                <c:pt idx="619">
                  <c:v>13.082001136143459</c:v>
                </c:pt>
                <c:pt idx="620">
                  <c:v>13.182344470452499</c:v>
                </c:pt>
                <c:pt idx="621">
                  <c:v>13.182344470452499</c:v>
                </c:pt>
                <c:pt idx="622">
                  <c:v>13.082001136143459</c:v>
                </c:pt>
                <c:pt idx="623">
                  <c:v>12.981657801834416</c:v>
                </c:pt>
                <c:pt idx="624">
                  <c:v>12.881314467525376</c:v>
                </c:pt>
                <c:pt idx="625">
                  <c:v>13.082001136143459</c:v>
                </c:pt>
                <c:pt idx="626">
                  <c:v>13.082001136143459</c:v>
                </c:pt>
                <c:pt idx="627">
                  <c:v>13.082001136143459</c:v>
                </c:pt>
                <c:pt idx="628">
                  <c:v>13.28268780476154</c:v>
                </c:pt>
                <c:pt idx="629">
                  <c:v>12.981657801834416</c:v>
                </c:pt>
                <c:pt idx="630">
                  <c:v>13.28268780476154</c:v>
                </c:pt>
                <c:pt idx="631">
                  <c:v>12.780971133216335</c:v>
                </c:pt>
                <c:pt idx="632">
                  <c:v>12.881314467525376</c:v>
                </c:pt>
                <c:pt idx="633">
                  <c:v>12.780971133216335</c:v>
                </c:pt>
                <c:pt idx="634">
                  <c:v>12.780971133216335</c:v>
                </c:pt>
                <c:pt idx="635">
                  <c:v>12.780971133216335</c:v>
                </c:pt>
                <c:pt idx="636">
                  <c:v>12.881314467525376</c:v>
                </c:pt>
                <c:pt idx="637">
                  <c:v>12.881314467525376</c:v>
                </c:pt>
                <c:pt idx="638">
                  <c:v>13.082001136143459</c:v>
                </c:pt>
                <c:pt idx="639">
                  <c:v>13.182344470452499</c:v>
                </c:pt>
                <c:pt idx="640">
                  <c:v>12.881314467525376</c:v>
                </c:pt>
                <c:pt idx="641">
                  <c:v>12.780971133216335</c:v>
                </c:pt>
                <c:pt idx="642">
                  <c:v>13.082001136143459</c:v>
                </c:pt>
                <c:pt idx="643">
                  <c:v>13.28268780476154</c:v>
                </c:pt>
                <c:pt idx="644">
                  <c:v>12.981657801834416</c:v>
                </c:pt>
                <c:pt idx="645">
                  <c:v>13.182344470452499</c:v>
                </c:pt>
                <c:pt idx="646">
                  <c:v>12.881314467525376</c:v>
                </c:pt>
                <c:pt idx="647">
                  <c:v>13.28268780476154</c:v>
                </c:pt>
                <c:pt idx="648">
                  <c:v>12.780971133216335</c:v>
                </c:pt>
                <c:pt idx="649">
                  <c:v>12.680627798907295</c:v>
                </c:pt>
                <c:pt idx="650">
                  <c:v>12.981657801834416</c:v>
                </c:pt>
                <c:pt idx="651">
                  <c:v>12.881314467525376</c:v>
                </c:pt>
                <c:pt idx="652">
                  <c:v>13.082001136143459</c:v>
                </c:pt>
                <c:pt idx="653">
                  <c:v>12.981657801834416</c:v>
                </c:pt>
                <c:pt idx="654">
                  <c:v>13.082001136143459</c:v>
                </c:pt>
                <c:pt idx="655">
                  <c:v>12.780971133216335</c:v>
                </c:pt>
                <c:pt idx="656">
                  <c:v>12.981657801834416</c:v>
                </c:pt>
                <c:pt idx="657">
                  <c:v>12.881314467525376</c:v>
                </c:pt>
                <c:pt idx="658">
                  <c:v>12.981657801834416</c:v>
                </c:pt>
                <c:pt idx="659">
                  <c:v>12.881314467525376</c:v>
                </c:pt>
                <c:pt idx="660">
                  <c:v>12.981657801834416</c:v>
                </c:pt>
                <c:pt idx="661">
                  <c:v>13.082001136143459</c:v>
                </c:pt>
                <c:pt idx="662">
                  <c:v>12.981657801834416</c:v>
                </c:pt>
                <c:pt idx="663">
                  <c:v>12.981657801834416</c:v>
                </c:pt>
                <c:pt idx="664">
                  <c:v>13.182344470452499</c:v>
                </c:pt>
                <c:pt idx="665">
                  <c:v>12.981657801834416</c:v>
                </c:pt>
                <c:pt idx="666">
                  <c:v>12.981657801834416</c:v>
                </c:pt>
                <c:pt idx="667">
                  <c:v>12.881314467525376</c:v>
                </c:pt>
                <c:pt idx="668">
                  <c:v>12.680627798907295</c:v>
                </c:pt>
                <c:pt idx="669">
                  <c:v>12.981657801834416</c:v>
                </c:pt>
                <c:pt idx="670">
                  <c:v>13.082001136143459</c:v>
                </c:pt>
                <c:pt idx="671">
                  <c:v>12.981657801834416</c:v>
                </c:pt>
                <c:pt idx="672">
                  <c:v>12.580284464598254</c:v>
                </c:pt>
                <c:pt idx="673">
                  <c:v>12.881314467525376</c:v>
                </c:pt>
                <c:pt idx="674">
                  <c:v>13.28268780476154</c:v>
                </c:pt>
                <c:pt idx="675">
                  <c:v>12.680627798907295</c:v>
                </c:pt>
                <c:pt idx="676">
                  <c:v>12.680627798907295</c:v>
                </c:pt>
                <c:pt idx="677">
                  <c:v>12.881314467525376</c:v>
                </c:pt>
                <c:pt idx="678">
                  <c:v>12.780971133216335</c:v>
                </c:pt>
                <c:pt idx="679">
                  <c:v>12.881314467525376</c:v>
                </c:pt>
                <c:pt idx="680">
                  <c:v>13.082001136143459</c:v>
                </c:pt>
                <c:pt idx="681">
                  <c:v>12.680627798907295</c:v>
                </c:pt>
                <c:pt idx="682">
                  <c:v>12.780971133216335</c:v>
                </c:pt>
                <c:pt idx="683">
                  <c:v>13.28268780476154</c:v>
                </c:pt>
                <c:pt idx="684">
                  <c:v>13.082001136143459</c:v>
                </c:pt>
                <c:pt idx="685">
                  <c:v>13.082001136143459</c:v>
                </c:pt>
                <c:pt idx="686">
                  <c:v>12.881314467525376</c:v>
                </c:pt>
                <c:pt idx="687">
                  <c:v>12.981657801834416</c:v>
                </c:pt>
                <c:pt idx="688">
                  <c:v>13.082001136143459</c:v>
                </c:pt>
                <c:pt idx="689">
                  <c:v>12.780971133216335</c:v>
                </c:pt>
                <c:pt idx="690">
                  <c:v>12.981657801834416</c:v>
                </c:pt>
                <c:pt idx="691">
                  <c:v>13.082001136143459</c:v>
                </c:pt>
                <c:pt idx="692">
                  <c:v>13.182344470452499</c:v>
                </c:pt>
                <c:pt idx="693">
                  <c:v>13.082001136143459</c:v>
                </c:pt>
                <c:pt idx="694">
                  <c:v>12.881314467525376</c:v>
                </c:pt>
                <c:pt idx="695">
                  <c:v>12.981657801834416</c:v>
                </c:pt>
                <c:pt idx="696">
                  <c:v>13.082001136143459</c:v>
                </c:pt>
                <c:pt idx="697">
                  <c:v>12.981657801834416</c:v>
                </c:pt>
                <c:pt idx="698">
                  <c:v>12.881314467525376</c:v>
                </c:pt>
                <c:pt idx="699">
                  <c:v>13.182344470452499</c:v>
                </c:pt>
                <c:pt idx="700">
                  <c:v>12.981657801834416</c:v>
                </c:pt>
                <c:pt idx="701">
                  <c:v>13.082001136143459</c:v>
                </c:pt>
                <c:pt idx="702">
                  <c:v>13.082001136143459</c:v>
                </c:pt>
                <c:pt idx="703">
                  <c:v>13.082001136143459</c:v>
                </c:pt>
                <c:pt idx="704">
                  <c:v>13.182344470452499</c:v>
                </c:pt>
                <c:pt idx="705">
                  <c:v>12.981657801834416</c:v>
                </c:pt>
                <c:pt idx="706">
                  <c:v>13.082001136143459</c:v>
                </c:pt>
                <c:pt idx="707">
                  <c:v>12.981657801834416</c:v>
                </c:pt>
                <c:pt idx="708">
                  <c:v>12.981657801834416</c:v>
                </c:pt>
                <c:pt idx="709">
                  <c:v>13.082001136143459</c:v>
                </c:pt>
                <c:pt idx="710">
                  <c:v>12.780971133216335</c:v>
                </c:pt>
                <c:pt idx="711">
                  <c:v>13.28268780476154</c:v>
                </c:pt>
                <c:pt idx="712">
                  <c:v>12.981657801834416</c:v>
                </c:pt>
                <c:pt idx="713">
                  <c:v>13.082001136143459</c:v>
                </c:pt>
                <c:pt idx="714">
                  <c:v>12.981657801834416</c:v>
                </c:pt>
                <c:pt idx="715">
                  <c:v>13.082001136143459</c:v>
                </c:pt>
                <c:pt idx="716">
                  <c:v>13.182344470452499</c:v>
                </c:pt>
                <c:pt idx="717">
                  <c:v>13.28268780476154</c:v>
                </c:pt>
                <c:pt idx="718">
                  <c:v>12.881314467525376</c:v>
                </c:pt>
                <c:pt idx="719">
                  <c:v>12.881314467525376</c:v>
                </c:pt>
                <c:pt idx="720">
                  <c:v>12.981657801834416</c:v>
                </c:pt>
              </c:numCache>
            </c:numRef>
          </c:yVal>
          <c:smooth val="1"/>
        </c:ser>
        <c:dLbls>
          <c:showLegendKey val="0"/>
          <c:showVal val="0"/>
          <c:showCatName val="0"/>
          <c:showSerName val="0"/>
          <c:showPercent val="0"/>
          <c:showBubbleSize val="0"/>
        </c:dLbls>
        <c:axId val="97932032"/>
        <c:axId val="97933952"/>
      </c:scatterChart>
      <c:valAx>
        <c:axId val="97932032"/>
        <c:scaling>
          <c:orientation val="minMax"/>
          <c:max val="41278.791669999984"/>
          <c:min val="41278.291666666642"/>
        </c:scaling>
        <c:delete val="0"/>
        <c:axPos val="b"/>
        <c:majorGridlines>
          <c:spPr>
            <a:ln>
              <a:prstDash val="dash"/>
            </a:ln>
          </c:spPr>
        </c:majorGridlines>
        <c:title>
          <c:tx>
            <c:rich>
              <a:bodyPr/>
              <a:lstStyle/>
              <a:p>
                <a:pPr>
                  <a:defRPr/>
                </a:pPr>
                <a:r>
                  <a:rPr lang="ja-JP" dirty="0"/>
                  <a:t>時間</a:t>
                </a:r>
                <a:r>
                  <a:rPr lang="en-US" dirty="0"/>
                  <a:t>(</a:t>
                </a:r>
                <a:r>
                  <a:rPr lang="ja-JP" dirty="0" err="1"/>
                  <a:t>ｈ</a:t>
                </a:r>
                <a:r>
                  <a:rPr lang="en-US" dirty="0"/>
                  <a:t>)</a:t>
                </a:r>
                <a:endParaRPr lang="ja-JP" dirty="0"/>
              </a:p>
            </c:rich>
          </c:tx>
          <c:layout>
            <c:manualLayout>
              <c:xMode val="edge"/>
              <c:yMode val="edge"/>
              <c:x val="0.79211793732269997"/>
              <c:y val="0.92869681033055018"/>
            </c:manualLayout>
          </c:layout>
          <c:overlay val="0"/>
        </c:title>
        <c:numFmt formatCode="h" sourceLinked="0"/>
        <c:majorTickMark val="cross"/>
        <c:minorTickMark val="none"/>
        <c:tickLblPos val="low"/>
        <c:spPr>
          <a:ln w="25400">
            <a:solidFill>
              <a:schemeClr val="bg1"/>
            </a:solidFill>
          </a:ln>
        </c:spPr>
        <c:crossAx val="97933952"/>
        <c:crosses val="autoZero"/>
        <c:crossBetween val="midCat"/>
        <c:majorUnit val="4.1666667000000032E-2"/>
      </c:valAx>
      <c:valAx>
        <c:axId val="97933952"/>
        <c:scaling>
          <c:orientation val="minMax"/>
          <c:max val="26"/>
          <c:min val="-12"/>
        </c:scaling>
        <c:delete val="0"/>
        <c:axPos val="l"/>
        <c:majorGridlines>
          <c:spPr>
            <a:ln>
              <a:solidFill>
                <a:schemeClr val="bg1"/>
              </a:solidFill>
              <a:prstDash val="dash"/>
            </a:ln>
          </c:spPr>
        </c:majorGridlines>
        <c:title>
          <c:tx>
            <c:rich>
              <a:bodyPr rot="-5400000" vert="horz"/>
              <a:lstStyle/>
              <a:p>
                <a:pPr>
                  <a:defRPr/>
                </a:pPr>
                <a:r>
                  <a:rPr lang="ja-JP"/>
                  <a:t>温度</a:t>
                </a:r>
                <a:r>
                  <a:rPr lang="en-US"/>
                  <a:t>(</a:t>
                </a:r>
                <a:r>
                  <a:rPr lang="ja-JP"/>
                  <a:t>℃</a:t>
                </a:r>
                <a:r>
                  <a:rPr lang="en-US"/>
                  <a:t>)</a:t>
                </a:r>
                <a:endParaRPr lang="ja-JP"/>
              </a:p>
            </c:rich>
          </c:tx>
          <c:layout>
            <c:manualLayout>
              <c:xMode val="edge"/>
              <c:yMode val="edge"/>
              <c:x val="1.5120941343006285E-2"/>
              <c:y val="0.42130154783283691"/>
            </c:manualLayout>
          </c:layout>
          <c:overlay val="0"/>
        </c:title>
        <c:numFmt formatCode="0_ " sourceLinked="0"/>
        <c:majorTickMark val="none"/>
        <c:minorTickMark val="none"/>
        <c:tickLblPos val="nextTo"/>
        <c:spPr>
          <a:noFill/>
          <a:ln w="12700">
            <a:noFill/>
          </a:ln>
        </c:spPr>
        <c:txPr>
          <a:bodyPr/>
          <a:lstStyle/>
          <a:p>
            <a:pPr>
              <a:defRPr>
                <a:solidFill>
                  <a:srgbClr val="FFFF00"/>
                </a:solidFill>
              </a:defRPr>
            </a:pPr>
            <a:endParaRPr lang="ja-JP"/>
          </a:p>
        </c:txPr>
        <c:crossAx val="97932032"/>
        <c:crosses val="autoZero"/>
        <c:crossBetween val="midCat"/>
        <c:majorUnit val="2"/>
      </c:valAx>
      <c:spPr>
        <a:noFill/>
        <a:ln>
          <a:solidFill>
            <a:schemeClr val="bg1"/>
          </a:solidFill>
        </a:ln>
      </c:spPr>
    </c:plotArea>
    <c:plotVisOnly val="1"/>
    <c:dispBlanksAs val="gap"/>
    <c:showDLblsOverMax val="0"/>
  </c:chart>
  <c:spPr>
    <a:noFill/>
    <a:ln w="12700">
      <a:noFill/>
    </a:ln>
  </c:spPr>
  <c:txPr>
    <a:bodyPr/>
    <a:lstStyle/>
    <a:p>
      <a:pPr>
        <a:defRPr sz="1200" b="1">
          <a:solidFill>
            <a:srgbClr val="FFFF00"/>
          </a:solidFill>
          <a:latin typeface="Arial" pitchFamily="34" charset="0"/>
          <a:cs typeface="Arial" pitchFamily="34" charset="0"/>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sz="2400"/>
              <a:t>和室（</a:t>
            </a:r>
            <a:r>
              <a:rPr lang="en-US" sz="2400"/>
              <a:t>2</a:t>
            </a:r>
            <a:r>
              <a:rPr lang="ja-JP" sz="2400"/>
              <a:t>）改善前</a:t>
            </a:r>
          </a:p>
        </c:rich>
      </c:tx>
      <c:layout>
        <c:manualLayout>
          <c:xMode val="edge"/>
          <c:yMode val="edge"/>
          <c:x val="0.32474775624374547"/>
          <c:y val="0"/>
        </c:manualLayout>
      </c:layout>
      <c:overlay val="0"/>
    </c:title>
    <c:autoTitleDeleted val="0"/>
    <c:plotArea>
      <c:layout>
        <c:manualLayout>
          <c:layoutTarget val="inner"/>
          <c:xMode val="edge"/>
          <c:yMode val="edge"/>
          <c:x val="0.1787697661387832"/>
          <c:y val="0.11025884922279444"/>
          <c:w val="0.75830322333303923"/>
          <c:h val="0.76325827692591064"/>
        </c:manualLayout>
      </c:layout>
      <c:scatterChart>
        <c:scatterStyle val="smoothMarker"/>
        <c:varyColors val="0"/>
        <c:ser>
          <c:idx val="0"/>
          <c:order val="6"/>
          <c:tx>
            <c:strRef>
              <c:f>'和室２ (2)'!$D$1865</c:f>
              <c:strCache>
                <c:ptCount val="1"/>
                <c:pt idx="0">
                  <c:v>家の裏　外</c:v>
                </c:pt>
              </c:strCache>
            </c:strRef>
          </c:tx>
          <c:spPr>
            <a:ln w="28575">
              <a:solidFill>
                <a:srgbClr val="0070C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(2)'!$D$1866:$D$2646</c:f>
              <c:numCache>
                <c:formatCode>0.0_ </c:formatCode>
                <c:ptCount val="781"/>
                <c:pt idx="0">
                  <c:v>-7.2876156465304121</c:v>
                </c:pt>
                <c:pt idx="1">
                  <c:v>-7.388424956368385</c:v>
                </c:pt>
                <c:pt idx="2">
                  <c:v>-7.388424956368385</c:v>
                </c:pt>
                <c:pt idx="3">
                  <c:v>-7.4892342662063589</c:v>
                </c:pt>
                <c:pt idx="4">
                  <c:v>-7.4892342662063589</c:v>
                </c:pt>
                <c:pt idx="5">
                  <c:v>-7.4892342662063589</c:v>
                </c:pt>
                <c:pt idx="6">
                  <c:v>-7.4892342662063589</c:v>
                </c:pt>
                <c:pt idx="7">
                  <c:v>-7.4892342662063589</c:v>
                </c:pt>
                <c:pt idx="8">
                  <c:v>-7.4892342662063589</c:v>
                </c:pt>
                <c:pt idx="9">
                  <c:v>-7.5900435760443328</c:v>
                </c:pt>
                <c:pt idx="10">
                  <c:v>-7.388424956368385</c:v>
                </c:pt>
                <c:pt idx="11">
                  <c:v>-7.4892342662063589</c:v>
                </c:pt>
                <c:pt idx="12">
                  <c:v>-7.4892342662063589</c:v>
                </c:pt>
                <c:pt idx="13">
                  <c:v>-7.388424956368385</c:v>
                </c:pt>
                <c:pt idx="14">
                  <c:v>-7.388424956368385</c:v>
                </c:pt>
                <c:pt idx="15">
                  <c:v>-7.388424956368385</c:v>
                </c:pt>
                <c:pt idx="16">
                  <c:v>-7.388424956368385</c:v>
                </c:pt>
                <c:pt idx="17">
                  <c:v>-7.2876156465304121</c:v>
                </c:pt>
                <c:pt idx="18">
                  <c:v>-7.388424956368385</c:v>
                </c:pt>
                <c:pt idx="19">
                  <c:v>-7.2876156465304121</c:v>
                </c:pt>
                <c:pt idx="20">
                  <c:v>-7.2876156465304121</c:v>
                </c:pt>
                <c:pt idx="21">
                  <c:v>-7.2876156465304121</c:v>
                </c:pt>
                <c:pt idx="22">
                  <c:v>-7.2876156465304121</c:v>
                </c:pt>
                <c:pt idx="23">
                  <c:v>-7.388424956368385</c:v>
                </c:pt>
                <c:pt idx="24">
                  <c:v>-7.1868063366924373</c:v>
                </c:pt>
                <c:pt idx="25">
                  <c:v>-7.2876156465304121</c:v>
                </c:pt>
                <c:pt idx="26">
                  <c:v>-7.2876156465304121</c:v>
                </c:pt>
                <c:pt idx="27">
                  <c:v>-7.2876156465304121</c:v>
                </c:pt>
                <c:pt idx="28">
                  <c:v>-7.1868063366924373</c:v>
                </c:pt>
                <c:pt idx="29">
                  <c:v>-7.1868063366924373</c:v>
                </c:pt>
                <c:pt idx="30">
                  <c:v>-7.2876156465304121</c:v>
                </c:pt>
                <c:pt idx="31">
                  <c:v>-7.2876156465304121</c:v>
                </c:pt>
                <c:pt idx="32">
                  <c:v>-7.2876156465304121</c:v>
                </c:pt>
                <c:pt idx="33">
                  <c:v>-7.1868063366924373</c:v>
                </c:pt>
                <c:pt idx="34">
                  <c:v>-7.1868063366924373</c:v>
                </c:pt>
                <c:pt idx="35">
                  <c:v>-7.1868063366924373</c:v>
                </c:pt>
                <c:pt idx="36">
                  <c:v>-7.0859970268544643</c:v>
                </c:pt>
                <c:pt idx="37">
                  <c:v>-7.0859970268544643</c:v>
                </c:pt>
                <c:pt idx="38">
                  <c:v>-7.0859970268544643</c:v>
                </c:pt>
                <c:pt idx="39">
                  <c:v>-7.0859970268544643</c:v>
                </c:pt>
                <c:pt idx="40">
                  <c:v>-7.1868063366924373</c:v>
                </c:pt>
                <c:pt idx="41">
                  <c:v>-7.1868063366924373</c:v>
                </c:pt>
                <c:pt idx="42">
                  <c:v>-7.0859970268544643</c:v>
                </c:pt>
                <c:pt idx="43">
                  <c:v>-7.1868063366924373</c:v>
                </c:pt>
                <c:pt idx="44">
                  <c:v>-7.1868063366924373</c:v>
                </c:pt>
                <c:pt idx="45">
                  <c:v>-7.1868063366924373</c:v>
                </c:pt>
                <c:pt idx="46">
                  <c:v>-7.2876156465304121</c:v>
                </c:pt>
                <c:pt idx="47">
                  <c:v>-7.2876156465304121</c:v>
                </c:pt>
                <c:pt idx="48">
                  <c:v>-7.2876156465304121</c:v>
                </c:pt>
                <c:pt idx="49">
                  <c:v>-7.1868063366924373</c:v>
                </c:pt>
                <c:pt idx="50">
                  <c:v>-7.1868063366924373</c:v>
                </c:pt>
                <c:pt idx="51">
                  <c:v>-7.1868063366924373</c:v>
                </c:pt>
                <c:pt idx="52">
                  <c:v>-7.1868063366924373</c:v>
                </c:pt>
                <c:pt idx="53">
                  <c:v>-7.1868063366924373</c:v>
                </c:pt>
                <c:pt idx="54">
                  <c:v>-7.1868063366924373</c:v>
                </c:pt>
                <c:pt idx="55">
                  <c:v>-7.1868063366924373</c:v>
                </c:pt>
                <c:pt idx="56">
                  <c:v>-7.1868063366924373</c:v>
                </c:pt>
                <c:pt idx="57">
                  <c:v>-7.1868063366924373</c:v>
                </c:pt>
                <c:pt idx="58">
                  <c:v>-7.1868063366924373</c:v>
                </c:pt>
                <c:pt idx="59">
                  <c:v>-7.1868063366924373</c:v>
                </c:pt>
                <c:pt idx="60">
                  <c:v>-7.0859970268544643</c:v>
                </c:pt>
                <c:pt idx="61">
                  <c:v>-7.1868063366924373</c:v>
                </c:pt>
                <c:pt idx="62">
                  <c:v>-7.2876156465304121</c:v>
                </c:pt>
                <c:pt idx="63">
                  <c:v>-7.2876156465304121</c:v>
                </c:pt>
                <c:pt idx="64">
                  <c:v>-7.2876156465304121</c:v>
                </c:pt>
                <c:pt idx="65">
                  <c:v>-7.1868063366924373</c:v>
                </c:pt>
                <c:pt idx="66">
                  <c:v>-7.0859970268544643</c:v>
                </c:pt>
                <c:pt idx="67">
                  <c:v>-7.0859970268544643</c:v>
                </c:pt>
                <c:pt idx="68">
                  <c:v>-6.9851877170164896</c:v>
                </c:pt>
                <c:pt idx="69">
                  <c:v>-7.0859970268544643</c:v>
                </c:pt>
                <c:pt idx="70">
                  <c:v>-7.1868063366924373</c:v>
                </c:pt>
                <c:pt idx="71">
                  <c:v>-7.1868063366924373</c:v>
                </c:pt>
                <c:pt idx="72">
                  <c:v>-7.0859970268544643</c:v>
                </c:pt>
                <c:pt idx="73">
                  <c:v>-7.1868063366924373</c:v>
                </c:pt>
                <c:pt idx="74">
                  <c:v>-7.2876156465304121</c:v>
                </c:pt>
                <c:pt idx="75">
                  <c:v>-7.2876156465304121</c:v>
                </c:pt>
                <c:pt idx="76">
                  <c:v>-7.1868063366924373</c:v>
                </c:pt>
                <c:pt idx="77">
                  <c:v>-7.2876156465304121</c:v>
                </c:pt>
                <c:pt idx="78">
                  <c:v>-7.2876156465304121</c:v>
                </c:pt>
                <c:pt idx="79">
                  <c:v>-7.1868063366924373</c:v>
                </c:pt>
                <c:pt idx="80">
                  <c:v>-7.1868063366924373</c:v>
                </c:pt>
                <c:pt idx="81">
                  <c:v>-7.1868063366924373</c:v>
                </c:pt>
                <c:pt idx="82">
                  <c:v>-7.1868063366924373</c:v>
                </c:pt>
                <c:pt idx="83">
                  <c:v>-7.1868063366924373</c:v>
                </c:pt>
                <c:pt idx="84">
                  <c:v>-7.2876156465304121</c:v>
                </c:pt>
                <c:pt idx="85">
                  <c:v>-7.2876156465304121</c:v>
                </c:pt>
                <c:pt idx="86">
                  <c:v>-7.2876156465304121</c:v>
                </c:pt>
                <c:pt idx="87">
                  <c:v>-6.8843784071785166</c:v>
                </c:pt>
                <c:pt idx="88">
                  <c:v>-7.0859970268544643</c:v>
                </c:pt>
                <c:pt idx="89">
                  <c:v>-6.9851877170164896</c:v>
                </c:pt>
                <c:pt idx="90">
                  <c:v>-6.8843784071785166</c:v>
                </c:pt>
                <c:pt idx="91">
                  <c:v>-6.6827597875025688</c:v>
                </c:pt>
                <c:pt idx="92">
                  <c:v>-7.0859970268544643</c:v>
                </c:pt>
                <c:pt idx="93">
                  <c:v>-6.9851877170164896</c:v>
                </c:pt>
                <c:pt idx="94">
                  <c:v>-6.8843784071785166</c:v>
                </c:pt>
                <c:pt idx="95">
                  <c:v>-6.7835690973405427</c:v>
                </c:pt>
                <c:pt idx="96">
                  <c:v>-6.8843784071785166</c:v>
                </c:pt>
                <c:pt idx="97">
                  <c:v>-6.8843784071785166</c:v>
                </c:pt>
                <c:pt idx="98">
                  <c:v>-6.9851877170164896</c:v>
                </c:pt>
                <c:pt idx="99">
                  <c:v>-6.9851877170164896</c:v>
                </c:pt>
                <c:pt idx="100">
                  <c:v>-6.9851877170164896</c:v>
                </c:pt>
                <c:pt idx="101">
                  <c:v>-6.9851877170164896</c:v>
                </c:pt>
                <c:pt idx="102">
                  <c:v>-6.9851877170164896</c:v>
                </c:pt>
                <c:pt idx="103">
                  <c:v>-6.9851877170164896</c:v>
                </c:pt>
                <c:pt idx="104">
                  <c:v>-6.8843784071785166</c:v>
                </c:pt>
                <c:pt idx="105">
                  <c:v>-6.9851877170164896</c:v>
                </c:pt>
                <c:pt idx="106">
                  <c:v>-6.8843784071785166</c:v>
                </c:pt>
                <c:pt idx="107">
                  <c:v>-6.9851877170164896</c:v>
                </c:pt>
                <c:pt idx="108">
                  <c:v>-6.9851877170164896</c:v>
                </c:pt>
                <c:pt idx="109">
                  <c:v>-6.9851877170164896</c:v>
                </c:pt>
                <c:pt idx="110">
                  <c:v>-6.9851877170164896</c:v>
                </c:pt>
                <c:pt idx="111">
                  <c:v>-6.8843784071785166</c:v>
                </c:pt>
                <c:pt idx="112">
                  <c:v>-6.8843784071785166</c:v>
                </c:pt>
                <c:pt idx="113">
                  <c:v>-6.8843784071785166</c:v>
                </c:pt>
                <c:pt idx="114">
                  <c:v>-6.9851877170164896</c:v>
                </c:pt>
                <c:pt idx="115">
                  <c:v>-6.8843784071785166</c:v>
                </c:pt>
                <c:pt idx="116">
                  <c:v>-6.8843784071785166</c:v>
                </c:pt>
                <c:pt idx="117">
                  <c:v>-6.8843784071785166</c:v>
                </c:pt>
                <c:pt idx="118">
                  <c:v>-6.7835690973405427</c:v>
                </c:pt>
                <c:pt idx="119">
                  <c:v>-6.7835690973405427</c:v>
                </c:pt>
                <c:pt idx="120">
                  <c:v>-6.6827597875025688</c:v>
                </c:pt>
                <c:pt idx="121">
                  <c:v>-6.6827597875025688</c:v>
                </c:pt>
                <c:pt idx="122">
                  <c:v>-6.6827597875025688</c:v>
                </c:pt>
                <c:pt idx="123">
                  <c:v>-6.581950477664595</c:v>
                </c:pt>
                <c:pt idx="124">
                  <c:v>-6.2795225481506742</c:v>
                </c:pt>
                <c:pt idx="125">
                  <c:v>-6.3803318579886472</c:v>
                </c:pt>
                <c:pt idx="126">
                  <c:v>-6.4811411678266211</c:v>
                </c:pt>
                <c:pt idx="127">
                  <c:v>-6.3803318579886472</c:v>
                </c:pt>
                <c:pt idx="128">
                  <c:v>-6.3803318579886472</c:v>
                </c:pt>
                <c:pt idx="129">
                  <c:v>-6.4811411678266211</c:v>
                </c:pt>
                <c:pt idx="130">
                  <c:v>-6.4811411678266211</c:v>
                </c:pt>
                <c:pt idx="131">
                  <c:v>-6.581950477664595</c:v>
                </c:pt>
                <c:pt idx="132">
                  <c:v>-6.6827597875025688</c:v>
                </c:pt>
                <c:pt idx="133">
                  <c:v>-6.7835690973405427</c:v>
                </c:pt>
                <c:pt idx="134">
                  <c:v>-6.6827597875025688</c:v>
                </c:pt>
                <c:pt idx="135">
                  <c:v>-6.6827597875025688</c:v>
                </c:pt>
                <c:pt idx="136">
                  <c:v>-6.7835690973405427</c:v>
                </c:pt>
                <c:pt idx="137">
                  <c:v>-6.7835690973405427</c:v>
                </c:pt>
                <c:pt idx="138">
                  <c:v>-6.7835690973405427</c:v>
                </c:pt>
                <c:pt idx="139">
                  <c:v>-6.8843784071785166</c:v>
                </c:pt>
                <c:pt idx="140">
                  <c:v>-6.7835690973405427</c:v>
                </c:pt>
                <c:pt idx="141">
                  <c:v>-6.6827597875025688</c:v>
                </c:pt>
                <c:pt idx="142">
                  <c:v>-6.7835690973405427</c:v>
                </c:pt>
                <c:pt idx="143">
                  <c:v>-6.581950477664595</c:v>
                </c:pt>
                <c:pt idx="144">
                  <c:v>-6.3803318579886472</c:v>
                </c:pt>
                <c:pt idx="145">
                  <c:v>-6.581950477664595</c:v>
                </c:pt>
                <c:pt idx="146">
                  <c:v>-6.6827597875025688</c:v>
                </c:pt>
                <c:pt idx="147">
                  <c:v>-6.6827597875025688</c:v>
                </c:pt>
                <c:pt idx="148">
                  <c:v>-6.6827597875025688</c:v>
                </c:pt>
                <c:pt idx="149">
                  <c:v>-6.6827597875025688</c:v>
                </c:pt>
                <c:pt idx="150">
                  <c:v>-6.4811411678266211</c:v>
                </c:pt>
                <c:pt idx="151">
                  <c:v>-6.581950477664595</c:v>
                </c:pt>
                <c:pt idx="152">
                  <c:v>-6.6827597875025688</c:v>
                </c:pt>
                <c:pt idx="153">
                  <c:v>-6.6827597875025688</c:v>
                </c:pt>
                <c:pt idx="154">
                  <c:v>-6.581950477664595</c:v>
                </c:pt>
                <c:pt idx="155">
                  <c:v>-6.581950477664595</c:v>
                </c:pt>
                <c:pt idx="156">
                  <c:v>-6.4811411678266211</c:v>
                </c:pt>
                <c:pt idx="157">
                  <c:v>-6.4811411678266211</c:v>
                </c:pt>
                <c:pt idx="158">
                  <c:v>-6.4811411678266211</c:v>
                </c:pt>
                <c:pt idx="159">
                  <c:v>-6.2795225481506742</c:v>
                </c:pt>
                <c:pt idx="160">
                  <c:v>-6.4811411678266211</c:v>
                </c:pt>
                <c:pt idx="161">
                  <c:v>-6.4811411678266211</c:v>
                </c:pt>
                <c:pt idx="162">
                  <c:v>-6.4811411678266211</c:v>
                </c:pt>
                <c:pt idx="163">
                  <c:v>-6.3803318579886472</c:v>
                </c:pt>
                <c:pt idx="164">
                  <c:v>-6.3803318579886472</c:v>
                </c:pt>
                <c:pt idx="165">
                  <c:v>-6.2795225481506742</c:v>
                </c:pt>
                <c:pt idx="166">
                  <c:v>-6.4811411678266211</c:v>
                </c:pt>
                <c:pt idx="167">
                  <c:v>-6.6827597875025688</c:v>
                </c:pt>
                <c:pt idx="168">
                  <c:v>-6.581950477664595</c:v>
                </c:pt>
                <c:pt idx="169">
                  <c:v>-6.581950477664595</c:v>
                </c:pt>
                <c:pt idx="170">
                  <c:v>-6.2795225481506742</c:v>
                </c:pt>
                <c:pt idx="171">
                  <c:v>-6.0779039284747265</c:v>
                </c:pt>
                <c:pt idx="172">
                  <c:v>-6.4811411678266211</c:v>
                </c:pt>
                <c:pt idx="173">
                  <c:v>-6.3803318579886472</c:v>
                </c:pt>
                <c:pt idx="174">
                  <c:v>-6.0779039284747265</c:v>
                </c:pt>
                <c:pt idx="175">
                  <c:v>-6.0779039284747265</c:v>
                </c:pt>
                <c:pt idx="176">
                  <c:v>-6.0779039284747265</c:v>
                </c:pt>
                <c:pt idx="177">
                  <c:v>-5.9770946186367526</c:v>
                </c:pt>
                <c:pt idx="178">
                  <c:v>-6.0779039284747265</c:v>
                </c:pt>
                <c:pt idx="179">
                  <c:v>-6.0779039284747265</c:v>
                </c:pt>
                <c:pt idx="180">
                  <c:v>-5.9770946186367526</c:v>
                </c:pt>
                <c:pt idx="181">
                  <c:v>-6.3803318579886472</c:v>
                </c:pt>
                <c:pt idx="182">
                  <c:v>-6.3803318579886472</c:v>
                </c:pt>
                <c:pt idx="183">
                  <c:v>-6.3803318579886472</c:v>
                </c:pt>
                <c:pt idx="184">
                  <c:v>-6.3803318579886472</c:v>
                </c:pt>
                <c:pt idx="185">
                  <c:v>-6.2795225481506742</c:v>
                </c:pt>
                <c:pt idx="186">
                  <c:v>-6.2795225481506742</c:v>
                </c:pt>
                <c:pt idx="187">
                  <c:v>-6.0779039284747265</c:v>
                </c:pt>
                <c:pt idx="188">
                  <c:v>-6.1787132383127004</c:v>
                </c:pt>
                <c:pt idx="189">
                  <c:v>-6.1787132383127004</c:v>
                </c:pt>
                <c:pt idx="190">
                  <c:v>-6.2795225481506742</c:v>
                </c:pt>
                <c:pt idx="191">
                  <c:v>-6.3803318579886472</c:v>
                </c:pt>
                <c:pt idx="192">
                  <c:v>-6.3803318579886472</c:v>
                </c:pt>
                <c:pt idx="193">
                  <c:v>-6.3803318579886472</c:v>
                </c:pt>
                <c:pt idx="194">
                  <c:v>-6.1787132383127004</c:v>
                </c:pt>
                <c:pt idx="195">
                  <c:v>-6.1787132383127004</c:v>
                </c:pt>
                <c:pt idx="196">
                  <c:v>-6.1787132383127004</c:v>
                </c:pt>
                <c:pt idx="197">
                  <c:v>-5.9770946186367526</c:v>
                </c:pt>
                <c:pt idx="198">
                  <c:v>-6.0779039284747265</c:v>
                </c:pt>
                <c:pt idx="199">
                  <c:v>-5.9770946186367526</c:v>
                </c:pt>
                <c:pt idx="200">
                  <c:v>-5.8762853087987788</c:v>
                </c:pt>
                <c:pt idx="201">
                  <c:v>-5.8762853087987788</c:v>
                </c:pt>
                <c:pt idx="202">
                  <c:v>-5.8762853087987788</c:v>
                </c:pt>
                <c:pt idx="203">
                  <c:v>-5.8762853087987788</c:v>
                </c:pt>
                <c:pt idx="204">
                  <c:v>-5.7754759989608058</c:v>
                </c:pt>
                <c:pt idx="205">
                  <c:v>-5.573857379284858</c:v>
                </c:pt>
                <c:pt idx="206">
                  <c:v>-5.8762853087987788</c:v>
                </c:pt>
                <c:pt idx="207">
                  <c:v>-5.7754759989608058</c:v>
                </c:pt>
                <c:pt idx="208">
                  <c:v>-5.8762853087987788</c:v>
                </c:pt>
                <c:pt idx="209">
                  <c:v>-5.9770946186367526</c:v>
                </c:pt>
                <c:pt idx="210">
                  <c:v>-5.9770946186367526</c:v>
                </c:pt>
                <c:pt idx="211">
                  <c:v>-5.8762853087987788</c:v>
                </c:pt>
                <c:pt idx="212">
                  <c:v>-5.9770946186367526</c:v>
                </c:pt>
                <c:pt idx="213">
                  <c:v>-6.0779039284747265</c:v>
                </c:pt>
                <c:pt idx="214">
                  <c:v>-6.1787132383127004</c:v>
                </c:pt>
                <c:pt idx="215">
                  <c:v>-6.0779039284747265</c:v>
                </c:pt>
                <c:pt idx="216">
                  <c:v>-6.0779039284747265</c:v>
                </c:pt>
                <c:pt idx="217">
                  <c:v>-6.0779039284747265</c:v>
                </c:pt>
                <c:pt idx="218">
                  <c:v>-5.9770946186367526</c:v>
                </c:pt>
                <c:pt idx="219">
                  <c:v>-5.9770946186367526</c:v>
                </c:pt>
                <c:pt idx="220">
                  <c:v>-6.1787132383127004</c:v>
                </c:pt>
                <c:pt idx="221">
                  <c:v>-5.9770946186367526</c:v>
                </c:pt>
                <c:pt idx="222">
                  <c:v>-5.9770946186367526</c:v>
                </c:pt>
                <c:pt idx="223">
                  <c:v>-5.8762853087987788</c:v>
                </c:pt>
                <c:pt idx="224">
                  <c:v>-5.8762853087987788</c:v>
                </c:pt>
                <c:pt idx="225">
                  <c:v>-5.7754759989608058</c:v>
                </c:pt>
                <c:pt idx="226">
                  <c:v>-5.674666689122831</c:v>
                </c:pt>
                <c:pt idx="227">
                  <c:v>-5.7754759989608058</c:v>
                </c:pt>
                <c:pt idx="228">
                  <c:v>-5.674666689122831</c:v>
                </c:pt>
                <c:pt idx="229">
                  <c:v>-5.573857379284858</c:v>
                </c:pt>
                <c:pt idx="230">
                  <c:v>-5.7754759989608058</c:v>
                </c:pt>
                <c:pt idx="231">
                  <c:v>-5.573857379284858</c:v>
                </c:pt>
                <c:pt idx="232">
                  <c:v>-5.674666689122831</c:v>
                </c:pt>
                <c:pt idx="233">
                  <c:v>-5.8762853087987788</c:v>
                </c:pt>
                <c:pt idx="234">
                  <c:v>-5.7754759989608058</c:v>
                </c:pt>
                <c:pt idx="235">
                  <c:v>-5.7754759989608058</c:v>
                </c:pt>
                <c:pt idx="236">
                  <c:v>-5.7754759989608058</c:v>
                </c:pt>
                <c:pt idx="237">
                  <c:v>-5.7754759989608058</c:v>
                </c:pt>
                <c:pt idx="238">
                  <c:v>-5.8762853087987788</c:v>
                </c:pt>
                <c:pt idx="239">
                  <c:v>-5.7754759989608058</c:v>
                </c:pt>
                <c:pt idx="240">
                  <c:v>-5.8762853087987788</c:v>
                </c:pt>
                <c:pt idx="241">
                  <c:v>-5.9770946186367526</c:v>
                </c:pt>
                <c:pt idx="242">
                  <c:v>-5.8762853087987788</c:v>
                </c:pt>
                <c:pt idx="243">
                  <c:v>-5.7754759989608058</c:v>
                </c:pt>
                <c:pt idx="244">
                  <c:v>-5.7754759989608058</c:v>
                </c:pt>
                <c:pt idx="245">
                  <c:v>-5.7754759989608058</c:v>
                </c:pt>
                <c:pt idx="246">
                  <c:v>-5.7754759989608058</c:v>
                </c:pt>
                <c:pt idx="247">
                  <c:v>-5.573857379284858</c:v>
                </c:pt>
                <c:pt idx="248">
                  <c:v>-5.674666689122831</c:v>
                </c:pt>
                <c:pt idx="249">
                  <c:v>-5.573857379284858</c:v>
                </c:pt>
                <c:pt idx="250">
                  <c:v>-5.4730480694468833</c:v>
                </c:pt>
                <c:pt idx="251">
                  <c:v>-5.573857379284858</c:v>
                </c:pt>
                <c:pt idx="252">
                  <c:v>-5.573857379284858</c:v>
                </c:pt>
                <c:pt idx="253">
                  <c:v>-5.573857379284858</c:v>
                </c:pt>
                <c:pt idx="254">
                  <c:v>-5.674666689122831</c:v>
                </c:pt>
                <c:pt idx="255">
                  <c:v>-5.674666689122831</c:v>
                </c:pt>
                <c:pt idx="256">
                  <c:v>-5.573857379284858</c:v>
                </c:pt>
                <c:pt idx="257">
                  <c:v>-5.4730480694468833</c:v>
                </c:pt>
                <c:pt idx="258">
                  <c:v>-5.573857379284858</c:v>
                </c:pt>
                <c:pt idx="259">
                  <c:v>-5.573857379284858</c:v>
                </c:pt>
                <c:pt idx="260">
                  <c:v>-5.573857379284858</c:v>
                </c:pt>
                <c:pt idx="261">
                  <c:v>-5.4730480694468833</c:v>
                </c:pt>
                <c:pt idx="262">
                  <c:v>-5.4730480694468833</c:v>
                </c:pt>
                <c:pt idx="263">
                  <c:v>-5.573857379284858</c:v>
                </c:pt>
                <c:pt idx="264">
                  <c:v>-5.573857379284858</c:v>
                </c:pt>
                <c:pt idx="265">
                  <c:v>-5.573857379284858</c:v>
                </c:pt>
                <c:pt idx="266">
                  <c:v>-5.573857379284858</c:v>
                </c:pt>
                <c:pt idx="267">
                  <c:v>-5.573857379284858</c:v>
                </c:pt>
                <c:pt idx="268">
                  <c:v>-5.573857379284858</c:v>
                </c:pt>
                <c:pt idx="269">
                  <c:v>-5.573857379284858</c:v>
                </c:pt>
                <c:pt idx="270">
                  <c:v>-5.4730480694468833</c:v>
                </c:pt>
                <c:pt idx="271">
                  <c:v>-5.4730480694468833</c:v>
                </c:pt>
                <c:pt idx="272">
                  <c:v>-5.4730480694468833</c:v>
                </c:pt>
                <c:pt idx="273">
                  <c:v>-5.4730480694468833</c:v>
                </c:pt>
                <c:pt idx="274">
                  <c:v>-5.3722387596089103</c:v>
                </c:pt>
                <c:pt idx="275">
                  <c:v>-5.4730480694468833</c:v>
                </c:pt>
                <c:pt idx="276">
                  <c:v>-5.4730480694468833</c:v>
                </c:pt>
                <c:pt idx="277">
                  <c:v>-5.4730480694468833</c:v>
                </c:pt>
                <c:pt idx="278">
                  <c:v>-5.3722387596089103</c:v>
                </c:pt>
                <c:pt idx="279">
                  <c:v>-5.3722387596089103</c:v>
                </c:pt>
                <c:pt idx="280">
                  <c:v>-5.4730480694468833</c:v>
                </c:pt>
                <c:pt idx="281">
                  <c:v>-5.4730480694468833</c:v>
                </c:pt>
                <c:pt idx="282">
                  <c:v>-5.3722387596089103</c:v>
                </c:pt>
                <c:pt idx="283">
                  <c:v>-5.4730480694468833</c:v>
                </c:pt>
                <c:pt idx="284">
                  <c:v>-5.4730480694468833</c:v>
                </c:pt>
                <c:pt idx="285">
                  <c:v>-5.4730480694468833</c:v>
                </c:pt>
                <c:pt idx="286">
                  <c:v>-5.2714294497709364</c:v>
                </c:pt>
                <c:pt idx="287">
                  <c:v>-5.2714294497709364</c:v>
                </c:pt>
                <c:pt idx="288">
                  <c:v>-5.4730480694468833</c:v>
                </c:pt>
                <c:pt idx="289">
                  <c:v>-5.4730480694468833</c:v>
                </c:pt>
                <c:pt idx="290">
                  <c:v>-5.3722387596089103</c:v>
                </c:pt>
                <c:pt idx="291">
                  <c:v>-5.2714294497709364</c:v>
                </c:pt>
                <c:pt idx="292">
                  <c:v>-5.3722387596089103</c:v>
                </c:pt>
                <c:pt idx="293">
                  <c:v>-5.2714294497709364</c:v>
                </c:pt>
                <c:pt idx="294">
                  <c:v>-5.0698108300949887</c:v>
                </c:pt>
                <c:pt idx="295">
                  <c:v>-5.1706201399329625</c:v>
                </c:pt>
                <c:pt idx="296">
                  <c:v>-5.2714294497709364</c:v>
                </c:pt>
                <c:pt idx="297">
                  <c:v>-5.1706201399329625</c:v>
                </c:pt>
                <c:pt idx="298">
                  <c:v>-5.2714294497709364</c:v>
                </c:pt>
                <c:pt idx="299">
                  <c:v>-5.1706201399329625</c:v>
                </c:pt>
                <c:pt idx="300">
                  <c:v>-5.1706201399329625</c:v>
                </c:pt>
                <c:pt idx="301">
                  <c:v>-5.3722387596089103</c:v>
                </c:pt>
                <c:pt idx="302">
                  <c:v>-5.2714294497709364</c:v>
                </c:pt>
                <c:pt idx="303">
                  <c:v>-5.1706201399329625</c:v>
                </c:pt>
                <c:pt idx="304">
                  <c:v>-5.0698108300949887</c:v>
                </c:pt>
                <c:pt idx="305">
                  <c:v>-5.0698108300949887</c:v>
                </c:pt>
                <c:pt idx="306">
                  <c:v>-5.0698108300949887</c:v>
                </c:pt>
                <c:pt idx="307">
                  <c:v>-5.0698108300949887</c:v>
                </c:pt>
                <c:pt idx="308">
                  <c:v>-5.1706201399329625</c:v>
                </c:pt>
                <c:pt idx="309">
                  <c:v>-5.0698108300949887</c:v>
                </c:pt>
                <c:pt idx="310">
                  <c:v>-5.1706201399329625</c:v>
                </c:pt>
                <c:pt idx="311">
                  <c:v>-5.2714294497709364</c:v>
                </c:pt>
                <c:pt idx="312">
                  <c:v>-5.1706201399329625</c:v>
                </c:pt>
                <c:pt idx="313">
                  <c:v>-4.9690015202570148</c:v>
                </c:pt>
                <c:pt idx="314">
                  <c:v>-4.9690015202570148</c:v>
                </c:pt>
                <c:pt idx="315">
                  <c:v>-4.767382900581068</c:v>
                </c:pt>
                <c:pt idx="316">
                  <c:v>-4.9690015202570148</c:v>
                </c:pt>
                <c:pt idx="317">
                  <c:v>-4.9690015202570148</c:v>
                </c:pt>
                <c:pt idx="318">
                  <c:v>-4.6665735907430932</c:v>
                </c:pt>
                <c:pt idx="319">
                  <c:v>-4.3641456612291725</c:v>
                </c:pt>
                <c:pt idx="320">
                  <c:v>-4.8681922104190409</c:v>
                </c:pt>
                <c:pt idx="321">
                  <c:v>-4.9690015202570148</c:v>
                </c:pt>
                <c:pt idx="322">
                  <c:v>-4.8681922104190409</c:v>
                </c:pt>
                <c:pt idx="323">
                  <c:v>-4.8681922104190409</c:v>
                </c:pt>
                <c:pt idx="324">
                  <c:v>-5.0698108300949887</c:v>
                </c:pt>
                <c:pt idx="325">
                  <c:v>-4.9690015202570148</c:v>
                </c:pt>
                <c:pt idx="326">
                  <c:v>-4.9690015202570148</c:v>
                </c:pt>
                <c:pt idx="327">
                  <c:v>-4.767382900581068</c:v>
                </c:pt>
                <c:pt idx="328">
                  <c:v>-4.9690015202570148</c:v>
                </c:pt>
                <c:pt idx="329">
                  <c:v>-5.0698108300949887</c:v>
                </c:pt>
                <c:pt idx="330">
                  <c:v>-5.1706201399329625</c:v>
                </c:pt>
                <c:pt idx="331">
                  <c:v>-5.0698108300949887</c:v>
                </c:pt>
                <c:pt idx="332">
                  <c:v>-5.2714294497709364</c:v>
                </c:pt>
                <c:pt idx="333">
                  <c:v>-5.3722387596089103</c:v>
                </c:pt>
                <c:pt idx="334">
                  <c:v>-5.1706201399329625</c:v>
                </c:pt>
                <c:pt idx="335">
                  <c:v>-5.1706201399329625</c:v>
                </c:pt>
                <c:pt idx="336">
                  <c:v>-5.2714294497709364</c:v>
                </c:pt>
                <c:pt idx="337">
                  <c:v>-4.9690015202570148</c:v>
                </c:pt>
                <c:pt idx="338">
                  <c:v>-4.767382900581068</c:v>
                </c:pt>
                <c:pt idx="339">
                  <c:v>-4.9690015202570148</c:v>
                </c:pt>
                <c:pt idx="340">
                  <c:v>-5.0698108300949887</c:v>
                </c:pt>
                <c:pt idx="341">
                  <c:v>-5.0698108300949887</c:v>
                </c:pt>
                <c:pt idx="342">
                  <c:v>-5.0698108300949887</c:v>
                </c:pt>
                <c:pt idx="343">
                  <c:v>-5.0698108300949887</c:v>
                </c:pt>
                <c:pt idx="344">
                  <c:v>-4.9690015202570148</c:v>
                </c:pt>
                <c:pt idx="345">
                  <c:v>-4.767382900581068</c:v>
                </c:pt>
                <c:pt idx="346">
                  <c:v>-4.6665735907430932</c:v>
                </c:pt>
                <c:pt idx="347">
                  <c:v>-4.5657642809051202</c:v>
                </c:pt>
                <c:pt idx="348">
                  <c:v>-4.3641456612291725</c:v>
                </c:pt>
                <c:pt idx="349">
                  <c:v>-4.2633363513911986</c:v>
                </c:pt>
                <c:pt idx="350">
                  <c:v>-4.6665735907430932</c:v>
                </c:pt>
                <c:pt idx="351">
                  <c:v>-5.0698108300949887</c:v>
                </c:pt>
                <c:pt idx="352">
                  <c:v>-5.1706201399329625</c:v>
                </c:pt>
                <c:pt idx="353">
                  <c:v>-5.2714294497709364</c:v>
                </c:pt>
                <c:pt idx="354">
                  <c:v>-5.1706201399329625</c:v>
                </c:pt>
                <c:pt idx="355">
                  <c:v>-5.2714294497709364</c:v>
                </c:pt>
                <c:pt idx="356">
                  <c:v>-5.1706201399329625</c:v>
                </c:pt>
                <c:pt idx="357">
                  <c:v>-5.1706201399329625</c:v>
                </c:pt>
                <c:pt idx="358">
                  <c:v>-5.1706201399329625</c:v>
                </c:pt>
                <c:pt idx="359">
                  <c:v>-5.3722387596089103</c:v>
                </c:pt>
                <c:pt idx="360">
                  <c:v>-5.2714294497709364</c:v>
                </c:pt>
                <c:pt idx="361">
                  <c:v>-4.8681922104190409</c:v>
                </c:pt>
                <c:pt idx="362">
                  <c:v>-5.1706201399329625</c:v>
                </c:pt>
                <c:pt idx="363">
                  <c:v>-5.1706201399329625</c:v>
                </c:pt>
                <c:pt idx="364">
                  <c:v>-5.1706201399329625</c:v>
                </c:pt>
                <c:pt idx="365">
                  <c:v>-5.0698108300949887</c:v>
                </c:pt>
                <c:pt idx="366">
                  <c:v>-4.8681922104190409</c:v>
                </c:pt>
                <c:pt idx="367">
                  <c:v>-5.0698108300949887</c:v>
                </c:pt>
                <c:pt idx="368">
                  <c:v>-4.9690015202570148</c:v>
                </c:pt>
                <c:pt idx="369">
                  <c:v>-5.0698108300949887</c:v>
                </c:pt>
                <c:pt idx="370">
                  <c:v>-4.9690015202570148</c:v>
                </c:pt>
                <c:pt idx="371">
                  <c:v>-4.9690015202570148</c:v>
                </c:pt>
                <c:pt idx="372">
                  <c:v>-5.0698108300949887</c:v>
                </c:pt>
                <c:pt idx="373">
                  <c:v>-4.767382900581068</c:v>
                </c:pt>
                <c:pt idx="374">
                  <c:v>-4.9690015202570148</c:v>
                </c:pt>
                <c:pt idx="375">
                  <c:v>-4.8681922104190409</c:v>
                </c:pt>
                <c:pt idx="376">
                  <c:v>-4.6665735907430932</c:v>
                </c:pt>
                <c:pt idx="377">
                  <c:v>-4.6665735907430932</c:v>
                </c:pt>
                <c:pt idx="378">
                  <c:v>-5.0698108300949887</c:v>
                </c:pt>
                <c:pt idx="379">
                  <c:v>-5.0698108300949887</c:v>
                </c:pt>
                <c:pt idx="380">
                  <c:v>-5.0698108300949887</c:v>
                </c:pt>
                <c:pt idx="381">
                  <c:v>-5.0698108300949887</c:v>
                </c:pt>
                <c:pt idx="382">
                  <c:v>-4.9690015202570148</c:v>
                </c:pt>
                <c:pt idx="383">
                  <c:v>-4.8681922104190409</c:v>
                </c:pt>
                <c:pt idx="384">
                  <c:v>-4.767382900581068</c:v>
                </c:pt>
                <c:pt idx="385">
                  <c:v>-4.8681922104190409</c:v>
                </c:pt>
                <c:pt idx="386">
                  <c:v>-4.9690015202570148</c:v>
                </c:pt>
                <c:pt idx="387">
                  <c:v>-4.767382900581068</c:v>
                </c:pt>
                <c:pt idx="388">
                  <c:v>-4.6665735907430932</c:v>
                </c:pt>
                <c:pt idx="389">
                  <c:v>-4.6665735907430932</c:v>
                </c:pt>
                <c:pt idx="390">
                  <c:v>-4.767382900581068</c:v>
                </c:pt>
                <c:pt idx="391">
                  <c:v>-4.5657642809051202</c:v>
                </c:pt>
                <c:pt idx="392">
                  <c:v>-4.6665735907430932</c:v>
                </c:pt>
                <c:pt idx="393">
                  <c:v>-4.8681922104190409</c:v>
                </c:pt>
                <c:pt idx="394">
                  <c:v>-4.9690015202570148</c:v>
                </c:pt>
                <c:pt idx="395">
                  <c:v>-4.767382900581068</c:v>
                </c:pt>
                <c:pt idx="396">
                  <c:v>-4.8681922104190409</c:v>
                </c:pt>
                <c:pt idx="397">
                  <c:v>-4.9690015202570148</c:v>
                </c:pt>
                <c:pt idx="398">
                  <c:v>-4.9690015202570148</c:v>
                </c:pt>
                <c:pt idx="399">
                  <c:v>-4.9690015202570148</c:v>
                </c:pt>
                <c:pt idx="400">
                  <c:v>-5.0698108300949887</c:v>
                </c:pt>
                <c:pt idx="401">
                  <c:v>-5.0698108300949887</c:v>
                </c:pt>
                <c:pt idx="402">
                  <c:v>-4.6665735907430932</c:v>
                </c:pt>
                <c:pt idx="403">
                  <c:v>-4.8681922104190409</c:v>
                </c:pt>
                <c:pt idx="404">
                  <c:v>-4.9690015202570148</c:v>
                </c:pt>
                <c:pt idx="405">
                  <c:v>-4.9690015202570148</c:v>
                </c:pt>
                <c:pt idx="406">
                  <c:v>-4.8681922104190409</c:v>
                </c:pt>
                <c:pt idx="407">
                  <c:v>-4.6665735907430932</c:v>
                </c:pt>
                <c:pt idx="408">
                  <c:v>-4.767382900581068</c:v>
                </c:pt>
                <c:pt idx="409">
                  <c:v>-4.8681922104190409</c:v>
                </c:pt>
                <c:pt idx="410">
                  <c:v>-4.9690015202570148</c:v>
                </c:pt>
                <c:pt idx="411">
                  <c:v>-4.9690015202570148</c:v>
                </c:pt>
                <c:pt idx="412">
                  <c:v>-4.3641456612291725</c:v>
                </c:pt>
                <c:pt idx="413">
                  <c:v>-4.3641456612291725</c:v>
                </c:pt>
                <c:pt idx="414">
                  <c:v>-4.4649549710671455</c:v>
                </c:pt>
                <c:pt idx="415">
                  <c:v>-4.4649549710671455</c:v>
                </c:pt>
                <c:pt idx="416">
                  <c:v>-4.6665735907430932</c:v>
                </c:pt>
                <c:pt idx="417">
                  <c:v>-4.3641456612291725</c:v>
                </c:pt>
                <c:pt idx="418">
                  <c:v>-4.767382900581068</c:v>
                </c:pt>
                <c:pt idx="419">
                  <c:v>-4.767382900581068</c:v>
                </c:pt>
                <c:pt idx="420">
                  <c:v>-4.8681922104190409</c:v>
                </c:pt>
                <c:pt idx="421">
                  <c:v>-4.6665735907430932</c:v>
                </c:pt>
                <c:pt idx="422">
                  <c:v>-4.5657642809051202</c:v>
                </c:pt>
                <c:pt idx="423">
                  <c:v>-4.767382900581068</c:v>
                </c:pt>
                <c:pt idx="424">
                  <c:v>-4.767382900581068</c:v>
                </c:pt>
                <c:pt idx="425">
                  <c:v>-4.767382900581068</c:v>
                </c:pt>
                <c:pt idx="426">
                  <c:v>-4.767382900581068</c:v>
                </c:pt>
                <c:pt idx="427">
                  <c:v>-4.8681922104190409</c:v>
                </c:pt>
                <c:pt idx="428">
                  <c:v>-4.767382900581068</c:v>
                </c:pt>
                <c:pt idx="429">
                  <c:v>-4.6665735907430932</c:v>
                </c:pt>
                <c:pt idx="430">
                  <c:v>-4.6665735907430932</c:v>
                </c:pt>
                <c:pt idx="431">
                  <c:v>-4.8681922104190409</c:v>
                </c:pt>
                <c:pt idx="432">
                  <c:v>-4.9690015202570148</c:v>
                </c:pt>
                <c:pt idx="433">
                  <c:v>-4.9690015202570148</c:v>
                </c:pt>
                <c:pt idx="434">
                  <c:v>-4.8681922104190409</c:v>
                </c:pt>
                <c:pt idx="435">
                  <c:v>-4.9690015202570148</c:v>
                </c:pt>
                <c:pt idx="436">
                  <c:v>-4.8681922104190409</c:v>
                </c:pt>
                <c:pt idx="437">
                  <c:v>-4.8681922104190409</c:v>
                </c:pt>
                <c:pt idx="438">
                  <c:v>-4.8681922104190409</c:v>
                </c:pt>
                <c:pt idx="439">
                  <c:v>-4.8681922104190409</c:v>
                </c:pt>
                <c:pt idx="440">
                  <c:v>-4.767382900581068</c:v>
                </c:pt>
                <c:pt idx="441">
                  <c:v>-4.9690015202570148</c:v>
                </c:pt>
                <c:pt idx="442">
                  <c:v>-4.9690015202570148</c:v>
                </c:pt>
                <c:pt idx="443">
                  <c:v>-4.8681922104190409</c:v>
                </c:pt>
                <c:pt idx="444">
                  <c:v>-4.767382900581068</c:v>
                </c:pt>
                <c:pt idx="445">
                  <c:v>-4.767382900581068</c:v>
                </c:pt>
                <c:pt idx="446">
                  <c:v>-4.767382900581068</c:v>
                </c:pt>
                <c:pt idx="447">
                  <c:v>-4.8681922104190409</c:v>
                </c:pt>
                <c:pt idx="448">
                  <c:v>-4.9690015202570148</c:v>
                </c:pt>
                <c:pt idx="449">
                  <c:v>-4.9690015202570148</c:v>
                </c:pt>
                <c:pt idx="450">
                  <c:v>-4.8681922104190409</c:v>
                </c:pt>
                <c:pt idx="451">
                  <c:v>-4.9690015202570148</c:v>
                </c:pt>
                <c:pt idx="452">
                  <c:v>-4.6665735907430932</c:v>
                </c:pt>
                <c:pt idx="453">
                  <c:v>-4.9690015202570148</c:v>
                </c:pt>
                <c:pt idx="454">
                  <c:v>-5.1706201399329625</c:v>
                </c:pt>
                <c:pt idx="455">
                  <c:v>-5.2714294497709364</c:v>
                </c:pt>
                <c:pt idx="456">
                  <c:v>-5.1706201399329625</c:v>
                </c:pt>
                <c:pt idx="457">
                  <c:v>-5.0698108300949887</c:v>
                </c:pt>
                <c:pt idx="458">
                  <c:v>-4.9690015202570148</c:v>
                </c:pt>
                <c:pt idx="459">
                  <c:v>-5.0698108300949887</c:v>
                </c:pt>
                <c:pt idx="460">
                  <c:v>-5.0698108300949887</c:v>
                </c:pt>
                <c:pt idx="461">
                  <c:v>-4.8681922104190409</c:v>
                </c:pt>
                <c:pt idx="462">
                  <c:v>-4.767382900581068</c:v>
                </c:pt>
                <c:pt idx="463">
                  <c:v>-4.6665735907430932</c:v>
                </c:pt>
                <c:pt idx="464">
                  <c:v>-4.8681922104190409</c:v>
                </c:pt>
                <c:pt idx="465">
                  <c:v>-4.9690015202570148</c:v>
                </c:pt>
                <c:pt idx="466">
                  <c:v>-4.9690015202570148</c:v>
                </c:pt>
                <c:pt idx="467">
                  <c:v>-4.6665735907430932</c:v>
                </c:pt>
                <c:pt idx="468">
                  <c:v>-4.4649549710671455</c:v>
                </c:pt>
                <c:pt idx="469">
                  <c:v>-4.3641456612291725</c:v>
                </c:pt>
                <c:pt idx="470">
                  <c:v>-4.3641456612291725</c:v>
                </c:pt>
                <c:pt idx="471">
                  <c:v>-4.3641456612291725</c:v>
                </c:pt>
                <c:pt idx="472">
                  <c:v>-4.2633363513911986</c:v>
                </c:pt>
                <c:pt idx="473">
                  <c:v>-4.1625270415532247</c:v>
                </c:pt>
                <c:pt idx="474">
                  <c:v>-4.4649549710671455</c:v>
                </c:pt>
                <c:pt idx="475">
                  <c:v>-4.3641456612291725</c:v>
                </c:pt>
                <c:pt idx="476">
                  <c:v>-4.1625270415532247</c:v>
                </c:pt>
                <c:pt idx="477">
                  <c:v>-4.0617177317152517</c:v>
                </c:pt>
                <c:pt idx="478">
                  <c:v>-4.3641456612291725</c:v>
                </c:pt>
                <c:pt idx="479">
                  <c:v>-4.1625270415532247</c:v>
                </c:pt>
                <c:pt idx="480">
                  <c:v>-4.6665735907430932</c:v>
                </c:pt>
                <c:pt idx="481">
                  <c:v>-4.8681922104190409</c:v>
                </c:pt>
                <c:pt idx="482">
                  <c:v>-4.6665735907430932</c:v>
                </c:pt>
                <c:pt idx="483">
                  <c:v>-4.767382900581068</c:v>
                </c:pt>
                <c:pt idx="484">
                  <c:v>-4.8681922104190409</c:v>
                </c:pt>
                <c:pt idx="485">
                  <c:v>-4.767382900581068</c:v>
                </c:pt>
                <c:pt idx="486">
                  <c:v>-4.9690015202570148</c:v>
                </c:pt>
                <c:pt idx="487">
                  <c:v>-4.9690015202570148</c:v>
                </c:pt>
                <c:pt idx="488">
                  <c:v>-4.8681922104190409</c:v>
                </c:pt>
                <c:pt idx="489">
                  <c:v>-4.6665735907430932</c:v>
                </c:pt>
                <c:pt idx="490">
                  <c:v>-4.767382900581068</c:v>
                </c:pt>
                <c:pt idx="491">
                  <c:v>-4.6665735907430932</c:v>
                </c:pt>
                <c:pt idx="492">
                  <c:v>-4.8681922104190409</c:v>
                </c:pt>
                <c:pt idx="493">
                  <c:v>-4.767382900581068</c:v>
                </c:pt>
                <c:pt idx="494">
                  <c:v>-4.767382900581068</c:v>
                </c:pt>
                <c:pt idx="495">
                  <c:v>-4.8681922104190409</c:v>
                </c:pt>
                <c:pt idx="496">
                  <c:v>-4.9690015202570148</c:v>
                </c:pt>
                <c:pt idx="497">
                  <c:v>-4.9690015202570148</c:v>
                </c:pt>
                <c:pt idx="498">
                  <c:v>-4.8681922104190409</c:v>
                </c:pt>
                <c:pt idx="499">
                  <c:v>-4.6665735907430932</c:v>
                </c:pt>
                <c:pt idx="500">
                  <c:v>-4.6665735907430932</c:v>
                </c:pt>
                <c:pt idx="501">
                  <c:v>-4.4649549710671455</c:v>
                </c:pt>
                <c:pt idx="502">
                  <c:v>-4.767382900581068</c:v>
                </c:pt>
                <c:pt idx="503">
                  <c:v>-4.8681922104190409</c:v>
                </c:pt>
                <c:pt idx="504">
                  <c:v>-4.9690015202570148</c:v>
                </c:pt>
                <c:pt idx="505">
                  <c:v>-5.0698108300949887</c:v>
                </c:pt>
                <c:pt idx="506">
                  <c:v>-4.8681922104190409</c:v>
                </c:pt>
                <c:pt idx="507">
                  <c:v>-4.8681922104190409</c:v>
                </c:pt>
                <c:pt idx="508">
                  <c:v>-4.8681922104190409</c:v>
                </c:pt>
                <c:pt idx="509">
                  <c:v>-4.9690015202570148</c:v>
                </c:pt>
                <c:pt idx="510">
                  <c:v>-5.1706201399329625</c:v>
                </c:pt>
                <c:pt idx="511">
                  <c:v>-5.1706201399329625</c:v>
                </c:pt>
                <c:pt idx="512">
                  <c:v>-5.0698108300949887</c:v>
                </c:pt>
                <c:pt idx="513">
                  <c:v>-5.0698108300949887</c:v>
                </c:pt>
                <c:pt idx="514">
                  <c:v>-5.1706201399329625</c:v>
                </c:pt>
                <c:pt idx="515">
                  <c:v>-5.1706201399329625</c:v>
                </c:pt>
                <c:pt idx="516">
                  <c:v>-5.1706201399329625</c:v>
                </c:pt>
                <c:pt idx="517">
                  <c:v>-5.0698108300949887</c:v>
                </c:pt>
                <c:pt idx="518">
                  <c:v>-4.6665735907430932</c:v>
                </c:pt>
                <c:pt idx="519">
                  <c:v>-4.6665735907430932</c:v>
                </c:pt>
                <c:pt idx="520">
                  <c:v>-4.767382900581068</c:v>
                </c:pt>
                <c:pt idx="521">
                  <c:v>-4.9690015202570148</c:v>
                </c:pt>
                <c:pt idx="522">
                  <c:v>-4.767382900581068</c:v>
                </c:pt>
                <c:pt idx="523">
                  <c:v>-4.6665735907430932</c:v>
                </c:pt>
                <c:pt idx="524">
                  <c:v>-4.5657642809051202</c:v>
                </c:pt>
                <c:pt idx="525">
                  <c:v>-5.0698108300949887</c:v>
                </c:pt>
                <c:pt idx="526">
                  <c:v>-5.1706201399329625</c:v>
                </c:pt>
                <c:pt idx="527">
                  <c:v>-5.2714294497709364</c:v>
                </c:pt>
                <c:pt idx="528">
                  <c:v>-4.9690015202570148</c:v>
                </c:pt>
                <c:pt idx="529">
                  <c:v>-4.9690015202570148</c:v>
                </c:pt>
                <c:pt idx="530">
                  <c:v>-4.9690015202570148</c:v>
                </c:pt>
                <c:pt idx="531">
                  <c:v>-4.9690015202570148</c:v>
                </c:pt>
                <c:pt idx="532">
                  <c:v>-4.9690015202570148</c:v>
                </c:pt>
                <c:pt idx="533">
                  <c:v>-4.9690015202570148</c:v>
                </c:pt>
                <c:pt idx="534">
                  <c:v>-4.9690015202570148</c:v>
                </c:pt>
                <c:pt idx="535">
                  <c:v>-5.0698108300949887</c:v>
                </c:pt>
                <c:pt idx="536">
                  <c:v>-4.9690015202570148</c:v>
                </c:pt>
                <c:pt idx="537">
                  <c:v>-4.8681922104190409</c:v>
                </c:pt>
                <c:pt idx="538">
                  <c:v>-4.767382900581068</c:v>
                </c:pt>
                <c:pt idx="539">
                  <c:v>-4.767382900581068</c:v>
                </c:pt>
                <c:pt idx="540">
                  <c:v>-4.9690015202570148</c:v>
                </c:pt>
                <c:pt idx="541">
                  <c:v>-4.767382900581068</c:v>
                </c:pt>
                <c:pt idx="542">
                  <c:v>-4.8681922104190409</c:v>
                </c:pt>
                <c:pt idx="543">
                  <c:v>-4.8681922104190409</c:v>
                </c:pt>
                <c:pt idx="544">
                  <c:v>-4.8681922104190409</c:v>
                </c:pt>
                <c:pt idx="545">
                  <c:v>-4.8681922104190409</c:v>
                </c:pt>
                <c:pt idx="546">
                  <c:v>-4.8681922104190409</c:v>
                </c:pt>
                <c:pt idx="547">
                  <c:v>-4.767382900581068</c:v>
                </c:pt>
                <c:pt idx="548">
                  <c:v>-4.767382900581068</c:v>
                </c:pt>
                <c:pt idx="549">
                  <c:v>-4.8681922104190409</c:v>
                </c:pt>
                <c:pt idx="550">
                  <c:v>-4.8681922104190409</c:v>
                </c:pt>
                <c:pt idx="551">
                  <c:v>-4.8681922104190409</c:v>
                </c:pt>
                <c:pt idx="552">
                  <c:v>-4.9690015202570148</c:v>
                </c:pt>
                <c:pt idx="553">
                  <c:v>-4.9690015202570148</c:v>
                </c:pt>
                <c:pt idx="554">
                  <c:v>-4.9690015202570148</c:v>
                </c:pt>
                <c:pt idx="555">
                  <c:v>-4.9690015202570148</c:v>
                </c:pt>
                <c:pt idx="556">
                  <c:v>-4.9690015202570148</c:v>
                </c:pt>
                <c:pt idx="557">
                  <c:v>-5.0698108300949887</c:v>
                </c:pt>
                <c:pt idx="558">
                  <c:v>-4.9690015202570148</c:v>
                </c:pt>
                <c:pt idx="559">
                  <c:v>-4.9690015202570148</c:v>
                </c:pt>
                <c:pt idx="560">
                  <c:v>-4.9690015202570148</c:v>
                </c:pt>
                <c:pt idx="561">
                  <c:v>-5.0698108300949887</c:v>
                </c:pt>
                <c:pt idx="562">
                  <c:v>-4.9690015202570148</c:v>
                </c:pt>
                <c:pt idx="563">
                  <c:v>-4.8681922104190409</c:v>
                </c:pt>
                <c:pt idx="564">
                  <c:v>-4.8681922104190409</c:v>
                </c:pt>
                <c:pt idx="565">
                  <c:v>-4.9690015202570148</c:v>
                </c:pt>
                <c:pt idx="566">
                  <c:v>-4.9690015202570148</c:v>
                </c:pt>
                <c:pt idx="567">
                  <c:v>-5.0698108300949887</c:v>
                </c:pt>
                <c:pt idx="568">
                  <c:v>-5.0698108300949887</c:v>
                </c:pt>
                <c:pt idx="569">
                  <c:v>-5.0698108300949887</c:v>
                </c:pt>
                <c:pt idx="570">
                  <c:v>-5.0698108300949887</c:v>
                </c:pt>
                <c:pt idx="571">
                  <c:v>-5.1706201399329625</c:v>
                </c:pt>
                <c:pt idx="572">
                  <c:v>-5.0698108300949887</c:v>
                </c:pt>
                <c:pt idx="573">
                  <c:v>-5.1706201399329625</c:v>
                </c:pt>
                <c:pt idx="574">
                  <c:v>-5.1706201399329625</c:v>
                </c:pt>
                <c:pt idx="575">
                  <c:v>-5.1706201399329625</c:v>
                </c:pt>
                <c:pt idx="576">
                  <c:v>-5.1706201399329625</c:v>
                </c:pt>
                <c:pt idx="577">
                  <c:v>-5.2714294497709364</c:v>
                </c:pt>
                <c:pt idx="578">
                  <c:v>-5.1706201399329625</c:v>
                </c:pt>
                <c:pt idx="579">
                  <c:v>-5.1706201399329625</c:v>
                </c:pt>
                <c:pt idx="580">
                  <c:v>-5.0698108300949887</c:v>
                </c:pt>
                <c:pt idx="581">
                  <c:v>-5.0698108300949887</c:v>
                </c:pt>
                <c:pt idx="582">
                  <c:v>-5.0698108300949887</c:v>
                </c:pt>
                <c:pt idx="583">
                  <c:v>-5.0698108300949887</c:v>
                </c:pt>
                <c:pt idx="584">
                  <c:v>-5.0698108300949887</c:v>
                </c:pt>
                <c:pt idx="585">
                  <c:v>-5.0698108300949887</c:v>
                </c:pt>
                <c:pt idx="586">
                  <c:v>-5.0698108300949887</c:v>
                </c:pt>
                <c:pt idx="587">
                  <c:v>-5.1706201399329625</c:v>
                </c:pt>
                <c:pt idx="588">
                  <c:v>-5.0698108300949887</c:v>
                </c:pt>
                <c:pt idx="589">
                  <c:v>-5.1706201399329625</c:v>
                </c:pt>
                <c:pt idx="590">
                  <c:v>-5.0698108300949887</c:v>
                </c:pt>
                <c:pt idx="591">
                  <c:v>-5.1706201399329625</c:v>
                </c:pt>
                <c:pt idx="592">
                  <c:v>-5.1706201399329625</c:v>
                </c:pt>
                <c:pt idx="593">
                  <c:v>-5.1706201399329625</c:v>
                </c:pt>
                <c:pt idx="594">
                  <c:v>-5.1706201399329625</c:v>
                </c:pt>
                <c:pt idx="595">
                  <c:v>-5.2714294497709364</c:v>
                </c:pt>
                <c:pt idx="596">
                  <c:v>-5.1706201399329625</c:v>
                </c:pt>
                <c:pt idx="597">
                  <c:v>-5.1706201399329625</c:v>
                </c:pt>
                <c:pt idx="598">
                  <c:v>-5.1706201399329625</c:v>
                </c:pt>
                <c:pt idx="599">
                  <c:v>-5.2714294497709364</c:v>
                </c:pt>
                <c:pt idx="600">
                  <c:v>-5.1706201399329625</c:v>
                </c:pt>
                <c:pt idx="601">
                  <c:v>-5.1706201399329625</c:v>
                </c:pt>
                <c:pt idx="602">
                  <c:v>-5.2714294497709364</c:v>
                </c:pt>
                <c:pt idx="603">
                  <c:v>-5.2714294497709364</c:v>
                </c:pt>
                <c:pt idx="604">
                  <c:v>-5.1706201399329625</c:v>
                </c:pt>
                <c:pt idx="605">
                  <c:v>-5.0698108300949887</c:v>
                </c:pt>
                <c:pt idx="606">
                  <c:v>-5.1706201399329625</c:v>
                </c:pt>
                <c:pt idx="607">
                  <c:v>-5.2714294497709364</c:v>
                </c:pt>
                <c:pt idx="608">
                  <c:v>-5.0698108300949887</c:v>
                </c:pt>
                <c:pt idx="609">
                  <c:v>-5.1706201399329625</c:v>
                </c:pt>
                <c:pt idx="610">
                  <c:v>-5.1706201399329625</c:v>
                </c:pt>
                <c:pt idx="611">
                  <c:v>-5.1706201399329625</c:v>
                </c:pt>
                <c:pt idx="612">
                  <c:v>-5.1706201399329625</c:v>
                </c:pt>
                <c:pt idx="613">
                  <c:v>-5.2714294497709364</c:v>
                </c:pt>
                <c:pt idx="614">
                  <c:v>-5.1706201399329625</c:v>
                </c:pt>
                <c:pt idx="615">
                  <c:v>-5.1706201399329625</c:v>
                </c:pt>
                <c:pt idx="616">
                  <c:v>-5.1706201399329625</c:v>
                </c:pt>
                <c:pt idx="617">
                  <c:v>-5.2714294497709364</c:v>
                </c:pt>
                <c:pt idx="618">
                  <c:v>-5.2714294497709364</c:v>
                </c:pt>
                <c:pt idx="619">
                  <c:v>-5.2714294497709364</c:v>
                </c:pt>
                <c:pt idx="620">
                  <c:v>-5.2714294497709364</c:v>
                </c:pt>
                <c:pt idx="621">
                  <c:v>-5.2714294497709364</c:v>
                </c:pt>
                <c:pt idx="622">
                  <c:v>-5.2714294497709364</c:v>
                </c:pt>
                <c:pt idx="623">
                  <c:v>-5.3722387596089103</c:v>
                </c:pt>
                <c:pt idx="624">
                  <c:v>-5.3722387596089103</c:v>
                </c:pt>
                <c:pt idx="625">
                  <c:v>-5.3722387596089103</c:v>
                </c:pt>
                <c:pt idx="626">
                  <c:v>-5.3722387596089103</c:v>
                </c:pt>
                <c:pt idx="627">
                  <c:v>-5.3722387596089103</c:v>
                </c:pt>
                <c:pt idx="628">
                  <c:v>-5.3722387596089103</c:v>
                </c:pt>
                <c:pt idx="629">
                  <c:v>-5.4730480694468833</c:v>
                </c:pt>
                <c:pt idx="630">
                  <c:v>-5.3722387596089103</c:v>
                </c:pt>
                <c:pt idx="631">
                  <c:v>-5.3722387596089103</c:v>
                </c:pt>
                <c:pt idx="632">
                  <c:v>-5.3722387596089103</c:v>
                </c:pt>
                <c:pt idx="633">
                  <c:v>-5.2714294497709364</c:v>
                </c:pt>
                <c:pt idx="634">
                  <c:v>-5.2714294497709364</c:v>
                </c:pt>
                <c:pt idx="635">
                  <c:v>-5.3722387596089103</c:v>
                </c:pt>
                <c:pt idx="636">
                  <c:v>-5.3722387596089103</c:v>
                </c:pt>
                <c:pt idx="637">
                  <c:v>-5.3722387596089103</c:v>
                </c:pt>
                <c:pt idx="638">
                  <c:v>-5.3722387596089103</c:v>
                </c:pt>
                <c:pt idx="639">
                  <c:v>-5.4730480694468833</c:v>
                </c:pt>
                <c:pt idx="640">
                  <c:v>-5.4730480694468833</c:v>
                </c:pt>
                <c:pt idx="641">
                  <c:v>-5.3722387596089103</c:v>
                </c:pt>
                <c:pt idx="642">
                  <c:v>-5.3722387596089103</c:v>
                </c:pt>
                <c:pt idx="643">
                  <c:v>-5.3722387596089103</c:v>
                </c:pt>
                <c:pt idx="644">
                  <c:v>-5.2714294497709364</c:v>
                </c:pt>
                <c:pt idx="645">
                  <c:v>-5.2714294497709364</c:v>
                </c:pt>
                <c:pt idx="646">
                  <c:v>-5.3722387596089103</c:v>
                </c:pt>
                <c:pt idx="647">
                  <c:v>-5.0698108300949887</c:v>
                </c:pt>
                <c:pt idx="648">
                  <c:v>-4.9690015202570148</c:v>
                </c:pt>
                <c:pt idx="649">
                  <c:v>-4.8681922104190409</c:v>
                </c:pt>
                <c:pt idx="650">
                  <c:v>-4.767382900581068</c:v>
                </c:pt>
                <c:pt idx="651">
                  <c:v>-4.8681922104190409</c:v>
                </c:pt>
                <c:pt idx="652">
                  <c:v>-4.8681922104190409</c:v>
                </c:pt>
                <c:pt idx="653">
                  <c:v>-4.8681922104190409</c:v>
                </c:pt>
                <c:pt idx="654">
                  <c:v>-5.0698108300949887</c:v>
                </c:pt>
                <c:pt idx="655">
                  <c:v>-5.1706201399329625</c:v>
                </c:pt>
                <c:pt idx="656">
                  <c:v>-4.9690015202570148</c:v>
                </c:pt>
                <c:pt idx="657">
                  <c:v>-4.9690015202570148</c:v>
                </c:pt>
                <c:pt idx="658">
                  <c:v>-4.9690015202570148</c:v>
                </c:pt>
                <c:pt idx="659">
                  <c:v>-5.0698108300949887</c:v>
                </c:pt>
                <c:pt idx="660">
                  <c:v>-5.1706201399329625</c:v>
                </c:pt>
                <c:pt idx="661">
                  <c:v>-5.1706201399329625</c:v>
                </c:pt>
                <c:pt idx="662">
                  <c:v>-5.0698108300949887</c:v>
                </c:pt>
                <c:pt idx="663">
                  <c:v>-4.9690015202570148</c:v>
                </c:pt>
                <c:pt idx="664">
                  <c:v>-5.0698108300949887</c:v>
                </c:pt>
                <c:pt idx="665">
                  <c:v>-5.0698108300949887</c:v>
                </c:pt>
                <c:pt idx="666">
                  <c:v>-4.9690015202570148</c:v>
                </c:pt>
                <c:pt idx="667">
                  <c:v>-4.9690015202570148</c:v>
                </c:pt>
                <c:pt idx="668">
                  <c:v>-4.9690015202570148</c:v>
                </c:pt>
                <c:pt idx="669">
                  <c:v>-4.9690015202570148</c:v>
                </c:pt>
                <c:pt idx="670">
                  <c:v>-5.0698108300949887</c:v>
                </c:pt>
                <c:pt idx="671">
                  <c:v>-5.0698108300949887</c:v>
                </c:pt>
                <c:pt idx="672">
                  <c:v>-5.0698108300949887</c:v>
                </c:pt>
                <c:pt idx="673">
                  <c:v>-4.9690015202570148</c:v>
                </c:pt>
                <c:pt idx="674">
                  <c:v>-4.9690015202570148</c:v>
                </c:pt>
                <c:pt idx="675">
                  <c:v>-4.8681922104190409</c:v>
                </c:pt>
                <c:pt idx="676">
                  <c:v>-4.8681922104190409</c:v>
                </c:pt>
                <c:pt idx="677">
                  <c:v>-4.8681922104190409</c:v>
                </c:pt>
                <c:pt idx="678">
                  <c:v>-4.8681922104190409</c:v>
                </c:pt>
                <c:pt idx="679">
                  <c:v>-4.8681922104190409</c:v>
                </c:pt>
                <c:pt idx="680">
                  <c:v>-4.8681922104190409</c:v>
                </c:pt>
                <c:pt idx="681">
                  <c:v>-4.9690015202570148</c:v>
                </c:pt>
                <c:pt idx="682">
                  <c:v>-5.1706201399329625</c:v>
                </c:pt>
                <c:pt idx="683">
                  <c:v>-5.0698108300949887</c:v>
                </c:pt>
                <c:pt idx="684">
                  <c:v>-5.0698108300949887</c:v>
                </c:pt>
                <c:pt idx="685">
                  <c:v>-4.767382900581068</c:v>
                </c:pt>
                <c:pt idx="686">
                  <c:v>-4.9690015202570148</c:v>
                </c:pt>
                <c:pt idx="687">
                  <c:v>-4.9690015202570148</c:v>
                </c:pt>
                <c:pt idx="688">
                  <c:v>-4.9690015202570148</c:v>
                </c:pt>
                <c:pt idx="689">
                  <c:v>-4.9690015202570148</c:v>
                </c:pt>
                <c:pt idx="690">
                  <c:v>-4.9690015202570148</c:v>
                </c:pt>
                <c:pt idx="691">
                  <c:v>-4.767382900581068</c:v>
                </c:pt>
                <c:pt idx="692">
                  <c:v>-4.8681922104190409</c:v>
                </c:pt>
                <c:pt idx="693">
                  <c:v>-4.767382900581068</c:v>
                </c:pt>
                <c:pt idx="694">
                  <c:v>-4.767382900581068</c:v>
                </c:pt>
                <c:pt idx="695">
                  <c:v>-4.8681922104190409</c:v>
                </c:pt>
                <c:pt idx="696">
                  <c:v>-4.9690015202570148</c:v>
                </c:pt>
                <c:pt idx="697">
                  <c:v>-4.8681922104190409</c:v>
                </c:pt>
                <c:pt idx="698">
                  <c:v>-4.9690015202570148</c:v>
                </c:pt>
                <c:pt idx="699">
                  <c:v>-4.8681922104190409</c:v>
                </c:pt>
                <c:pt idx="700">
                  <c:v>-4.9690015202570148</c:v>
                </c:pt>
                <c:pt idx="701">
                  <c:v>-5.0698108300949887</c:v>
                </c:pt>
                <c:pt idx="702">
                  <c:v>-5.0698108300949887</c:v>
                </c:pt>
                <c:pt idx="703">
                  <c:v>-4.9690015202570148</c:v>
                </c:pt>
                <c:pt idx="704">
                  <c:v>-4.8681922104190409</c:v>
                </c:pt>
                <c:pt idx="705">
                  <c:v>-4.8681922104190409</c:v>
                </c:pt>
                <c:pt idx="706">
                  <c:v>-4.9690015202570148</c:v>
                </c:pt>
                <c:pt idx="707">
                  <c:v>-4.8681922104190409</c:v>
                </c:pt>
                <c:pt idx="708">
                  <c:v>-4.767382900581068</c:v>
                </c:pt>
                <c:pt idx="709">
                  <c:v>-4.767382900581068</c:v>
                </c:pt>
                <c:pt idx="710">
                  <c:v>-4.8681922104190409</c:v>
                </c:pt>
                <c:pt idx="711">
                  <c:v>-4.9690015202570148</c:v>
                </c:pt>
                <c:pt idx="712">
                  <c:v>-4.9690015202570148</c:v>
                </c:pt>
                <c:pt idx="713">
                  <c:v>-4.8681922104190409</c:v>
                </c:pt>
                <c:pt idx="714">
                  <c:v>-4.8681922104190409</c:v>
                </c:pt>
                <c:pt idx="715">
                  <c:v>-4.8681922104190409</c:v>
                </c:pt>
                <c:pt idx="716">
                  <c:v>-4.8681922104190409</c:v>
                </c:pt>
                <c:pt idx="717">
                  <c:v>-4.8681922104190409</c:v>
                </c:pt>
                <c:pt idx="718">
                  <c:v>-4.9690015202570148</c:v>
                </c:pt>
                <c:pt idx="719">
                  <c:v>-5.0698108300949887</c:v>
                </c:pt>
                <c:pt idx="720">
                  <c:v>-5.0698108300949887</c:v>
                </c:pt>
                <c:pt idx="721">
                  <c:v>-4.9690015202570148</c:v>
                </c:pt>
                <c:pt idx="722">
                  <c:v>-4.9690015202570148</c:v>
                </c:pt>
                <c:pt idx="723">
                  <c:v>-4.9690015202570148</c:v>
                </c:pt>
                <c:pt idx="724">
                  <c:v>-5.0698108300949887</c:v>
                </c:pt>
                <c:pt idx="725">
                  <c:v>-4.9690015202570148</c:v>
                </c:pt>
                <c:pt idx="726">
                  <c:v>-4.9690015202570148</c:v>
                </c:pt>
                <c:pt idx="727">
                  <c:v>-5.0698108300949887</c:v>
                </c:pt>
                <c:pt idx="728">
                  <c:v>-5.1706201399329625</c:v>
                </c:pt>
                <c:pt idx="729">
                  <c:v>-5.1706201399329625</c:v>
                </c:pt>
                <c:pt idx="730">
                  <c:v>-5.0698108300949887</c:v>
                </c:pt>
                <c:pt idx="731">
                  <c:v>-5.1706201399329625</c:v>
                </c:pt>
                <c:pt idx="732">
                  <c:v>-5.2714294497709364</c:v>
                </c:pt>
                <c:pt idx="733">
                  <c:v>-5.1706201399329625</c:v>
                </c:pt>
                <c:pt idx="734">
                  <c:v>-5.1706201399329625</c:v>
                </c:pt>
                <c:pt idx="735">
                  <c:v>-5.1706201399329625</c:v>
                </c:pt>
                <c:pt idx="736">
                  <c:v>-5.1706201399329625</c:v>
                </c:pt>
                <c:pt idx="737">
                  <c:v>-5.1706201399329625</c:v>
                </c:pt>
                <c:pt idx="738">
                  <c:v>-5.2714294497709364</c:v>
                </c:pt>
                <c:pt idx="739">
                  <c:v>-5.2714294497709364</c:v>
                </c:pt>
                <c:pt idx="740">
                  <c:v>-5.2714294497709364</c:v>
                </c:pt>
                <c:pt idx="741">
                  <c:v>-5.2714294497709364</c:v>
                </c:pt>
                <c:pt idx="742">
                  <c:v>-5.2714294497709364</c:v>
                </c:pt>
                <c:pt idx="743">
                  <c:v>-5.2714294497709364</c:v>
                </c:pt>
                <c:pt idx="744">
                  <c:v>-5.3722387596089103</c:v>
                </c:pt>
                <c:pt idx="745">
                  <c:v>-5.3722387596089103</c:v>
                </c:pt>
                <c:pt idx="746">
                  <c:v>-5.3722387596089103</c:v>
                </c:pt>
                <c:pt idx="747">
                  <c:v>-5.2714294497709364</c:v>
                </c:pt>
                <c:pt idx="748">
                  <c:v>-5.2714294497709364</c:v>
                </c:pt>
                <c:pt idx="749">
                  <c:v>-5.2714294497709364</c:v>
                </c:pt>
                <c:pt idx="750">
                  <c:v>-5.2714294497709364</c:v>
                </c:pt>
                <c:pt idx="751">
                  <c:v>-5.2714294497709364</c:v>
                </c:pt>
                <c:pt idx="752">
                  <c:v>-5.1706201399329625</c:v>
                </c:pt>
                <c:pt idx="753">
                  <c:v>-5.2714294497709364</c:v>
                </c:pt>
                <c:pt idx="754">
                  <c:v>-5.2714294497709364</c:v>
                </c:pt>
                <c:pt idx="755">
                  <c:v>-5.2714294497709364</c:v>
                </c:pt>
                <c:pt idx="756">
                  <c:v>-5.3722387596089103</c:v>
                </c:pt>
                <c:pt idx="757">
                  <c:v>-5.3722387596089103</c:v>
                </c:pt>
                <c:pt idx="758">
                  <c:v>-5.3722387596089103</c:v>
                </c:pt>
                <c:pt idx="759">
                  <c:v>-5.3722387596089103</c:v>
                </c:pt>
                <c:pt idx="760">
                  <c:v>-5.3722387596089103</c:v>
                </c:pt>
                <c:pt idx="761">
                  <c:v>-5.3722387596089103</c:v>
                </c:pt>
                <c:pt idx="762">
                  <c:v>-5.3722387596089103</c:v>
                </c:pt>
                <c:pt idx="763">
                  <c:v>-5.3722387596089103</c:v>
                </c:pt>
                <c:pt idx="764">
                  <c:v>-5.3722387596089103</c:v>
                </c:pt>
                <c:pt idx="765">
                  <c:v>-5.3722387596089103</c:v>
                </c:pt>
                <c:pt idx="766">
                  <c:v>-5.3722387596089103</c:v>
                </c:pt>
                <c:pt idx="767">
                  <c:v>-5.3722387596089103</c:v>
                </c:pt>
                <c:pt idx="768">
                  <c:v>-5.1706201399329625</c:v>
                </c:pt>
                <c:pt idx="769">
                  <c:v>-5.2714294497709364</c:v>
                </c:pt>
                <c:pt idx="770">
                  <c:v>-5.2714294497709364</c:v>
                </c:pt>
                <c:pt idx="771">
                  <c:v>-5.2714294497709364</c:v>
                </c:pt>
                <c:pt idx="772">
                  <c:v>-5.2714294497709364</c:v>
                </c:pt>
                <c:pt idx="773">
                  <c:v>-5.1706201399329625</c:v>
                </c:pt>
                <c:pt idx="774">
                  <c:v>-5.1706201399329625</c:v>
                </c:pt>
                <c:pt idx="775">
                  <c:v>-5.2714294497709364</c:v>
                </c:pt>
                <c:pt idx="776">
                  <c:v>-5.2714294497709364</c:v>
                </c:pt>
                <c:pt idx="777">
                  <c:v>-5.2714294497709364</c:v>
                </c:pt>
                <c:pt idx="778">
                  <c:v>-5.2714294497709364</c:v>
                </c:pt>
                <c:pt idx="779">
                  <c:v>-5.2714294497709364</c:v>
                </c:pt>
                <c:pt idx="780">
                  <c:v>-5.2714294497709364</c:v>
                </c:pt>
              </c:numCache>
            </c:numRef>
          </c:yVal>
          <c:smooth val="1"/>
        </c:ser>
        <c:ser>
          <c:idx val="1"/>
          <c:order val="7"/>
          <c:tx>
            <c:strRef>
              <c:f>'和室２ (2)'!$E$1865</c:f>
              <c:strCache>
                <c:ptCount val="1"/>
                <c:pt idx="0">
                  <c:v>和室中間　廊下側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(2)'!$E$1866:$E$2646</c:f>
              <c:numCache>
                <c:formatCode>0.0_ </c:formatCode>
                <c:ptCount val="781"/>
                <c:pt idx="0">
                  <c:v>-1.2114332914816255</c:v>
                </c:pt>
                <c:pt idx="1">
                  <c:v>-1.2114332914816255</c:v>
                </c:pt>
                <c:pt idx="2">
                  <c:v>-1.2114332914816255</c:v>
                </c:pt>
                <c:pt idx="3">
                  <c:v>-1.2114332914816255</c:v>
                </c:pt>
                <c:pt idx="4">
                  <c:v>-1.2114332914816255</c:v>
                </c:pt>
                <c:pt idx="5">
                  <c:v>-1.2114332914816255</c:v>
                </c:pt>
                <c:pt idx="6">
                  <c:v>-1.2114332914816255</c:v>
                </c:pt>
                <c:pt idx="7">
                  <c:v>-1.2114332914816255</c:v>
                </c:pt>
                <c:pt idx="8">
                  <c:v>-1.2114332914816255</c:v>
                </c:pt>
                <c:pt idx="9">
                  <c:v>-1.2114332914816255</c:v>
                </c:pt>
                <c:pt idx="10">
                  <c:v>-1.2114332914816255</c:v>
                </c:pt>
                <c:pt idx="11">
                  <c:v>-1.2114332914816255</c:v>
                </c:pt>
                <c:pt idx="12">
                  <c:v>-1.2114332914816255</c:v>
                </c:pt>
                <c:pt idx="13">
                  <c:v>-1.2114332914816255</c:v>
                </c:pt>
                <c:pt idx="14">
                  <c:v>-1.2114332914816255</c:v>
                </c:pt>
                <c:pt idx="15">
                  <c:v>-1.2114332914816255</c:v>
                </c:pt>
                <c:pt idx="16">
                  <c:v>-1.2114332914816255</c:v>
                </c:pt>
                <c:pt idx="17">
                  <c:v>-1.2114332914816255</c:v>
                </c:pt>
                <c:pt idx="18">
                  <c:v>-1.2114332914816255</c:v>
                </c:pt>
                <c:pt idx="19">
                  <c:v>-1.1107551841908989</c:v>
                </c:pt>
                <c:pt idx="20">
                  <c:v>-1.1107551841908989</c:v>
                </c:pt>
                <c:pt idx="21">
                  <c:v>-1.2114332914816255</c:v>
                </c:pt>
                <c:pt idx="22">
                  <c:v>-1.2114332914816255</c:v>
                </c:pt>
                <c:pt idx="23">
                  <c:v>-1.2114332914816255</c:v>
                </c:pt>
                <c:pt idx="24">
                  <c:v>-1.2114332914816255</c:v>
                </c:pt>
                <c:pt idx="25">
                  <c:v>-1.2114332914816255</c:v>
                </c:pt>
                <c:pt idx="26">
                  <c:v>-1.2114332914816255</c:v>
                </c:pt>
                <c:pt idx="27">
                  <c:v>-1.2114332914816255</c:v>
                </c:pt>
                <c:pt idx="28">
                  <c:v>-1.2114332914816255</c:v>
                </c:pt>
                <c:pt idx="29">
                  <c:v>-1.2114332914816255</c:v>
                </c:pt>
                <c:pt idx="30">
                  <c:v>-1.2114332914816255</c:v>
                </c:pt>
                <c:pt idx="31">
                  <c:v>-1.2114332914816255</c:v>
                </c:pt>
                <c:pt idx="32">
                  <c:v>-1.2114332914816255</c:v>
                </c:pt>
                <c:pt idx="33">
                  <c:v>-1.2114332914816255</c:v>
                </c:pt>
                <c:pt idx="34">
                  <c:v>-1.2114332914816255</c:v>
                </c:pt>
                <c:pt idx="35">
                  <c:v>-1.2114332914816255</c:v>
                </c:pt>
                <c:pt idx="36">
                  <c:v>-1.2114332914816255</c:v>
                </c:pt>
                <c:pt idx="37">
                  <c:v>-1.2114332914816255</c:v>
                </c:pt>
                <c:pt idx="38">
                  <c:v>-1.2114332914816255</c:v>
                </c:pt>
                <c:pt idx="39">
                  <c:v>-1.2114332914816255</c:v>
                </c:pt>
                <c:pt idx="40">
                  <c:v>-1.2114332914816255</c:v>
                </c:pt>
                <c:pt idx="41">
                  <c:v>-1.2114332914816255</c:v>
                </c:pt>
                <c:pt idx="42">
                  <c:v>-1.2114332914816255</c:v>
                </c:pt>
                <c:pt idx="43">
                  <c:v>-1.2114332914816255</c:v>
                </c:pt>
                <c:pt idx="44">
                  <c:v>-1.2114332914816255</c:v>
                </c:pt>
                <c:pt idx="45">
                  <c:v>-1.2114332914816255</c:v>
                </c:pt>
                <c:pt idx="46">
                  <c:v>-1.2114332914816255</c:v>
                </c:pt>
                <c:pt idx="47">
                  <c:v>-1.2114332914816255</c:v>
                </c:pt>
                <c:pt idx="48">
                  <c:v>-1.2114332914816255</c:v>
                </c:pt>
                <c:pt idx="49">
                  <c:v>-1.2114332914816255</c:v>
                </c:pt>
                <c:pt idx="50">
                  <c:v>-1.2114332914816255</c:v>
                </c:pt>
                <c:pt idx="51">
                  <c:v>-1.2114332914816255</c:v>
                </c:pt>
                <c:pt idx="52">
                  <c:v>-1.2114332914816255</c:v>
                </c:pt>
                <c:pt idx="53">
                  <c:v>-1.2114332914816255</c:v>
                </c:pt>
                <c:pt idx="54">
                  <c:v>-1.2114332914816255</c:v>
                </c:pt>
                <c:pt idx="55">
                  <c:v>-1.2114332914816255</c:v>
                </c:pt>
                <c:pt idx="56">
                  <c:v>-1.2114332914816255</c:v>
                </c:pt>
                <c:pt idx="57">
                  <c:v>-1.2114332914816255</c:v>
                </c:pt>
                <c:pt idx="58">
                  <c:v>-1.2114332914816255</c:v>
                </c:pt>
                <c:pt idx="59">
                  <c:v>-1.2114332914816255</c:v>
                </c:pt>
                <c:pt idx="60">
                  <c:v>-1.2114332914816255</c:v>
                </c:pt>
                <c:pt idx="61">
                  <c:v>-1.2114332914816255</c:v>
                </c:pt>
                <c:pt idx="62">
                  <c:v>-1.2114332914816255</c:v>
                </c:pt>
                <c:pt idx="63">
                  <c:v>-1.2114332914816255</c:v>
                </c:pt>
                <c:pt idx="64">
                  <c:v>-1.2114332914816255</c:v>
                </c:pt>
                <c:pt idx="65">
                  <c:v>-1.2114332914816255</c:v>
                </c:pt>
                <c:pt idx="66">
                  <c:v>-1.2114332914816255</c:v>
                </c:pt>
                <c:pt idx="67">
                  <c:v>-1.2114332914816255</c:v>
                </c:pt>
                <c:pt idx="68">
                  <c:v>-1.2114332914816255</c:v>
                </c:pt>
                <c:pt idx="69">
                  <c:v>-1.2114332914816255</c:v>
                </c:pt>
                <c:pt idx="70">
                  <c:v>-1.2114332914816255</c:v>
                </c:pt>
                <c:pt idx="71">
                  <c:v>-1.2114332914816255</c:v>
                </c:pt>
                <c:pt idx="72">
                  <c:v>-1.2114332914816255</c:v>
                </c:pt>
                <c:pt idx="73">
                  <c:v>-1.2114332914816255</c:v>
                </c:pt>
                <c:pt idx="74">
                  <c:v>-1.2114332914816255</c:v>
                </c:pt>
                <c:pt idx="75">
                  <c:v>-1.2114332914816255</c:v>
                </c:pt>
                <c:pt idx="76">
                  <c:v>-1.2114332914816255</c:v>
                </c:pt>
                <c:pt idx="77">
                  <c:v>-1.2114332914816255</c:v>
                </c:pt>
                <c:pt idx="78">
                  <c:v>-1.2114332914816255</c:v>
                </c:pt>
                <c:pt idx="79">
                  <c:v>-1.2114332914816255</c:v>
                </c:pt>
                <c:pt idx="80">
                  <c:v>-1.2114332914816255</c:v>
                </c:pt>
                <c:pt idx="81">
                  <c:v>-1.2114332914816255</c:v>
                </c:pt>
                <c:pt idx="82">
                  <c:v>-1.2114332914816255</c:v>
                </c:pt>
                <c:pt idx="83">
                  <c:v>-1.2114332914816255</c:v>
                </c:pt>
                <c:pt idx="84">
                  <c:v>-1.2114332914816255</c:v>
                </c:pt>
                <c:pt idx="85">
                  <c:v>-1.2114332914816255</c:v>
                </c:pt>
                <c:pt idx="86">
                  <c:v>-1.2114332914816255</c:v>
                </c:pt>
                <c:pt idx="87">
                  <c:v>-1.2114332914816255</c:v>
                </c:pt>
                <c:pt idx="88">
                  <c:v>-1.2114332914816255</c:v>
                </c:pt>
                <c:pt idx="89">
                  <c:v>-1.2114332914816255</c:v>
                </c:pt>
                <c:pt idx="90">
                  <c:v>-1.2114332914816255</c:v>
                </c:pt>
                <c:pt idx="91">
                  <c:v>-1.2114332914816255</c:v>
                </c:pt>
                <c:pt idx="92">
                  <c:v>-1.2114332914816255</c:v>
                </c:pt>
                <c:pt idx="93">
                  <c:v>-1.2114332914816255</c:v>
                </c:pt>
                <c:pt idx="94">
                  <c:v>-1.2114332914816255</c:v>
                </c:pt>
                <c:pt idx="95">
                  <c:v>-1.2114332914816255</c:v>
                </c:pt>
                <c:pt idx="96">
                  <c:v>-1.2114332914816255</c:v>
                </c:pt>
                <c:pt idx="97">
                  <c:v>-1.2114332914816255</c:v>
                </c:pt>
                <c:pt idx="98">
                  <c:v>-1.2114332914816255</c:v>
                </c:pt>
                <c:pt idx="99">
                  <c:v>-1.2114332914816255</c:v>
                </c:pt>
                <c:pt idx="100">
                  <c:v>-1.1107551841908989</c:v>
                </c:pt>
                <c:pt idx="101">
                  <c:v>-1.2114332914816255</c:v>
                </c:pt>
                <c:pt idx="102">
                  <c:v>-1.2114332914816255</c:v>
                </c:pt>
                <c:pt idx="103">
                  <c:v>-1.2114332914816255</c:v>
                </c:pt>
                <c:pt idx="104">
                  <c:v>-1.2114332914816255</c:v>
                </c:pt>
                <c:pt idx="105">
                  <c:v>-1.2114332914816255</c:v>
                </c:pt>
                <c:pt idx="106">
                  <c:v>-1.2114332914816255</c:v>
                </c:pt>
                <c:pt idx="107">
                  <c:v>-1.1107551841908989</c:v>
                </c:pt>
                <c:pt idx="108">
                  <c:v>-1.1107551841908989</c:v>
                </c:pt>
                <c:pt idx="109">
                  <c:v>-1.0100770769001723</c:v>
                </c:pt>
                <c:pt idx="110">
                  <c:v>-0.90939896960944577</c:v>
                </c:pt>
                <c:pt idx="111">
                  <c:v>-1.0100770769001723</c:v>
                </c:pt>
                <c:pt idx="112">
                  <c:v>-1.0100770769001723</c:v>
                </c:pt>
                <c:pt idx="113">
                  <c:v>-0.90939896960944577</c:v>
                </c:pt>
                <c:pt idx="114">
                  <c:v>-0.90939896960944577</c:v>
                </c:pt>
                <c:pt idx="115">
                  <c:v>0.1980602105885465</c:v>
                </c:pt>
                <c:pt idx="116">
                  <c:v>0.80212885433290593</c:v>
                </c:pt>
                <c:pt idx="117">
                  <c:v>1.2048412834958122</c:v>
                </c:pt>
                <c:pt idx="118">
                  <c:v>2.0102661418216248</c:v>
                </c:pt>
                <c:pt idx="119">
                  <c:v>2.6143347855659842</c:v>
                </c:pt>
                <c:pt idx="120">
                  <c:v>3.4197596438917968</c:v>
                </c:pt>
                <c:pt idx="121">
                  <c:v>4.6278969313805156</c:v>
                </c:pt>
                <c:pt idx="122">
                  <c:v>4.8292531459619692</c:v>
                </c:pt>
                <c:pt idx="123">
                  <c:v>5.533999896997055</c:v>
                </c:pt>
                <c:pt idx="124">
                  <c:v>5.6346780042877809</c:v>
                </c:pt>
                <c:pt idx="125">
                  <c:v>6.1380685407414139</c:v>
                </c:pt>
                <c:pt idx="126">
                  <c:v>6.5407809699043202</c:v>
                </c:pt>
                <c:pt idx="127">
                  <c:v>6.9434933990672265</c:v>
                </c:pt>
                <c:pt idx="128">
                  <c:v>7.3462058282301328</c:v>
                </c:pt>
                <c:pt idx="129">
                  <c:v>7.6482401501023123</c:v>
                </c:pt>
                <c:pt idx="130">
                  <c:v>7.5475620428115864</c:v>
                </c:pt>
                <c:pt idx="131">
                  <c:v>8.3529869011373989</c:v>
                </c:pt>
                <c:pt idx="132">
                  <c:v>8.3529869011373989</c:v>
                </c:pt>
                <c:pt idx="133">
                  <c:v>8.252308793846673</c:v>
                </c:pt>
                <c:pt idx="134">
                  <c:v>8.5543431157188508</c:v>
                </c:pt>
                <c:pt idx="135">
                  <c:v>8.1516306865559471</c:v>
                </c:pt>
                <c:pt idx="136">
                  <c:v>8.5543431157188508</c:v>
                </c:pt>
                <c:pt idx="137">
                  <c:v>8.7556993303003061</c:v>
                </c:pt>
                <c:pt idx="138">
                  <c:v>8.6550212230095784</c:v>
                </c:pt>
                <c:pt idx="139">
                  <c:v>8.856377437591032</c:v>
                </c:pt>
                <c:pt idx="140">
                  <c:v>8.9570555448817579</c:v>
                </c:pt>
                <c:pt idx="141">
                  <c:v>9.2590898667539374</c:v>
                </c:pt>
                <c:pt idx="142">
                  <c:v>9.5611241886261169</c:v>
                </c:pt>
                <c:pt idx="143">
                  <c:v>9.460446081335391</c:v>
                </c:pt>
                <c:pt idx="144">
                  <c:v>9.0577336521724838</c:v>
                </c:pt>
                <c:pt idx="145">
                  <c:v>9.460446081335391</c:v>
                </c:pt>
                <c:pt idx="146">
                  <c:v>9.6618022959168446</c:v>
                </c:pt>
                <c:pt idx="147">
                  <c:v>9.7624804032075705</c:v>
                </c:pt>
                <c:pt idx="148">
                  <c:v>9.9638366177890241</c:v>
                </c:pt>
                <c:pt idx="149">
                  <c:v>9.9638366177890241</c:v>
                </c:pt>
                <c:pt idx="150">
                  <c:v>10.06451472507975</c:v>
                </c:pt>
                <c:pt idx="151">
                  <c:v>9.7624804032075705</c:v>
                </c:pt>
                <c:pt idx="152">
                  <c:v>9.460446081335391</c:v>
                </c:pt>
                <c:pt idx="153">
                  <c:v>9.9638366177890241</c:v>
                </c:pt>
                <c:pt idx="154">
                  <c:v>10.265870939661204</c:v>
                </c:pt>
                <c:pt idx="155">
                  <c:v>10.467227154242657</c:v>
                </c:pt>
                <c:pt idx="156">
                  <c:v>10.567905261533383</c:v>
                </c:pt>
                <c:pt idx="157">
                  <c:v>10.467227154242657</c:v>
                </c:pt>
                <c:pt idx="158">
                  <c:v>10.265870939661204</c:v>
                </c:pt>
                <c:pt idx="159">
                  <c:v>10.366549046951929</c:v>
                </c:pt>
                <c:pt idx="160">
                  <c:v>10.769261476114837</c:v>
                </c:pt>
                <c:pt idx="161">
                  <c:v>10.668583368824111</c:v>
                </c:pt>
                <c:pt idx="162">
                  <c:v>10.668583368824111</c:v>
                </c:pt>
                <c:pt idx="163">
                  <c:v>11.171973905277744</c:v>
                </c:pt>
                <c:pt idx="164">
                  <c:v>11.071295797987016</c:v>
                </c:pt>
                <c:pt idx="165">
                  <c:v>10.869939583405563</c:v>
                </c:pt>
                <c:pt idx="166">
                  <c:v>10.668583368824111</c:v>
                </c:pt>
                <c:pt idx="167">
                  <c:v>10.869939583405563</c:v>
                </c:pt>
                <c:pt idx="168">
                  <c:v>10.970617690696288</c:v>
                </c:pt>
                <c:pt idx="169">
                  <c:v>10.668583368824111</c:v>
                </c:pt>
                <c:pt idx="170">
                  <c:v>10.467227154242657</c:v>
                </c:pt>
                <c:pt idx="171">
                  <c:v>10.366549046951929</c:v>
                </c:pt>
                <c:pt idx="172">
                  <c:v>9.8631585104982982</c:v>
                </c:pt>
                <c:pt idx="173">
                  <c:v>8.9570555448817579</c:v>
                </c:pt>
                <c:pt idx="174">
                  <c:v>8.9570555448817579</c:v>
                </c:pt>
                <c:pt idx="175">
                  <c:v>9.1584117594632115</c:v>
                </c:pt>
                <c:pt idx="176">
                  <c:v>9.8631585104982982</c:v>
                </c:pt>
                <c:pt idx="177">
                  <c:v>10.366549046951929</c:v>
                </c:pt>
                <c:pt idx="178">
                  <c:v>10.567905261533383</c:v>
                </c:pt>
                <c:pt idx="179">
                  <c:v>10.668583368824111</c:v>
                </c:pt>
                <c:pt idx="180">
                  <c:v>11.071295797987016</c:v>
                </c:pt>
                <c:pt idx="181">
                  <c:v>11.27265201256847</c:v>
                </c:pt>
                <c:pt idx="182">
                  <c:v>11.474008227149922</c:v>
                </c:pt>
                <c:pt idx="183">
                  <c:v>10.668583368824111</c:v>
                </c:pt>
                <c:pt idx="184">
                  <c:v>10.165192832370478</c:v>
                </c:pt>
                <c:pt idx="185">
                  <c:v>10.265870939661204</c:v>
                </c:pt>
                <c:pt idx="186">
                  <c:v>9.5611241886261169</c:v>
                </c:pt>
                <c:pt idx="187">
                  <c:v>9.5611241886261169</c:v>
                </c:pt>
                <c:pt idx="188">
                  <c:v>9.460446081335391</c:v>
                </c:pt>
                <c:pt idx="189">
                  <c:v>9.460446081335391</c:v>
                </c:pt>
                <c:pt idx="190">
                  <c:v>9.5611241886261169</c:v>
                </c:pt>
                <c:pt idx="191">
                  <c:v>9.6618022959168446</c:v>
                </c:pt>
                <c:pt idx="192">
                  <c:v>9.6618022959168446</c:v>
                </c:pt>
                <c:pt idx="193">
                  <c:v>9.7624804032075705</c:v>
                </c:pt>
                <c:pt idx="194">
                  <c:v>10.567905261533383</c:v>
                </c:pt>
                <c:pt idx="195">
                  <c:v>11.171973905277744</c:v>
                </c:pt>
                <c:pt idx="196">
                  <c:v>11.574686334440647</c:v>
                </c:pt>
                <c:pt idx="197">
                  <c:v>11.474008227149922</c:v>
                </c:pt>
                <c:pt idx="198">
                  <c:v>11.171973905277744</c:v>
                </c:pt>
                <c:pt idx="199">
                  <c:v>10.165192832370478</c:v>
                </c:pt>
                <c:pt idx="200">
                  <c:v>10.165192832370478</c:v>
                </c:pt>
                <c:pt idx="201">
                  <c:v>9.9638366177890241</c:v>
                </c:pt>
                <c:pt idx="202">
                  <c:v>9.8631585104982982</c:v>
                </c:pt>
                <c:pt idx="203">
                  <c:v>9.460446081335391</c:v>
                </c:pt>
                <c:pt idx="204">
                  <c:v>9.5611241886261169</c:v>
                </c:pt>
                <c:pt idx="205">
                  <c:v>9.460446081335391</c:v>
                </c:pt>
                <c:pt idx="206">
                  <c:v>9.3597679740446651</c:v>
                </c:pt>
                <c:pt idx="207">
                  <c:v>9.3597679740446651</c:v>
                </c:pt>
                <c:pt idx="208">
                  <c:v>9.1584117594632115</c:v>
                </c:pt>
                <c:pt idx="209">
                  <c:v>9.3597679740446651</c:v>
                </c:pt>
                <c:pt idx="210">
                  <c:v>9.460446081335391</c:v>
                </c:pt>
                <c:pt idx="211">
                  <c:v>9.3597679740446651</c:v>
                </c:pt>
                <c:pt idx="212">
                  <c:v>9.3597679740446651</c:v>
                </c:pt>
                <c:pt idx="213">
                  <c:v>9.460446081335391</c:v>
                </c:pt>
                <c:pt idx="214">
                  <c:v>9.5611241886261169</c:v>
                </c:pt>
                <c:pt idx="215">
                  <c:v>9.9638366177890241</c:v>
                </c:pt>
                <c:pt idx="216">
                  <c:v>10.668583368824111</c:v>
                </c:pt>
                <c:pt idx="217">
                  <c:v>11.071295797987016</c:v>
                </c:pt>
                <c:pt idx="218">
                  <c:v>11.574686334440647</c:v>
                </c:pt>
                <c:pt idx="219">
                  <c:v>11.876720656312829</c:v>
                </c:pt>
                <c:pt idx="220">
                  <c:v>12.17875497818501</c:v>
                </c:pt>
                <c:pt idx="221">
                  <c:v>11.474008227149922</c:v>
                </c:pt>
                <c:pt idx="222">
                  <c:v>10.769261476114837</c:v>
                </c:pt>
                <c:pt idx="223">
                  <c:v>10.467227154242657</c:v>
                </c:pt>
                <c:pt idx="224">
                  <c:v>10.567905261533383</c:v>
                </c:pt>
                <c:pt idx="225">
                  <c:v>10.567905261533383</c:v>
                </c:pt>
                <c:pt idx="226">
                  <c:v>10.06451472507975</c:v>
                </c:pt>
                <c:pt idx="227">
                  <c:v>10.06451472507975</c:v>
                </c:pt>
                <c:pt idx="228">
                  <c:v>10.165192832370478</c:v>
                </c:pt>
                <c:pt idx="229">
                  <c:v>10.165192832370478</c:v>
                </c:pt>
                <c:pt idx="230">
                  <c:v>10.06451472507975</c:v>
                </c:pt>
                <c:pt idx="231">
                  <c:v>10.265870939661204</c:v>
                </c:pt>
                <c:pt idx="232">
                  <c:v>9.9638366177890241</c:v>
                </c:pt>
                <c:pt idx="233">
                  <c:v>9.7624804032075705</c:v>
                </c:pt>
                <c:pt idx="234">
                  <c:v>9.7624804032075705</c:v>
                </c:pt>
                <c:pt idx="235">
                  <c:v>9.6618022959168446</c:v>
                </c:pt>
                <c:pt idx="236">
                  <c:v>9.5611241886261169</c:v>
                </c:pt>
                <c:pt idx="237">
                  <c:v>9.7624804032075705</c:v>
                </c:pt>
                <c:pt idx="238">
                  <c:v>9.460446081335391</c:v>
                </c:pt>
                <c:pt idx="239">
                  <c:v>9.6618022959168446</c:v>
                </c:pt>
                <c:pt idx="240">
                  <c:v>9.7624804032075705</c:v>
                </c:pt>
                <c:pt idx="241">
                  <c:v>9.7624804032075705</c:v>
                </c:pt>
                <c:pt idx="242">
                  <c:v>10.165192832370478</c:v>
                </c:pt>
                <c:pt idx="243">
                  <c:v>10.769261476114837</c:v>
                </c:pt>
                <c:pt idx="244">
                  <c:v>11.373330119859196</c:v>
                </c:pt>
                <c:pt idx="245">
                  <c:v>11.675364441731377</c:v>
                </c:pt>
                <c:pt idx="246">
                  <c:v>12.17875497818501</c:v>
                </c:pt>
                <c:pt idx="247">
                  <c:v>12.279433085475736</c:v>
                </c:pt>
                <c:pt idx="248">
                  <c:v>11.675364441731377</c:v>
                </c:pt>
                <c:pt idx="249">
                  <c:v>11.27265201256847</c:v>
                </c:pt>
                <c:pt idx="250">
                  <c:v>10.769261476114837</c:v>
                </c:pt>
                <c:pt idx="251">
                  <c:v>11.071295797987016</c:v>
                </c:pt>
                <c:pt idx="252">
                  <c:v>10.970617690696288</c:v>
                </c:pt>
                <c:pt idx="253">
                  <c:v>11.171973905277744</c:v>
                </c:pt>
                <c:pt idx="254">
                  <c:v>10.567905261533383</c:v>
                </c:pt>
                <c:pt idx="255">
                  <c:v>10.668583368824111</c:v>
                </c:pt>
                <c:pt idx="256">
                  <c:v>10.467227154242657</c:v>
                </c:pt>
                <c:pt idx="257">
                  <c:v>10.265870939661204</c:v>
                </c:pt>
                <c:pt idx="258">
                  <c:v>10.265870939661204</c:v>
                </c:pt>
                <c:pt idx="259">
                  <c:v>10.366549046951929</c:v>
                </c:pt>
                <c:pt idx="260">
                  <c:v>10.366549046951929</c:v>
                </c:pt>
                <c:pt idx="261">
                  <c:v>10.567905261533383</c:v>
                </c:pt>
                <c:pt idx="262">
                  <c:v>10.165192832370478</c:v>
                </c:pt>
                <c:pt idx="263">
                  <c:v>10.165192832370478</c:v>
                </c:pt>
                <c:pt idx="264">
                  <c:v>9.9638366177890241</c:v>
                </c:pt>
                <c:pt idx="265">
                  <c:v>10.467227154242657</c:v>
                </c:pt>
                <c:pt idx="266">
                  <c:v>10.06451472507975</c:v>
                </c:pt>
                <c:pt idx="267">
                  <c:v>10.165192832370478</c:v>
                </c:pt>
                <c:pt idx="268">
                  <c:v>10.366549046951929</c:v>
                </c:pt>
                <c:pt idx="269">
                  <c:v>10.366549046951929</c:v>
                </c:pt>
                <c:pt idx="270">
                  <c:v>10.467227154242657</c:v>
                </c:pt>
                <c:pt idx="271">
                  <c:v>10.467227154242657</c:v>
                </c:pt>
                <c:pt idx="272">
                  <c:v>10.165192832370478</c:v>
                </c:pt>
                <c:pt idx="273">
                  <c:v>10.165192832370478</c:v>
                </c:pt>
                <c:pt idx="274">
                  <c:v>10.165192832370478</c:v>
                </c:pt>
                <c:pt idx="275">
                  <c:v>10.265870939661204</c:v>
                </c:pt>
                <c:pt idx="276">
                  <c:v>10.366549046951929</c:v>
                </c:pt>
                <c:pt idx="277">
                  <c:v>10.467227154242657</c:v>
                </c:pt>
                <c:pt idx="278">
                  <c:v>10.869939583405563</c:v>
                </c:pt>
                <c:pt idx="279">
                  <c:v>11.171973905277744</c:v>
                </c:pt>
                <c:pt idx="280">
                  <c:v>11.675364441731377</c:v>
                </c:pt>
                <c:pt idx="281">
                  <c:v>12.078076870894281</c:v>
                </c:pt>
                <c:pt idx="282">
                  <c:v>12.581467407347914</c:v>
                </c:pt>
                <c:pt idx="283">
                  <c:v>12.883501729220095</c:v>
                </c:pt>
                <c:pt idx="284">
                  <c:v>13.084857943801547</c:v>
                </c:pt>
                <c:pt idx="285">
                  <c:v>11.876720656312829</c:v>
                </c:pt>
                <c:pt idx="286">
                  <c:v>11.675364441731377</c:v>
                </c:pt>
                <c:pt idx="287">
                  <c:v>11.876720656312829</c:v>
                </c:pt>
                <c:pt idx="288">
                  <c:v>11.675364441731377</c:v>
                </c:pt>
                <c:pt idx="289">
                  <c:v>11.675364441731377</c:v>
                </c:pt>
                <c:pt idx="290">
                  <c:v>11.675364441731377</c:v>
                </c:pt>
                <c:pt idx="291">
                  <c:v>11.474008227149922</c:v>
                </c:pt>
                <c:pt idx="292">
                  <c:v>11.171973905277744</c:v>
                </c:pt>
                <c:pt idx="293">
                  <c:v>11.474008227149922</c:v>
                </c:pt>
                <c:pt idx="294">
                  <c:v>11.071295797987016</c:v>
                </c:pt>
                <c:pt idx="295">
                  <c:v>11.071295797987016</c:v>
                </c:pt>
                <c:pt idx="296">
                  <c:v>11.171973905277744</c:v>
                </c:pt>
                <c:pt idx="297">
                  <c:v>11.071295797987016</c:v>
                </c:pt>
                <c:pt idx="298">
                  <c:v>10.769261476114837</c:v>
                </c:pt>
                <c:pt idx="299">
                  <c:v>11.171973905277744</c:v>
                </c:pt>
                <c:pt idx="300">
                  <c:v>10.869939583405563</c:v>
                </c:pt>
                <c:pt idx="301">
                  <c:v>10.869939583405563</c:v>
                </c:pt>
                <c:pt idx="302">
                  <c:v>10.970617690696288</c:v>
                </c:pt>
                <c:pt idx="303">
                  <c:v>11.071295797987016</c:v>
                </c:pt>
                <c:pt idx="304">
                  <c:v>11.071295797987016</c:v>
                </c:pt>
                <c:pt idx="305">
                  <c:v>11.071295797987016</c:v>
                </c:pt>
                <c:pt idx="306">
                  <c:v>10.668583368824111</c:v>
                </c:pt>
                <c:pt idx="307">
                  <c:v>11.071295797987016</c:v>
                </c:pt>
                <c:pt idx="308">
                  <c:v>10.769261476114837</c:v>
                </c:pt>
                <c:pt idx="309">
                  <c:v>11.071295797987016</c:v>
                </c:pt>
                <c:pt idx="310">
                  <c:v>10.970617690696288</c:v>
                </c:pt>
                <c:pt idx="311">
                  <c:v>11.071295797987016</c:v>
                </c:pt>
                <c:pt idx="312">
                  <c:v>11.071295797987016</c:v>
                </c:pt>
                <c:pt idx="313">
                  <c:v>11.171973905277744</c:v>
                </c:pt>
                <c:pt idx="314">
                  <c:v>10.869939583405563</c:v>
                </c:pt>
                <c:pt idx="315">
                  <c:v>10.668583368824111</c:v>
                </c:pt>
                <c:pt idx="316">
                  <c:v>11.071295797987016</c:v>
                </c:pt>
                <c:pt idx="317">
                  <c:v>10.869939583405563</c:v>
                </c:pt>
                <c:pt idx="318">
                  <c:v>10.769261476114837</c:v>
                </c:pt>
                <c:pt idx="319">
                  <c:v>10.970617690696288</c:v>
                </c:pt>
                <c:pt idx="320">
                  <c:v>11.171973905277744</c:v>
                </c:pt>
                <c:pt idx="321">
                  <c:v>10.769261476114837</c:v>
                </c:pt>
                <c:pt idx="322">
                  <c:v>10.869939583405563</c:v>
                </c:pt>
                <c:pt idx="323">
                  <c:v>11.071295797987016</c:v>
                </c:pt>
                <c:pt idx="324">
                  <c:v>10.970617690696288</c:v>
                </c:pt>
                <c:pt idx="325">
                  <c:v>11.071295797987016</c:v>
                </c:pt>
                <c:pt idx="326">
                  <c:v>10.970617690696288</c:v>
                </c:pt>
                <c:pt idx="327">
                  <c:v>10.869939583405563</c:v>
                </c:pt>
                <c:pt idx="328">
                  <c:v>10.769261476114837</c:v>
                </c:pt>
                <c:pt idx="329">
                  <c:v>10.970617690696288</c:v>
                </c:pt>
                <c:pt idx="330">
                  <c:v>10.970617690696288</c:v>
                </c:pt>
                <c:pt idx="331">
                  <c:v>10.869939583405563</c:v>
                </c:pt>
                <c:pt idx="332">
                  <c:v>11.071295797987016</c:v>
                </c:pt>
                <c:pt idx="333">
                  <c:v>10.769261476114837</c:v>
                </c:pt>
                <c:pt idx="334">
                  <c:v>10.769261476114837</c:v>
                </c:pt>
                <c:pt idx="335">
                  <c:v>10.869939583405563</c:v>
                </c:pt>
                <c:pt idx="336">
                  <c:v>11.27265201256847</c:v>
                </c:pt>
                <c:pt idx="337">
                  <c:v>11.171973905277744</c:v>
                </c:pt>
                <c:pt idx="338">
                  <c:v>10.869939583405563</c:v>
                </c:pt>
                <c:pt idx="339">
                  <c:v>11.27265201256847</c:v>
                </c:pt>
                <c:pt idx="340">
                  <c:v>11.27265201256847</c:v>
                </c:pt>
                <c:pt idx="341">
                  <c:v>11.171973905277744</c:v>
                </c:pt>
                <c:pt idx="342">
                  <c:v>11.27265201256847</c:v>
                </c:pt>
                <c:pt idx="343">
                  <c:v>11.373330119859196</c:v>
                </c:pt>
                <c:pt idx="344">
                  <c:v>11.474008227149922</c:v>
                </c:pt>
                <c:pt idx="345">
                  <c:v>11.373330119859196</c:v>
                </c:pt>
                <c:pt idx="346">
                  <c:v>11.27265201256847</c:v>
                </c:pt>
                <c:pt idx="347">
                  <c:v>11.675364441731377</c:v>
                </c:pt>
                <c:pt idx="348">
                  <c:v>11.675364441731377</c:v>
                </c:pt>
                <c:pt idx="349">
                  <c:v>11.574686334440647</c:v>
                </c:pt>
                <c:pt idx="350">
                  <c:v>11.373330119859196</c:v>
                </c:pt>
                <c:pt idx="351">
                  <c:v>11.171973905277744</c:v>
                </c:pt>
                <c:pt idx="352">
                  <c:v>11.171973905277744</c:v>
                </c:pt>
                <c:pt idx="353">
                  <c:v>11.071295797987016</c:v>
                </c:pt>
                <c:pt idx="354">
                  <c:v>11.474008227149922</c:v>
                </c:pt>
                <c:pt idx="355">
                  <c:v>11.171973905277744</c:v>
                </c:pt>
                <c:pt idx="356">
                  <c:v>11.474008227149922</c:v>
                </c:pt>
                <c:pt idx="357">
                  <c:v>11.373330119859196</c:v>
                </c:pt>
                <c:pt idx="358">
                  <c:v>11.27265201256847</c:v>
                </c:pt>
                <c:pt idx="359">
                  <c:v>11.171973905277744</c:v>
                </c:pt>
                <c:pt idx="360">
                  <c:v>11.171973905277744</c:v>
                </c:pt>
                <c:pt idx="361">
                  <c:v>11.474008227149922</c:v>
                </c:pt>
                <c:pt idx="362">
                  <c:v>11.27265201256847</c:v>
                </c:pt>
                <c:pt idx="363">
                  <c:v>11.27265201256847</c:v>
                </c:pt>
                <c:pt idx="364">
                  <c:v>11.27265201256847</c:v>
                </c:pt>
                <c:pt idx="365">
                  <c:v>11.27265201256847</c:v>
                </c:pt>
                <c:pt idx="366">
                  <c:v>11.474008227149922</c:v>
                </c:pt>
                <c:pt idx="367">
                  <c:v>11.675364441731377</c:v>
                </c:pt>
                <c:pt idx="368">
                  <c:v>11.574686334440647</c:v>
                </c:pt>
                <c:pt idx="369">
                  <c:v>11.574686334440647</c:v>
                </c:pt>
                <c:pt idx="370">
                  <c:v>11.776042549022103</c:v>
                </c:pt>
                <c:pt idx="371">
                  <c:v>11.876720656312829</c:v>
                </c:pt>
                <c:pt idx="372">
                  <c:v>11.574686334440647</c:v>
                </c:pt>
                <c:pt idx="373">
                  <c:v>11.675364441731377</c:v>
                </c:pt>
                <c:pt idx="374">
                  <c:v>11.776042549022103</c:v>
                </c:pt>
                <c:pt idx="375">
                  <c:v>11.977398763603555</c:v>
                </c:pt>
                <c:pt idx="376">
                  <c:v>11.776042549022103</c:v>
                </c:pt>
                <c:pt idx="377">
                  <c:v>11.776042549022103</c:v>
                </c:pt>
                <c:pt idx="378">
                  <c:v>12.078076870894281</c:v>
                </c:pt>
                <c:pt idx="379">
                  <c:v>12.078076870894281</c:v>
                </c:pt>
                <c:pt idx="380">
                  <c:v>11.876720656312829</c:v>
                </c:pt>
                <c:pt idx="381">
                  <c:v>11.675364441731377</c:v>
                </c:pt>
                <c:pt idx="382">
                  <c:v>11.776042549022103</c:v>
                </c:pt>
                <c:pt idx="383">
                  <c:v>11.876720656312829</c:v>
                </c:pt>
                <c:pt idx="384">
                  <c:v>11.876720656312829</c:v>
                </c:pt>
                <c:pt idx="385">
                  <c:v>11.776042549022103</c:v>
                </c:pt>
                <c:pt idx="386">
                  <c:v>11.876720656312829</c:v>
                </c:pt>
                <c:pt idx="387">
                  <c:v>11.776042549022103</c:v>
                </c:pt>
                <c:pt idx="388">
                  <c:v>11.876720656312829</c:v>
                </c:pt>
                <c:pt idx="389">
                  <c:v>11.876720656312829</c:v>
                </c:pt>
                <c:pt idx="390">
                  <c:v>11.675364441731377</c:v>
                </c:pt>
                <c:pt idx="391">
                  <c:v>11.776042549022103</c:v>
                </c:pt>
                <c:pt idx="392">
                  <c:v>11.876720656312829</c:v>
                </c:pt>
                <c:pt idx="393">
                  <c:v>11.977398763603555</c:v>
                </c:pt>
                <c:pt idx="394">
                  <c:v>12.078076870894281</c:v>
                </c:pt>
                <c:pt idx="395">
                  <c:v>11.977398763603555</c:v>
                </c:pt>
                <c:pt idx="396">
                  <c:v>11.977398763603555</c:v>
                </c:pt>
                <c:pt idx="397">
                  <c:v>11.776042549022103</c:v>
                </c:pt>
                <c:pt idx="398">
                  <c:v>11.876720656312829</c:v>
                </c:pt>
                <c:pt idx="399">
                  <c:v>12.078076870894281</c:v>
                </c:pt>
                <c:pt idx="400">
                  <c:v>11.977398763603555</c:v>
                </c:pt>
                <c:pt idx="401">
                  <c:v>11.977398763603555</c:v>
                </c:pt>
                <c:pt idx="402">
                  <c:v>11.876720656312829</c:v>
                </c:pt>
                <c:pt idx="403">
                  <c:v>11.977398763603555</c:v>
                </c:pt>
                <c:pt idx="404">
                  <c:v>11.675364441731377</c:v>
                </c:pt>
                <c:pt idx="405">
                  <c:v>11.977398763603555</c:v>
                </c:pt>
                <c:pt idx="406">
                  <c:v>11.876720656312829</c:v>
                </c:pt>
                <c:pt idx="407">
                  <c:v>12.078076870894281</c:v>
                </c:pt>
                <c:pt idx="408">
                  <c:v>11.776042549022103</c:v>
                </c:pt>
                <c:pt idx="409">
                  <c:v>11.876720656312829</c:v>
                </c:pt>
                <c:pt idx="410">
                  <c:v>12.078076870894281</c:v>
                </c:pt>
                <c:pt idx="411">
                  <c:v>11.776042549022103</c:v>
                </c:pt>
                <c:pt idx="412">
                  <c:v>11.776042549022103</c:v>
                </c:pt>
                <c:pt idx="413">
                  <c:v>12.17875497818501</c:v>
                </c:pt>
                <c:pt idx="414">
                  <c:v>11.876720656312829</c:v>
                </c:pt>
                <c:pt idx="415">
                  <c:v>11.876720656312829</c:v>
                </c:pt>
                <c:pt idx="416">
                  <c:v>12.078076870894281</c:v>
                </c:pt>
                <c:pt idx="417">
                  <c:v>12.279433085475736</c:v>
                </c:pt>
                <c:pt idx="418">
                  <c:v>12.078076870894281</c:v>
                </c:pt>
                <c:pt idx="419">
                  <c:v>11.977398763603555</c:v>
                </c:pt>
                <c:pt idx="420">
                  <c:v>12.078076870894281</c:v>
                </c:pt>
                <c:pt idx="421">
                  <c:v>12.078076870894281</c:v>
                </c:pt>
                <c:pt idx="422">
                  <c:v>12.078076870894281</c:v>
                </c:pt>
                <c:pt idx="423">
                  <c:v>12.078076870894281</c:v>
                </c:pt>
                <c:pt idx="424">
                  <c:v>11.776042549022103</c:v>
                </c:pt>
                <c:pt idx="425">
                  <c:v>11.776042549022103</c:v>
                </c:pt>
                <c:pt idx="426">
                  <c:v>12.17875497818501</c:v>
                </c:pt>
                <c:pt idx="427">
                  <c:v>12.17875497818501</c:v>
                </c:pt>
                <c:pt idx="428">
                  <c:v>12.380111192766462</c:v>
                </c:pt>
                <c:pt idx="429">
                  <c:v>12.279433085475736</c:v>
                </c:pt>
                <c:pt idx="430">
                  <c:v>12.279433085475736</c:v>
                </c:pt>
                <c:pt idx="431">
                  <c:v>12.17875497818501</c:v>
                </c:pt>
                <c:pt idx="432">
                  <c:v>12.480789300057188</c:v>
                </c:pt>
                <c:pt idx="433">
                  <c:v>12.17875497818501</c:v>
                </c:pt>
                <c:pt idx="434">
                  <c:v>12.380111192766462</c:v>
                </c:pt>
                <c:pt idx="435">
                  <c:v>12.480789300057188</c:v>
                </c:pt>
                <c:pt idx="436">
                  <c:v>12.380111192766462</c:v>
                </c:pt>
                <c:pt idx="437">
                  <c:v>12.17875497818501</c:v>
                </c:pt>
                <c:pt idx="438">
                  <c:v>12.17875497818501</c:v>
                </c:pt>
                <c:pt idx="439">
                  <c:v>12.279433085475736</c:v>
                </c:pt>
                <c:pt idx="440">
                  <c:v>12.279433085475736</c:v>
                </c:pt>
                <c:pt idx="441">
                  <c:v>12.380111192766462</c:v>
                </c:pt>
                <c:pt idx="442">
                  <c:v>12.279433085475736</c:v>
                </c:pt>
                <c:pt idx="443">
                  <c:v>12.380111192766462</c:v>
                </c:pt>
                <c:pt idx="444">
                  <c:v>12.380111192766462</c:v>
                </c:pt>
                <c:pt idx="445">
                  <c:v>12.380111192766462</c:v>
                </c:pt>
                <c:pt idx="446">
                  <c:v>12.380111192766462</c:v>
                </c:pt>
                <c:pt idx="447">
                  <c:v>12.279433085475736</c:v>
                </c:pt>
                <c:pt idx="448">
                  <c:v>12.480789300057188</c:v>
                </c:pt>
                <c:pt idx="449">
                  <c:v>12.480789300057188</c:v>
                </c:pt>
                <c:pt idx="450">
                  <c:v>12.480789300057188</c:v>
                </c:pt>
                <c:pt idx="451">
                  <c:v>12.480789300057188</c:v>
                </c:pt>
                <c:pt idx="452">
                  <c:v>12.480789300057188</c:v>
                </c:pt>
                <c:pt idx="453">
                  <c:v>12.480789300057188</c:v>
                </c:pt>
                <c:pt idx="454">
                  <c:v>12.279433085475736</c:v>
                </c:pt>
                <c:pt idx="455">
                  <c:v>12.581467407347914</c:v>
                </c:pt>
                <c:pt idx="456">
                  <c:v>12.380111192766462</c:v>
                </c:pt>
                <c:pt idx="457">
                  <c:v>12.380111192766462</c:v>
                </c:pt>
                <c:pt idx="458">
                  <c:v>12.380111192766462</c:v>
                </c:pt>
                <c:pt idx="459">
                  <c:v>11.977398763603555</c:v>
                </c:pt>
                <c:pt idx="460">
                  <c:v>12.380111192766462</c:v>
                </c:pt>
                <c:pt idx="461">
                  <c:v>12.380111192766462</c:v>
                </c:pt>
                <c:pt idx="462">
                  <c:v>12.581467407347914</c:v>
                </c:pt>
                <c:pt idx="463">
                  <c:v>12.682145514638641</c:v>
                </c:pt>
                <c:pt idx="464">
                  <c:v>12.480789300057188</c:v>
                </c:pt>
                <c:pt idx="465">
                  <c:v>12.380111192766462</c:v>
                </c:pt>
                <c:pt idx="466">
                  <c:v>12.480789300057188</c:v>
                </c:pt>
                <c:pt idx="467">
                  <c:v>12.480789300057188</c:v>
                </c:pt>
                <c:pt idx="468">
                  <c:v>12.480789300057188</c:v>
                </c:pt>
                <c:pt idx="469">
                  <c:v>12.581467407347914</c:v>
                </c:pt>
                <c:pt idx="470">
                  <c:v>12.682145514638641</c:v>
                </c:pt>
                <c:pt idx="471">
                  <c:v>12.581467407347914</c:v>
                </c:pt>
                <c:pt idx="472">
                  <c:v>12.480789300057188</c:v>
                </c:pt>
                <c:pt idx="473">
                  <c:v>12.682145514638641</c:v>
                </c:pt>
                <c:pt idx="474">
                  <c:v>12.682145514638641</c:v>
                </c:pt>
                <c:pt idx="475">
                  <c:v>12.581467407347914</c:v>
                </c:pt>
                <c:pt idx="476">
                  <c:v>12.581467407347914</c:v>
                </c:pt>
                <c:pt idx="477">
                  <c:v>12.682145514638641</c:v>
                </c:pt>
                <c:pt idx="478">
                  <c:v>12.682145514638641</c:v>
                </c:pt>
                <c:pt idx="479">
                  <c:v>12.581467407347914</c:v>
                </c:pt>
                <c:pt idx="480">
                  <c:v>12.782823621929369</c:v>
                </c:pt>
                <c:pt idx="481">
                  <c:v>12.682145514638641</c:v>
                </c:pt>
                <c:pt idx="482">
                  <c:v>12.581467407347914</c:v>
                </c:pt>
                <c:pt idx="483">
                  <c:v>12.581467407347914</c:v>
                </c:pt>
                <c:pt idx="484">
                  <c:v>12.078076870894281</c:v>
                </c:pt>
                <c:pt idx="485">
                  <c:v>12.581467407347914</c:v>
                </c:pt>
                <c:pt idx="486">
                  <c:v>12.480789300057188</c:v>
                </c:pt>
                <c:pt idx="487">
                  <c:v>12.480789300057188</c:v>
                </c:pt>
                <c:pt idx="488">
                  <c:v>12.17875497818501</c:v>
                </c:pt>
                <c:pt idx="489">
                  <c:v>12.380111192766462</c:v>
                </c:pt>
                <c:pt idx="490">
                  <c:v>12.581467407347914</c:v>
                </c:pt>
                <c:pt idx="491">
                  <c:v>12.581467407347914</c:v>
                </c:pt>
                <c:pt idx="492">
                  <c:v>12.581467407347914</c:v>
                </c:pt>
                <c:pt idx="493">
                  <c:v>12.581467407347914</c:v>
                </c:pt>
                <c:pt idx="494">
                  <c:v>12.682145514638641</c:v>
                </c:pt>
                <c:pt idx="495">
                  <c:v>12.581467407347914</c:v>
                </c:pt>
                <c:pt idx="496">
                  <c:v>12.380111192766462</c:v>
                </c:pt>
                <c:pt idx="497">
                  <c:v>12.682145514638641</c:v>
                </c:pt>
                <c:pt idx="498">
                  <c:v>12.380111192766462</c:v>
                </c:pt>
                <c:pt idx="499">
                  <c:v>12.17875497818501</c:v>
                </c:pt>
                <c:pt idx="500">
                  <c:v>12.682145514638641</c:v>
                </c:pt>
                <c:pt idx="501">
                  <c:v>12.782823621929369</c:v>
                </c:pt>
                <c:pt idx="502">
                  <c:v>12.581467407347914</c:v>
                </c:pt>
                <c:pt idx="503">
                  <c:v>12.782823621929369</c:v>
                </c:pt>
                <c:pt idx="504">
                  <c:v>12.480789300057188</c:v>
                </c:pt>
                <c:pt idx="505">
                  <c:v>12.682145514638641</c:v>
                </c:pt>
                <c:pt idx="506">
                  <c:v>12.682145514638641</c:v>
                </c:pt>
                <c:pt idx="507">
                  <c:v>12.581467407347914</c:v>
                </c:pt>
                <c:pt idx="508">
                  <c:v>12.883501729220095</c:v>
                </c:pt>
                <c:pt idx="509">
                  <c:v>12.782823621929369</c:v>
                </c:pt>
                <c:pt idx="510">
                  <c:v>12.581467407347914</c:v>
                </c:pt>
                <c:pt idx="511">
                  <c:v>12.480789300057188</c:v>
                </c:pt>
                <c:pt idx="512">
                  <c:v>12.883501729220095</c:v>
                </c:pt>
                <c:pt idx="513">
                  <c:v>12.682145514638641</c:v>
                </c:pt>
                <c:pt idx="514">
                  <c:v>12.581467407347914</c:v>
                </c:pt>
                <c:pt idx="515">
                  <c:v>12.883501729220095</c:v>
                </c:pt>
                <c:pt idx="516">
                  <c:v>12.984179836510821</c:v>
                </c:pt>
                <c:pt idx="517">
                  <c:v>12.883501729220095</c:v>
                </c:pt>
                <c:pt idx="518">
                  <c:v>12.782823621929369</c:v>
                </c:pt>
                <c:pt idx="519">
                  <c:v>12.883501729220095</c:v>
                </c:pt>
                <c:pt idx="520">
                  <c:v>12.782823621929369</c:v>
                </c:pt>
                <c:pt idx="521">
                  <c:v>12.984179836510821</c:v>
                </c:pt>
                <c:pt idx="522">
                  <c:v>12.984179836510821</c:v>
                </c:pt>
                <c:pt idx="523">
                  <c:v>12.581467407347914</c:v>
                </c:pt>
                <c:pt idx="524">
                  <c:v>12.782823621929369</c:v>
                </c:pt>
                <c:pt idx="525">
                  <c:v>12.883501729220095</c:v>
                </c:pt>
                <c:pt idx="526">
                  <c:v>12.984179836510821</c:v>
                </c:pt>
                <c:pt idx="527">
                  <c:v>12.682145514638641</c:v>
                </c:pt>
                <c:pt idx="528">
                  <c:v>12.682145514638641</c:v>
                </c:pt>
                <c:pt idx="529">
                  <c:v>12.883501729220095</c:v>
                </c:pt>
                <c:pt idx="530">
                  <c:v>12.883501729220095</c:v>
                </c:pt>
                <c:pt idx="531">
                  <c:v>13.084857943801547</c:v>
                </c:pt>
                <c:pt idx="532">
                  <c:v>13.084857943801547</c:v>
                </c:pt>
                <c:pt idx="533">
                  <c:v>12.984179836510821</c:v>
                </c:pt>
                <c:pt idx="534">
                  <c:v>12.984179836510821</c:v>
                </c:pt>
                <c:pt idx="535">
                  <c:v>13.084857943801547</c:v>
                </c:pt>
                <c:pt idx="536">
                  <c:v>12.984179836510821</c:v>
                </c:pt>
                <c:pt idx="537">
                  <c:v>12.883501729220095</c:v>
                </c:pt>
                <c:pt idx="538">
                  <c:v>12.883501729220095</c:v>
                </c:pt>
                <c:pt idx="539">
                  <c:v>12.782823621929369</c:v>
                </c:pt>
                <c:pt idx="540">
                  <c:v>12.682145514638641</c:v>
                </c:pt>
                <c:pt idx="541">
                  <c:v>12.782823621929369</c:v>
                </c:pt>
                <c:pt idx="542">
                  <c:v>12.782823621929369</c:v>
                </c:pt>
                <c:pt idx="543">
                  <c:v>12.984179836510821</c:v>
                </c:pt>
                <c:pt idx="544">
                  <c:v>12.984179836510821</c:v>
                </c:pt>
                <c:pt idx="545">
                  <c:v>12.984179836510821</c:v>
                </c:pt>
                <c:pt idx="546">
                  <c:v>12.984179836510821</c:v>
                </c:pt>
                <c:pt idx="547">
                  <c:v>12.883501729220095</c:v>
                </c:pt>
                <c:pt idx="548">
                  <c:v>13.084857943801547</c:v>
                </c:pt>
                <c:pt idx="549">
                  <c:v>12.883501729220095</c:v>
                </c:pt>
                <c:pt idx="550">
                  <c:v>12.984179836510821</c:v>
                </c:pt>
                <c:pt idx="551">
                  <c:v>12.984179836510821</c:v>
                </c:pt>
                <c:pt idx="552">
                  <c:v>13.185536051092274</c:v>
                </c:pt>
                <c:pt idx="553">
                  <c:v>12.883501729220095</c:v>
                </c:pt>
                <c:pt idx="554">
                  <c:v>12.984179836510821</c:v>
                </c:pt>
                <c:pt idx="555">
                  <c:v>13.084857943801547</c:v>
                </c:pt>
                <c:pt idx="556">
                  <c:v>12.984179836510821</c:v>
                </c:pt>
                <c:pt idx="557">
                  <c:v>12.984179836510821</c:v>
                </c:pt>
                <c:pt idx="558">
                  <c:v>12.883501729220095</c:v>
                </c:pt>
                <c:pt idx="559">
                  <c:v>12.984179836510821</c:v>
                </c:pt>
                <c:pt idx="560">
                  <c:v>13.185536051092274</c:v>
                </c:pt>
                <c:pt idx="561">
                  <c:v>12.883501729220095</c:v>
                </c:pt>
                <c:pt idx="562">
                  <c:v>12.984179836510821</c:v>
                </c:pt>
                <c:pt idx="563">
                  <c:v>13.084857943801547</c:v>
                </c:pt>
                <c:pt idx="564">
                  <c:v>13.084857943801547</c:v>
                </c:pt>
                <c:pt idx="565">
                  <c:v>13.286214158383</c:v>
                </c:pt>
                <c:pt idx="566">
                  <c:v>13.084857943801547</c:v>
                </c:pt>
                <c:pt idx="567">
                  <c:v>13.185536051092274</c:v>
                </c:pt>
                <c:pt idx="568">
                  <c:v>13.286214158383</c:v>
                </c:pt>
                <c:pt idx="569">
                  <c:v>12.984179836510821</c:v>
                </c:pt>
                <c:pt idx="570">
                  <c:v>12.984179836510821</c:v>
                </c:pt>
                <c:pt idx="571">
                  <c:v>13.185536051092274</c:v>
                </c:pt>
                <c:pt idx="572">
                  <c:v>12.984179836510821</c:v>
                </c:pt>
                <c:pt idx="573">
                  <c:v>13.084857943801547</c:v>
                </c:pt>
                <c:pt idx="574">
                  <c:v>13.084857943801547</c:v>
                </c:pt>
                <c:pt idx="575">
                  <c:v>12.984179836510821</c:v>
                </c:pt>
                <c:pt idx="576">
                  <c:v>12.782823621929369</c:v>
                </c:pt>
                <c:pt idx="577">
                  <c:v>12.883501729220095</c:v>
                </c:pt>
                <c:pt idx="578">
                  <c:v>12.782823621929369</c:v>
                </c:pt>
                <c:pt idx="579">
                  <c:v>12.883501729220095</c:v>
                </c:pt>
                <c:pt idx="580">
                  <c:v>12.682145514638641</c:v>
                </c:pt>
                <c:pt idx="581">
                  <c:v>13.084857943801547</c:v>
                </c:pt>
                <c:pt idx="582">
                  <c:v>13.185536051092274</c:v>
                </c:pt>
                <c:pt idx="583">
                  <c:v>13.084857943801547</c:v>
                </c:pt>
                <c:pt idx="584">
                  <c:v>13.286214158383</c:v>
                </c:pt>
                <c:pt idx="585">
                  <c:v>12.782823621929369</c:v>
                </c:pt>
                <c:pt idx="586">
                  <c:v>13.084857943801547</c:v>
                </c:pt>
                <c:pt idx="587">
                  <c:v>12.984179836510821</c:v>
                </c:pt>
                <c:pt idx="588">
                  <c:v>13.084857943801547</c:v>
                </c:pt>
                <c:pt idx="589">
                  <c:v>13.185536051092274</c:v>
                </c:pt>
                <c:pt idx="590">
                  <c:v>12.883501729220095</c:v>
                </c:pt>
                <c:pt idx="591">
                  <c:v>12.883501729220095</c:v>
                </c:pt>
                <c:pt idx="592">
                  <c:v>12.984179836510821</c:v>
                </c:pt>
                <c:pt idx="593">
                  <c:v>13.185536051092274</c:v>
                </c:pt>
                <c:pt idx="594">
                  <c:v>12.883501729220095</c:v>
                </c:pt>
                <c:pt idx="595">
                  <c:v>12.984179836510821</c:v>
                </c:pt>
                <c:pt idx="596">
                  <c:v>13.185536051092274</c:v>
                </c:pt>
                <c:pt idx="597">
                  <c:v>13.084857943801547</c:v>
                </c:pt>
                <c:pt idx="598">
                  <c:v>13.185536051092274</c:v>
                </c:pt>
                <c:pt idx="599">
                  <c:v>13.386892265673728</c:v>
                </c:pt>
                <c:pt idx="600">
                  <c:v>13.286214158383</c:v>
                </c:pt>
                <c:pt idx="601">
                  <c:v>12.078076870894281</c:v>
                </c:pt>
                <c:pt idx="602">
                  <c:v>12.682145514638641</c:v>
                </c:pt>
                <c:pt idx="603">
                  <c:v>12.883501729220095</c:v>
                </c:pt>
                <c:pt idx="604">
                  <c:v>12.883501729220095</c:v>
                </c:pt>
                <c:pt idx="605">
                  <c:v>12.581467407347914</c:v>
                </c:pt>
                <c:pt idx="606">
                  <c:v>12.782823621929369</c:v>
                </c:pt>
                <c:pt idx="607">
                  <c:v>12.883501729220095</c:v>
                </c:pt>
                <c:pt idx="608">
                  <c:v>13.185536051092274</c:v>
                </c:pt>
                <c:pt idx="609">
                  <c:v>13.286214158383</c:v>
                </c:pt>
                <c:pt idx="610">
                  <c:v>13.286214158383</c:v>
                </c:pt>
                <c:pt idx="611">
                  <c:v>13.386892265673728</c:v>
                </c:pt>
                <c:pt idx="612">
                  <c:v>12.883501729220095</c:v>
                </c:pt>
                <c:pt idx="613">
                  <c:v>12.581467407347914</c:v>
                </c:pt>
                <c:pt idx="614">
                  <c:v>12.782823621929369</c:v>
                </c:pt>
                <c:pt idx="615">
                  <c:v>12.883501729220095</c:v>
                </c:pt>
                <c:pt idx="616">
                  <c:v>12.984179836510821</c:v>
                </c:pt>
                <c:pt idx="617">
                  <c:v>13.084857943801547</c:v>
                </c:pt>
                <c:pt idx="618">
                  <c:v>13.286214158383</c:v>
                </c:pt>
                <c:pt idx="619">
                  <c:v>13.286214158383</c:v>
                </c:pt>
                <c:pt idx="620">
                  <c:v>13.286214158383</c:v>
                </c:pt>
                <c:pt idx="621">
                  <c:v>13.286214158383</c:v>
                </c:pt>
                <c:pt idx="622">
                  <c:v>13.084857943801547</c:v>
                </c:pt>
                <c:pt idx="623">
                  <c:v>12.984179836510821</c:v>
                </c:pt>
                <c:pt idx="624">
                  <c:v>12.782823621929369</c:v>
                </c:pt>
                <c:pt idx="625">
                  <c:v>12.682145514638641</c:v>
                </c:pt>
                <c:pt idx="626">
                  <c:v>12.984179836510821</c:v>
                </c:pt>
                <c:pt idx="627">
                  <c:v>12.984179836510821</c:v>
                </c:pt>
                <c:pt idx="628">
                  <c:v>12.984179836510821</c:v>
                </c:pt>
                <c:pt idx="629">
                  <c:v>12.984179836510821</c:v>
                </c:pt>
                <c:pt idx="630">
                  <c:v>12.883501729220095</c:v>
                </c:pt>
                <c:pt idx="631">
                  <c:v>12.682145514638641</c:v>
                </c:pt>
                <c:pt idx="632">
                  <c:v>12.984179836510821</c:v>
                </c:pt>
                <c:pt idx="633">
                  <c:v>12.581467407347914</c:v>
                </c:pt>
                <c:pt idx="634">
                  <c:v>12.782823621929369</c:v>
                </c:pt>
                <c:pt idx="635">
                  <c:v>12.883501729220095</c:v>
                </c:pt>
                <c:pt idx="636">
                  <c:v>12.682145514638641</c:v>
                </c:pt>
                <c:pt idx="637">
                  <c:v>12.984179836510821</c:v>
                </c:pt>
                <c:pt idx="638">
                  <c:v>13.185536051092274</c:v>
                </c:pt>
                <c:pt idx="639">
                  <c:v>13.185536051092274</c:v>
                </c:pt>
                <c:pt idx="640">
                  <c:v>12.682145514638641</c:v>
                </c:pt>
                <c:pt idx="641">
                  <c:v>12.984179836510821</c:v>
                </c:pt>
                <c:pt idx="642">
                  <c:v>13.084857943801547</c:v>
                </c:pt>
                <c:pt idx="643">
                  <c:v>12.984179836510821</c:v>
                </c:pt>
                <c:pt idx="644">
                  <c:v>12.581467407347914</c:v>
                </c:pt>
                <c:pt idx="645">
                  <c:v>12.883501729220095</c:v>
                </c:pt>
                <c:pt idx="646">
                  <c:v>12.782823621929369</c:v>
                </c:pt>
                <c:pt idx="647">
                  <c:v>12.883501729220095</c:v>
                </c:pt>
                <c:pt idx="648">
                  <c:v>12.581467407347914</c:v>
                </c:pt>
                <c:pt idx="649">
                  <c:v>12.782823621929369</c:v>
                </c:pt>
                <c:pt idx="650">
                  <c:v>12.883501729220095</c:v>
                </c:pt>
                <c:pt idx="651">
                  <c:v>13.386892265673728</c:v>
                </c:pt>
                <c:pt idx="652">
                  <c:v>13.386892265673728</c:v>
                </c:pt>
                <c:pt idx="653">
                  <c:v>13.58824848025518</c:v>
                </c:pt>
                <c:pt idx="654">
                  <c:v>13.386892265673728</c:v>
                </c:pt>
                <c:pt idx="655">
                  <c:v>13.58824848025518</c:v>
                </c:pt>
                <c:pt idx="656">
                  <c:v>13.487570372964454</c:v>
                </c:pt>
                <c:pt idx="657">
                  <c:v>13.688926587545907</c:v>
                </c:pt>
                <c:pt idx="658">
                  <c:v>13.487570372964454</c:v>
                </c:pt>
                <c:pt idx="659">
                  <c:v>13.688926587545907</c:v>
                </c:pt>
                <c:pt idx="660">
                  <c:v>13.58824848025518</c:v>
                </c:pt>
                <c:pt idx="661">
                  <c:v>13.688926587545907</c:v>
                </c:pt>
                <c:pt idx="662">
                  <c:v>13.58824848025518</c:v>
                </c:pt>
                <c:pt idx="663">
                  <c:v>13.386892265673728</c:v>
                </c:pt>
                <c:pt idx="664">
                  <c:v>13.386892265673728</c:v>
                </c:pt>
                <c:pt idx="665">
                  <c:v>13.789604694836633</c:v>
                </c:pt>
                <c:pt idx="666">
                  <c:v>13.688926587545907</c:v>
                </c:pt>
                <c:pt idx="667">
                  <c:v>13.688926587545907</c:v>
                </c:pt>
                <c:pt idx="668">
                  <c:v>13.487570372964454</c:v>
                </c:pt>
                <c:pt idx="669">
                  <c:v>13.386892265673728</c:v>
                </c:pt>
                <c:pt idx="670">
                  <c:v>13.890282802127359</c:v>
                </c:pt>
                <c:pt idx="671">
                  <c:v>13.789604694836633</c:v>
                </c:pt>
                <c:pt idx="672">
                  <c:v>13.58824848025518</c:v>
                </c:pt>
                <c:pt idx="673">
                  <c:v>13.688926587545907</c:v>
                </c:pt>
                <c:pt idx="674">
                  <c:v>13.58824848025518</c:v>
                </c:pt>
                <c:pt idx="675">
                  <c:v>13.890282802127359</c:v>
                </c:pt>
                <c:pt idx="676">
                  <c:v>13.386892265673728</c:v>
                </c:pt>
                <c:pt idx="677">
                  <c:v>13.58824848025518</c:v>
                </c:pt>
                <c:pt idx="678">
                  <c:v>13.688926587545907</c:v>
                </c:pt>
                <c:pt idx="679">
                  <c:v>13.789604694836633</c:v>
                </c:pt>
                <c:pt idx="680">
                  <c:v>13.789604694836633</c:v>
                </c:pt>
                <c:pt idx="681">
                  <c:v>13.688926587545907</c:v>
                </c:pt>
                <c:pt idx="682">
                  <c:v>13.58824848025518</c:v>
                </c:pt>
                <c:pt idx="683">
                  <c:v>13.58824848025518</c:v>
                </c:pt>
                <c:pt idx="684">
                  <c:v>13.58824848025518</c:v>
                </c:pt>
                <c:pt idx="685">
                  <c:v>13.789604694836633</c:v>
                </c:pt>
                <c:pt idx="686">
                  <c:v>13.688926587545907</c:v>
                </c:pt>
                <c:pt idx="687">
                  <c:v>13.688926587545907</c:v>
                </c:pt>
                <c:pt idx="688">
                  <c:v>13.58824848025518</c:v>
                </c:pt>
                <c:pt idx="689">
                  <c:v>13.286214158383</c:v>
                </c:pt>
                <c:pt idx="690">
                  <c:v>13.688926587545907</c:v>
                </c:pt>
                <c:pt idx="691">
                  <c:v>13.688926587545907</c:v>
                </c:pt>
                <c:pt idx="692">
                  <c:v>13.386892265673728</c:v>
                </c:pt>
                <c:pt idx="693">
                  <c:v>13.286214158383</c:v>
                </c:pt>
                <c:pt idx="694">
                  <c:v>13.688926587545907</c:v>
                </c:pt>
                <c:pt idx="695">
                  <c:v>13.58824848025518</c:v>
                </c:pt>
                <c:pt idx="696">
                  <c:v>13.688926587545907</c:v>
                </c:pt>
                <c:pt idx="697">
                  <c:v>13.890282802127359</c:v>
                </c:pt>
                <c:pt idx="698">
                  <c:v>13.688926587545907</c:v>
                </c:pt>
                <c:pt idx="699">
                  <c:v>13.58824848025518</c:v>
                </c:pt>
                <c:pt idx="700">
                  <c:v>13.58824848025518</c:v>
                </c:pt>
                <c:pt idx="701">
                  <c:v>13.890282802127359</c:v>
                </c:pt>
                <c:pt idx="702">
                  <c:v>13.58824848025518</c:v>
                </c:pt>
                <c:pt idx="703">
                  <c:v>13.789604694836633</c:v>
                </c:pt>
                <c:pt idx="704">
                  <c:v>13.688926587545907</c:v>
                </c:pt>
                <c:pt idx="705">
                  <c:v>13.789604694836633</c:v>
                </c:pt>
                <c:pt idx="706">
                  <c:v>13.688926587545907</c:v>
                </c:pt>
                <c:pt idx="707">
                  <c:v>13.58824848025518</c:v>
                </c:pt>
                <c:pt idx="708">
                  <c:v>13.58824848025518</c:v>
                </c:pt>
                <c:pt idx="709">
                  <c:v>13.890282802127359</c:v>
                </c:pt>
                <c:pt idx="710">
                  <c:v>13.487570372964454</c:v>
                </c:pt>
                <c:pt idx="711">
                  <c:v>13.688926587545907</c:v>
                </c:pt>
                <c:pt idx="712">
                  <c:v>13.890282802127359</c:v>
                </c:pt>
                <c:pt idx="713">
                  <c:v>13.688926587545907</c:v>
                </c:pt>
                <c:pt idx="714">
                  <c:v>13.58824848025518</c:v>
                </c:pt>
                <c:pt idx="715">
                  <c:v>13.688926587545907</c:v>
                </c:pt>
                <c:pt idx="716">
                  <c:v>13.688926587545907</c:v>
                </c:pt>
                <c:pt idx="717">
                  <c:v>13.487570372964454</c:v>
                </c:pt>
                <c:pt idx="718">
                  <c:v>13.789604694836633</c:v>
                </c:pt>
                <c:pt idx="719">
                  <c:v>13.487570372964454</c:v>
                </c:pt>
                <c:pt idx="720">
                  <c:v>13.789604694836633</c:v>
                </c:pt>
                <c:pt idx="721">
                  <c:v>13.58824848025518</c:v>
                </c:pt>
                <c:pt idx="722">
                  <c:v>13.789604694836633</c:v>
                </c:pt>
                <c:pt idx="723">
                  <c:v>13.487570372964454</c:v>
                </c:pt>
                <c:pt idx="724">
                  <c:v>13.688926587545907</c:v>
                </c:pt>
                <c:pt idx="725">
                  <c:v>13.789604694836633</c:v>
                </c:pt>
                <c:pt idx="726">
                  <c:v>13.890282802127359</c:v>
                </c:pt>
                <c:pt idx="727">
                  <c:v>13.890282802127359</c:v>
                </c:pt>
                <c:pt idx="728">
                  <c:v>13.58824848025518</c:v>
                </c:pt>
                <c:pt idx="729">
                  <c:v>13.386892265673728</c:v>
                </c:pt>
                <c:pt idx="730">
                  <c:v>13.688926587545907</c:v>
                </c:pt>
                <c:pt idx="731">
                  <c:v>13.789604694836633</c:v>
                </c:pt>
                <c:pt idx="732">
                  <c:v>13.58824848025518</c:v>
                </c:pt>
                <c:pt idx="733">
                  <c:v>13.487570372964454</c:v>
                </c:pt>
                <c:pt idx="734">
                  <c:v>13.688926587545907</c:v>
                </c:pt>
                <c:pt idx="735">
                  <c:v>13.58824848025518</c:v>
                </c:pt>
                <c:pt idx="736">
                  <c:v>13.58824848025518</c:v>
                </c:pt>
                <c:pt idx="737">
                  <c:v>13.890282802127359</c:v>
                </c:pt>
                <c:pt idx="738">
                  <c:v>13.789604694836633</c:v>
                </c:pt>
                <c:pt idx="739">
                  <c:v>13.688926587545907</c:v>
                </c:pt>
                <c:pt idx="740">
                  <c:v>13.688926587545907</c:v>
                </c:pt>
                <c:pt idx="741">
                  <c:v>13.990960909418087</c:v>
                </c:pt>
                <c:pt idx="742">
                  <c:v>13.688926587545907</c:v>
                </c:pt>
                <c:pt idx="743">
                  <c:v>13.688926587545907</c:v>
                </c:pt>
                <c:pt idx="744">
                  <c:v>13.487570372964454</c:v>
                </c:pt>
                <c:pt idx="745">
                  <c:v>13.890282802127359</c:v>
                </c:pt>
                <c:pt idx="746">
                  <c:v>13.789604694836633</c:v>
                </c:pt>
                <c:pt idx="747">
                  <c:v>13.286214158383</c:v>
                </c:pt>
                <c:pt idx="748">
                  <c:v>13.386892265673728</c:v>
                </c:pt>
                <c:pt idx="749">
                  <c:v>13.789604694836633</c:v>
                </c:pt>
                <c:pt idx="750">
                  <c:v>13.990960909418087</c:v>
                </c:pt>
                <c:pt idx="751">
                  <c:v>13.890282802127359</c:v>
                </c:pt>
                <c:pt idx="752">
                  <c:v>13.789604694836633</c:v>
                </c:pt>
                <c:pt idx="753">
                  <c:v>13.990960909418087</c:v>
                </c:pt>
                <c:pt idx="754">
                  <c:v>13.789604694836633</c:v>
                </c:pt>
                <c:pt idx="755">
                  <c:v>13.890282802127359</c:v>
                </c:pt>
                <c:pt idx="756">
                  <c:v>13.789604694836633</c:v>
                </c:pt>
                <c:pt idx="757">
                  <c:v>13.688926587545907</c:v>
                </c:pt>
                <c:pt idx="758">
                  <c:v>13.789604694836633</c:v>
                </c:pt>
                <c:pt idx="759">
                  <c:v>13.890282802127359</c:v>
                </c:pt>
                <c:pt idx="760">
                  <c:v>13.890282802127359</c:v>
                </c:pt>
                <c:pt idx="761">
                  <c:v>13.58824848025518</c:v>
                </c:pt>
                <c:pt idx="762">
                  <c:v>13.58824848025518</c:v>
                </c:pt>
                <c:pt idx="763">
                  <c:v>13.58824848025518</c:v>
                </c:pt>
                <c:pt idx="764">
                  <c:v>13.789604694836633</c:v>
                </c:pt>
                <c:pt idx="765">
                  <c:v>13.789604694836633</c:v>
                </c:pt>
                <c:pt idx="766">
                  <c:v>13.789604694836633</c:v>
                </c:pt>
                <c:pt idx="767">
                  <c:v>13.58824848025518</c:v>
                </c:pt>
                <c:pt idx="768">
                  <c:v>13.58824848025518</c:v>
                </c:pt>
                <c:pt idx="769">
                  <c:v>13.688926587545907</c:v>
                </c:pt>
                <c:pt idx="770">
                  <c:v>13.487570372964454</c:v>
                </c:pt>
                <c:pt idx="771">
                  <c:v>13.688926587545907</c:v>
                </c:pt>
                <c:pt idx="772">
                  <c:v>13.688926587545907</c:v>
                </c:pt>
                <c:pt idx="773">
                  <c:v>13.890282802127359</c:v>
                </c:pt>
                <c:pt idx="774">
                  <c:v>13.58824848025518</c:v>
                </c:pt>
                <c:pt idx="775">
                  <c:v>13.185536051092274</c:v>
                </c:pt>
                <c:pt idx="776">
                  <c:v>13.487570372964454</c:v>
                </c:pt>
                <c:pt idx="777">
                  <c:v>13.58824848025518</c:v>
                </c:pt>
                <c:pt idx="778">
                  <c:v>13.58824848025518</c:v>
                </c:pt>
                <c:pt idx="779">
                  <c:v>13.487570372964454</c:v>
                </c:pt>
                <c:pt idx="780">
                  <c:v>13.386892265673728</c:v>
                </c:pt>
              </c:numCache>
            </c:numRef>
          </c:yVal>
          <c:smooth val="1"/>
        </c:ser>
        <c:ser>
          <c:idx val="2"/>
          <c:order val="8"/>
          <c:tx>
            <c:strRef>
              <c:f>'和室２ (2)'!$F$1865</c:f>
              <c:strCache>
                <c:ptCount val="1"/>
                <c:pt idx="0">
                  <c:v>和室２　廊下側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(2)'!$F$1866:$F$2646</c:f>
              <c:numCache>
                <c:formatCode>0.0_ </c:formatCode>
                <c:ptCount val="781"/>
                <c:pt idx="0">
                  <c:v>-1.2306732443064836</c:v>
                </c:pt>
                <c:pt idx="1">
                  <c:v>-1.2306732443064836</c:v>
                </c:pt>
                <c:pt idx="2">
                  <c:v>-1.2306732443064836</c:v>
                </c:pt>
                <c:pt idx="3">
                  <c:v>-1.2306732443064836</c:v>
                </c:pt>
                <c:pt idx="4">
                  <c:v>-1.2306732443064836</c:v>
                </c:pt>
                <c:pt idx="5">
                  <c:v>-1.2306732443064836</c:v>
                </c:pt>
                <c:pt idx="6">
                  <c:v>-1.2306732443064836</c:v>
                </c:pt>
                <c:pt idx="7">
                  <c:v>-1.2306732443064836</c:v>
                </c:pt>
                <c:pt idx="8">
                  <c:v>-1.2306732443064836</c:v>
                </c:pt>
                <c:pt idx="9">
                  <c:v>-1.2306732443064836</c:v>
                </c:pt>
                <c:pt idx="10">
                  <c:v>-1.2306732443064836</c:v>
                </c:pt>
                <c:pt idx="11">
                  <c:v>-1.2306732443064836</c:v>
                </c:pt>
                <c:pt idx="12">
                  <c:v>-1.2306732443064836</c:v>
                </c:pt>
                <c:pt idx="13">
                  <c:v>-1.2306732443064836</c:v>
                </c:pt>
                <c:pt idx="14">
                  <c:v>-1.2306732443064836</c:v>
                </c:pt>
                <c:pt idx="15">
                  <c:v>-1.2306732443064836</c:v>
                </c:pt>
                <c:pt idx="16">
                  <c:v>-1.2306732443064836</c:v>
                </c:pt>
                <c:pt idx="17">
                  <c:v>-1.2306732443064836</c:v>
                </c:pt>
                <c:pt idx="18">
                  <c:v>-1.2306732443064836</c:v>
                </c:pt>
                <c:pt idx="19">
                  <c:v>-1.2306732443064836</c:v>
                </c:pt>
                <c:pt idx="20">
                  <c:v>-1.2306732443064836</c:v>
                </c:pt>
                <c:pt idx="21">
                  <c:v>-1.2306732443064836</c:v>
                </c:pt>
                <c:pt idx="22">
                  <c:v>-1.2306732443064836</c:v>
                </c:pt>
                <c:pt idx="23">
                  <c:v>-1.2306732443064836</c:v>
                </c:pt>
                <c:pt idx="24">
                  <c:v>-1.2306732443064836</c:v>
                </c:pt>
                <c:pt idx="25">
                  <c:v>-1.2306732443064836</c:v>
                </c:pt>
                <c:pt idx="26">
                  <c:v>-1.2306732443064836</c:v>
                </c:pt>
                <c:pt idx="27">
                  <c:v>-1.2306732443064836</c:v>
                </c:pt>
                <c:pt idx="28">
                  <c:v>-1.2306732443064836</c:v>
                </c:pt>
                <c:pt idx="29">
                  <c:v>-1.2306732443064836</c:v>
                </c:pt>
                <c:pt idx="30">
                  <c:v>-1.2306732443064836</c:v>
                </c:pt>
                <c:pt idx="31">
                  <c:v>-1.2306732443064836</c:v>
                </c:pt>
                <c:pt idx="32">
                  <c:v>-1.2306732443064836</c:v>
                </c:pt>
                <c:pt idx="33">
                  <c:v>-1.2306732443064836</c:v>
                </c:pt>
                <c:pt idx="34">
                  <c:v>-1.2306732443064836</c:v>
                </c:pt>
                <c:pt idx="35">
                  <c:v>-1.2306732443064836</c:v>
                </c:pt>
                <c:pt idx="36">
                  <c:v>-1.2306732443064836</c:v>
                </c:pt>
                <c:pt idx="37">
                  <c:v>-1.2306732443064836</c:v>
                </c:pt>
                <c:pt idx="38">
                  <c:v>-1.2306732443064836</c:v>
                </c:pt>
                <c:pt idx="39">
                  <c:v>-1.2306732443064836</c:v>
                </c:pt>
                <c:pt idx="40">
                  <c:v>-1.2306732443064836</c:v>
                </c:pt>
                <c:pt idx="41">
                  <c:v>-1.2306732443064836</c:v>
                </c:pt>
                <c:pt idx="42">
                  <c:v>-1.2306732443064836</c:v>
                </c:pt>
                <c:pt idx="43">
                  <c:v>-1.2306732443064836</c:v>
                </c:pt>
                <c:pt idx="44">
                  <c:v>-1.2306732443064836</c:v>
                </c:pt>
                <c:pt idx="45">
                  <c:v>-1.2306732443064836</c:v>
                </c:pt>
                <c:pt idx="46">
                  <c:v>-1.2306732443064836</c:v>
                </c:pt>
                <c:pt idx="47">
                  <c:v>-1.2306732443064836</c:v>
                </c:pt>
                <c:pt idx="48">
                  <c:v>-1.2306732443064836</c:v>
                </c:pt>
                <c:pt idx="49">
                  <c:v>-1.2306732443064836</c:v>
                </c:pt>
                <c:pt idx="50">
                  <c:v>-1.2306732443064836</c:v>
                </c:pt>
                <c:pt idx="51">
                  <c:v>-1.2306732443064836</c:v>
                </c:pt>
                <c:pt idx="52">
                  <c:v>-1.2306732443064836</c:v>
                </c:pt>
                <c:pt idx="53">
                  <c:v>-1.2306732443064836</c:v>
                </c:pt>
                <c:pt idx="54">
                  <c:v>-1.2306732443064836</c:v>
                </c:pt>
                <c:pt idx="55">
                  <c:v>-1.2306732443064836</c:v>
                </c:pt>
                <c:pt idx="56">
                  <c:v>-1.2306732443064836</c:v>
                </c:pt>
                <c:pt idx="57">
                  <c:v>-1.2306732443064836</c:v>
                </c:pt>
                <c:pt idx="58">
                  <c:v>-1.2306732443064836</c:v>
                </c:pt>
                <c:pt idx="59">
                  <c:v>-1.2306732443064836</c:v>
                </c:pt>
                <c:pt idx="60">
                  <c:v>-1.2306732443064836</c:v>
                </c:pt>
                <c:pt idx="61">
                  <c:v>-1.2306732443064836</c:v>
                </c:pt>
                <c:pt idx="62">
                  <c:v>-1.2306732443064836</c:v>
                </c:pt>
                <c:pt idx="63">
                  <c:v>-1.2306732443064836</c:v>
                </c:pt>
                <c:pt idx="64">
                  <c:v>-1.2306732443064836</c:v>
                </c:pt>
                <c:pt idx="65">
                  <c:v>-1.2306732443064836</c:v>
                </c:pt>
                <c:pt idx="66">
                  <c:v>-1.2306732443064836</c:v>
                </c:pt>
                <c:pt idx="67">
                  <c:v>-1.2306732443064836</c:v>
                </c:pt>
                <c:pt idx="68">
                  <c:v>-1.2306732443064836</c:v>
                </c:pt>
                <c:pt idx="69">
                  <c:v>-1.2306732443064836</c:v>
                </c:pt>
                <c:pt idx="70">
                  <c:v>-1.2306732443064836</c:v>
                </c:pt>
                <c:pt idx="71">
                  <c:v>-1.2306732443064836</c:v>
                </c:pt>
                <c:pt idx="72">
                  <c:v>-1.2306732443064836</c:v>
                </c:pt>
                <c:pt idx="73">
                  <c:v>-1.2306732443064836</c:v>
                </c:pt>
                <c:pt idx="74">
                  <c:v>-1.2306732443064836</c:v>
                </c:pt>
                <c:pt idx="75">
                  <c:v>-1.2306732443064836</c:v>
                </c:pt>
                <c:pt idx="76">
                  <c:v>-1.2306732443064836</c:v>
                </c:pt>
                <c:pt idx="77">
                  <c:v>-1.2306732443064836</c:v>
                </c:pt>
                <c:pt idx="78">
                  <c:v>-1.2306732443064836</c:v>
                </c:pt>
                <c:pt idx="79">
                  <c:v>-1.2306732443064836</c:v>
                </c:pt>
                <c:pt idx="80">
                  <c:v>-1.2306732443064836</c:v>
                </c:pt>
                <c:pt idx="81">
                  <c:v>-1.2306732443064836</c:v>
                </c:pt>
                <c:pt idx="82">
                  <c:v>-1.2306732443064836</c:v>
                </c:pt>
                <c:pt idx="83">
                  <c:v>-1.2306732443064836</c:v>
                </c:pt>
                <c:pt idx="84">
                  <c:v>-1.2306732443064836</c:v>
                </c:pt>
                <c:pt idx="85">
                  <c:v>-1.2306732443064836</c:v>
                </c:pt>
                <c:pt idx="86">
                  <c:v>-1.2306732443064836</c:v>
                </c:pt>
                <c:pt idx="87">
                  <c:v>-1.2306732443064836</c:v>
                </c:pt>
                <c:pt idx="88">
                  <c:v>-1.2306732443064836</c:v>
                </c:pt>
                <c:pt idx="89">
                  <c:v>-1.2306732443064836</c:v>
                </c:pt>
                <c:pt idx="90">
                  <c:v>-1.2306732443064836</c:v>
                </c:pt>
                <c:pt idx="91">
                  <c:v>-1.2306732443064836</c:v>
                </c:pt>
                <c:pt idx="92">
                  <c:v>-1.2306732443064836</c:v>
                </c:pt>
                <c:pt idx="93">
                  <c:v>-1.2306732443064836</c:v>
                </c:pt>
                <c:pt idx="94">
                  <c:v>-1.2306732443064836</c:v>
                </c:pt>
                <c:pt idx="95">
                  <c:v>-1.2306732443064836</c:v>
                </c:pt>
                <c:pt idx="96">
                  <c:v>-1.2306732443064836</c:v>
                </c:pt>
                <c:pt idx="97">
                  <c:v>-1.2306732443064836</c:v>
                </c:pt>
                <c:pt idx="98">
                  <c:v>-1.2306732443064836</c:v>
                </c:pt>
                <c:pt idx="99">
                  <c:v>-1.2306732443064836</c:v>
                </c:pt>
                <c:pt idx="100">
                  <c:v>-1.2306732443064836</c:v>
                </c:pt>
                <c:pt idx="101">
                  <c:v>-1.2306732443064836</c:v>
                </c:pt>
                <c:pt idx="102">
                  <c:v>-1.2306732443064836</c:v>
                </c:pt>
                <c:pt idx="103">
                  <c:v>-1.2306732443064836</c:v>
                </c:pt>
                <c:pt idx="104">
                  <c:v>-1.2306732443064836</c:v>
                </c:pt>
                <c:pt idx="105">
                  <c:v>-1.2306732443064836</c:v>
                </c:pt>
                <c:pt idx="106">
                  <c:v>-1.2306732443064836</c:v>
                </c:pt>
                <c:pt idx="107">
                  <c:v>-1.2306732443064836</c:v>
                </c:pt>
                <c:pt idx="108">
                  <c:v>-1.2306732443064836</c:v>
                </c:pt>
                <c:pt idx="109">
                  <c:v>-1.1301980626152195</c:v>
                </c:pt>
                <c:pt idx="110">
                  <c:v>-1.1301980626152195</c:v>
                </c:pt>
                <c:pt idx="111">
                  <c:v>-1.1301980626152195</c:v>
                </c:pt>
                <c:pt idx="112">
                  <c:v>-1.1301980626152195</c:v>
                </c:pt>
                <c:pt idx="113">
                  <c:v>-1.0297228809239556</c:v>
                </c:pt>
                <c:pt idx="114">
                  <c:v>-1.0297228809239556</c:v>
                </c:pt>
                <c:pt idx="115">
                  <c:v>-0.92924769923269124</c:v>
                </c:pt>
                <c:pt idx="116">
                  <c:v>-0.42687179077637083</c:v>
                </c:pt>
                <c:pt idx="117">
                  <c:v>7.5504117679949745E-2</c:v>
                </c:pt>
                <c:pt idx="118">
                  <c:v>0.47740484444500608</c:v>
                </c:pt>
                <c:pt idx="119">
                  <c:v>0.97978075290132671</c:v>
                </c:pt>
                <c:pt idx="120">
                  <c:v>1.4821566613576471</c:v>
                </c:pt>
                <c:pt idx="121">
                  <c:v>2.0850077515052314</c:v>
                </c:pt>
                <c:pt idx="122">
                  <c:v>2.6878588416528162</c:v>
                </c:pt>
                <c:pt idx="123">
                  <c:v>3.0897595684178727</c:v>
                </c:pt>
                <c:pt idx="124">
                  <c:v>3.6926106585654574</c:v>
                </c:pt>
                <c:pt idx="125">
                  <c:v>4.094511385330514</c:v>
                </c:pt>
                <c:pt idx="126">
                  <c:v>4.1949865670217781</c:v>
                </c:pt>
                <c:pt idx="127">
                  <c:v>4.4964121120955705</c:v>
                </c:pt>
                <c:pt idx="128">
                  <c:v>4.7978376571693628</c:v>
                </c:pt>
                <c:pt idx="129">
                  <c:v>5.0992632022431543</c:v>
                </c:pt>
                <c:pt idx="130">
                  <c:v>5.1997383839344193</c:v>
                </c:pt>
                <c:pt idx="131">
                  <c:v>5.5011639290082117</c:v>
                </c:pt>
                <c:pt idx="132">
                  <c:v>5.601639110699475</c:v>
                </c:pt>
                <c:pt idx="133">
                  <c:v>5.8025894740820032</c:v>
                </c:pt>
                <c:pt idx="134">
                  <c:v>5.8025894740820032</c:v>
                </c:pt>
                <c:pt idx="135">
                  <c:v>5.70211429239074</c:v>
                </c:pt>
                <c:pt idx="136">
                  <c:v>6.0035398374645323</c:v>
                </c:pt>
                <c:pt idx="137">
                  <c:v>6.2044902008470606</c:v>
                </c:pt>
                <c:pt idx="138">
                  <c:v>6.2044902008470606</c:v>
                </c:pt>
                <c:pt idx="139">
                  <c:v>6.2044902008470606</c:v>
                </c:pt>
                <c:pt idx="140">
                  <c:v>6.6063909276121162</c:v>
                </c:pt>
                <c:pt idx="141">
                  <c:v>6.505915745920853</c:v>
                </c:pt>
                <c:pt idx="142">
                  <c:v>6.8073412909946445</c:v>
                </c:pt>
                <c:pt idx="143">
                  <c:v>7.0082916543771727</c:v>
                </c:pt>
                <c:pt idx="144">
                  <c:v>6.9078164726859086</c:v>
                </c:pt>
                <c:pt idx="145">
                  <c:v>6.9078164726859086</c:v>
                </c:pt>
                <c:pt idx="146">
                  <c:v>6.9078164726859086</c:v>
                </c:pt>
                <c:pt idx="147">
                  <c:v>7.2092420177597019</c:v>
                </c:pt>
                <c:pt idx="148">
                  <c:v>7.1087668360684368</c:v>
                </c:pt>
                <c:pt idx="149">
                  <c:v>7.3097171994509651</c:v>
                </c:pt>
                <c:pt idx="150">
                  <c:v>7.4101923811422292</c:v>
                </c:pt>
                <c:pt idx="151">
                  <c:v>7.4101923811422292</c:v>
                </c:pt>
                <c:pt idx="152">
                  <c:v>7.5106675628334933</c:v>
                </c:pt>
                <c:pt idx="153">
                  <c:v>7.5106675628334933</c:v>
                </c:pt>
                <c:pt idx="154">
                  <c:v>7.4101923811422292</c:v>
                </c:pt>
                <c:pt idx="155">
                  <c:v>7.7116179262160216</c:v>
                </c:pt>
                <c:pt idx="156">
                  <c:v>7.7116179262160216</c:v>
                </c:pt>
                <c:pt idx="157">
                  <c:v>7.7116179262160216</c:v>
                </c:pt>
                <c:pt idx="158">
                  <c:v>7.7116179262160216</c:v>
                </c:pt>
                <c:pt idx="159">
                  <c:v>7.7116179262160216</c:v>
                </c:pt>
                <c:pt idx="160">
                  <c:v>7.8120931079072857</c:v>
                </c:pt>
                <c:pt idx="161">
                  <c:v>7.9125682895985499</c:v>
                </c:pt>
                <c:pt idx="162">
                  <c:v>8.1135186529810781</c:v>
                </c:pt>
                <c:pt idx="163">
                  <c:v>8.2139938346723422</c:v>
                </c:pt>
                <c:pt idx="164">
                  <c:v>8.3144690163636064</c:v>
                </c:pt>
                <c:pt idx="165">
                  <c:v>8.013043471289814</c:v>
                </c:pt>
                <c:pt idx="166">
                  <c:v>8.1135186529810781</c:v>
                </c:pt>
                <c:pt idx="167">
                  <c:v>8.1135186529810781</c:v>
                </c:pt>
                <c:pt idx="168">
                  <c:v>8.4149441980548705</c:v>
                </c:pt>
                <c:pt idx="169">
                  <c:v>8.2139938346723422</c:v>
                </c:pt>
                <c:pt idx="170">
                  <c:v>8.1135186529810781</c:v>
                </c:pt>
                <c:pt idx="171">
                  <c:v>8.013043471289814</c:v>
                </c:pt>
                <c:pt idx="172">
                  <c:v>8.013043471289814</c:v>
                </c:pt>
                <c:pt idx="173">
                  <c:v>7.8120931079072857</c:v>
                </c:pt>
                <c:pt idx="174">
                  <c:v>7.4101923811422292</c:v>
                </c:pt>
                <c:pt idx="175">
                  <c:v>7.5106675628334933</c:v>
                </c:pt>
                <c:pt idx="176">
                  <c:v>7.5106675628334933</c:v>
                </c:pt>
                <c:pt idx="177">
                  <c:v>7.9125682895985499</c:v>
                </c:pt>
                <c:pt idx="178">
                  <c:v>8.1135186529810781</c:v>
                </c:pt>
                <c:pt idx="179">
                  <c:v>8.4149441980548705</c:v>
                </c:pt>
                <c:pt idx="180">
                  <c:v>8.6158945614373987</c:v>
                </c:pt>
                <c:pt idx="181">
                  <c:v>8.816844924819927</c:v>
                </c:pt>
                <c:pt idx="182">
                  <c:v>9.1182704698937194</c:v>
                </c:pt>
                <c:pt idx="183">
                  <c:v>8.9173201065111911</c:v>
                </c:pt>
                <c:pt idx="184">
                  <c:v>8.6158945614373987</c:v>
                </c:pt>
                <c:pt idx="185">
                  <c:v>8.6158945614373987</c:v>
                </c:pt>
                <c:pt idx="186">
                  <c:v>8.3144690163636064</c:v>
                </c:pt>
                <c:pt idx="187">
                  <c:v>8.3144690163636064</c:v>
                </c:pt>
                <c:pt idx="188">
                  <c:v>7.9125682895985499</c:v>
                </c:pt>
                <c:pt idx="189">
                  <c:v>7.9125682895985499</c:v>
                </c:pt>
                <c:pt idx="190">
                  <c:v>7.6111427445247575</c:v>
                </c:pt>
                <c:pt idx="191">
                  <c:v>7.6111427445247575</c:v>
                </c:pt>
                <c:pt idx="192">
                  <c:v>7.8120931079072857</c:v>
                </c:pt>
                <c:pt idx="193">
                  <c:v>8.1135186529810781</c:v>
                </c:pt>
                <c:pt idx="194">
                  <c:v>8.3144690163636064</c:v>
                </c:pt>
                <c:pt idx="195">
                  <c:v>8.7163697431286629</c:v>
                </c:pt>
                <c:pt idx="196">
                  <c:v>9.1182704698937194</c:v>
                </c:pt>
                <c:pt idx="197">
                  <c:v>9.0177952882024535</c:v>
                </c:pt>
                <c:pt idx="198">
                  <c:v>8.7163697431286629</c:v>
                </c:pt>
                <c:pt idx="199">
                  <c:v>8.6158945614373987</c:v>
                </c:pt>
                <c:pt idx="200">
                  <c:v>8.7163697431286629</c:v>
                </c:pt>
                <c:pt idx="201">
                  <c:v>8.5154193797461346</c:v>
                </c:pt>
                <c:pt idx="202">
                  <c:v>8.2139938346723422</c:v>
                </c:pt>
                <c:pt idx="203">
                  <c:v>8.1135186529810781</c:v>
                </c:pt>
                <c:pt idx="204">
                  <c:v>7.9125682895985499</c:v>
                </c:pt>
                <c:pt idx="205">
                  <c:v>8.013043471289814</c:v>
                </c:pt>
                <c:pt idx="206">
                  <c:v>7.9125682895985499</c:v>
                </c:pt>
                <c:pt idx="207">
                  <c:v>7.8120931079072857</c:v>
                </c:pt>
                <c:pt idx="208">
                  <c:v>7.8120931079072857</c:v>
                </c:pt>
                <c:pt idx="209">
                  <c:v>7.7116179262160216</c:v>
                </c:pt>
                <c:pt idx="210">
                  <c:v>7.6111427445247575</c:v>
                </c:pt>
                <c:pt idx="211">
                  <c:v>7.7116179262160216</c:v>
                </c:pt>
                <c:pt idx="212">
                  <c:v>7.6111427445247575</c:v>
                </c:pt>
                <c:pt idx="213">
                  <c:v>7.6111427445247575</c:v>
                </c:pt>
                <c:pt idx="214">
                  <c:v>7.7116179262160216</c:v>
                </c:pt>
                <c:pt idx="215">
                  <c:v>7.9125682895985499</c:v>
                </c:pt>
                <c:pt idx="216">
                  <c:v>8.4149441980548705</c:v>
                </c:pt>
                <c:pt idx="217">
                  <c:v>8.6158945614373987</c:v>
                </c:pt>
                <c:pt idx="218">
                  <c:v>9.0177952882024535</c:v>
                </c:pt>
                <c:pt idx="219">
                  <c:v>9.0177952882024535</c:v>
                </c:pt>
                <c:pt idx="220">
                  <c:v>9.5201711966587741</c:v>
                </c:pt>
                <c:pt idx="221">
                  <c:v>9.3192208332762476</c:v>
                </c:pt>
                <c:pt idx="222">
                  <c:v>9.2187456515849835</c:v>
                </c:pt>
                <c:pt idx="223">
                  <c:v>8.9173201065111911</c:v>
                </c:pt>
                <c:pt idx="224">
                  <c:v>8.816844924819927</c:v>
                </c:pt>
                <c:pt idx="225">
                  <c:v>8.816844924819927</c:v>
                </c:pt>
                <c:pt idx="226">
                  <c:v>8.6158945614373987</c:v>
                </c:pt>
                <c:pt idx="227">
                  <c:v>8.4149441980548705</c:v>
                </c:pt>
                <c:pt idx="228">
                  <c:v>8.4149441980548705</c:v>
                </c:pt>
                <c:pt idx="229">
                  <c:v>8.4149441980548705</c:v>
                </c:pt>
                <c:pt idx="230">
                  <c:v>8.3144690163636064</c:v>
                </c:pt>
                <c:pt idx="231">
                  <c:v>8.4149441980548705</c:v>
                </c:pt>
                <c:pt idx="232">
                  <c:v>8.2139938346723422</c:v>
                </c:pt>
                <c:pt idx="233">
                  <c:v>8.3144690163636064</c:v>
                </c:pt>
                <c:pt idx="234">
                  <c:v>8.1135186529810781</c:v>
                </c:pt>
                <c:pt idx="235">
                  <c:v>8.2139938346723422</c:v>
                </c:pt>
                <c:pt idx="236">
                  <c:v>8.1135186529810781</c:v>
                </c:pt>
                <c:pt idx="237">
                  <c:v>8.1135186529810781</c:v>
                </c:pt>
                <c:pt idx="238">
                  <c:v>8.1135186529810781</c:v>
                </c:pt>
                <c:pt idx="239">
                  <c:v>8.2139938346723422</c:v>
                </c:pt>
                <c:pt idx="240">
                  <c:v>8.1135186529810781</c:v>
                </c:pt>
                <c:pt idx="241">
                  <c:v>8.1135186529810781</c:v>
                </c:pt>
                <c:pt idx="242">
                  <c:v>8.2139938346723422</c:v>
                </c:pt>
                <c:pt idx="243">
                  <c:v>8.5154193797461346</c:v>
                </c:pt>
                <c:pt idx="244">
                  <c:v>8.9173201065111911</c:v>
                </c:pt>
                <c:pt idx="245">
                  <c:v>9.3192208332762476</c:v>
                </c:pt>
                <c:pt idx="246">
                  <c:v>9.5201711966587741</c:v>
                </c:pt>
                <c:pt idx="247">
                  <c:v>9.8215967417325682</c:v>
                </c:pt>
                <c:pt idx="248">
                  <c:v>9.7211215600413041</c:v>
                </c:pt>
                <c:pt idx="249">
                  <c:v>9.4196960149675117</c:v>
                </c:pt>
                <c:pt idx="250">
                  <c:v>9.3192208332762476</c:v>
                </c:pt>
                <c:pt idx="251">
                  <c:v>9.3192208332762476</c:v>
                </c:pt>
                <c:pt idx="252">
                  <c:v>9.2187456515849835</c:v>
                </c:pt>
                <c:pt idx="253">
                  <c:v>9.2187456515849835</c:v>
                </c:pt>
                <c:pt idx="254">
                  <c:v>9.1182704698937194</c:v>
                </c:pt>
                <c:pt idx="255">
                  <c:v>8.9173201065111911</c:v>
                </c:pt>
                <c:pt idx="256">
                  <c:v>8.816844924819927</c:v>
                </c:pt>
                <c:pt idx="257">
                  <c:v>8.816844924819927</c:v>
                </c:pt>
                <c:pt idx="258">
                  <c:v>8.816844924819927</c:v>
                </c:pt>
                <c:pt idx="259">
                  <c:v>8.7163697431286629</c:v>
                </c:pt>
                <c:pt idx="260">
                  <c:v>8.7163697431286629</c:v>
                </c:pt>
                <c:pt idx="261">
                  <c:v>8.7163697431286629</c:v>
                </c:pt>
                <c:pt idx="262">
                  <c:v>8.7163697431286629</c:v>
                </c:pt>
                <c:pt idx="263">
                  <c:v>8.816844924819927</c:v>
                </c:pt>
                <c:pt idx="264">
                  <c:v>8.816844924819927</c:v>
                </c:pt>
                <c:pt idx="265">
                  <c:v>8.7163697431286629</c:v>
                </c:pt>
                <c:pt idx="266">
                  <c:v>8.816844924819927</c:v>
                </c:pt>
                <c:pt idx="267">
                  <c:v>8.7163697431286629</c:v>
                </c:pt>
                <c:pt idx="268">
                  <c:v>8.7163697431286629</c:v>
                </c:pt>
                <c:pt idx="269">
                  <c:v>8.7163697431286629</c:v>
                </c:pt>
                <c:pt idx="270">
                  <c:v>8.816844924819927</c:v>
                </c:pt>
                <c:pt idx="271">
                  <c:v>8.7163697431286629</c:v>
                </c:pt>
                <c:pt idx="272">
                  <c:v>8.816844924819927</c:v>
                </c:pt>
                <c:pt idx="273">
                  <c:v>8.6158945614373987</c:v>
                </c:pt>
                <c:pt idx="274">
                  <c:v>8.816844924819927</c:v>
                </c:pt>
                <c:pt idx="275">
                  <c:v>8.6158945614373987</c:v>
                </c:pt>
                <c:pt idx="276">
                  <c:v>8.7163697431286629</c:v>
                </c:pt>
                <c:pt idx="277">
                  <c:v>8.7163697431286629</c:v>
                </c:pt>
                <c:pt idx="278">
                  <c:v>8.816844924819927</c:v>
                </c:pt>
                <c:pt idx="279">
                  <c:v>9.1182704698937194</c:v>
                </c:pt>
                <c:pt idx="280">
                  <c:v>9.3192208332762476</c:v>
                </c:pt>
                <c:pt idx="281">
                  <c:v>9.62064637835004</c:v>
                </c:pt>
                <c:pt idx="282">
                  <c:v>9.9220719234238324</c:v>
                </c:pt>
                <c:pt idx="283">
                  <c:v>10.123022286806361</c:v>
                </c:pt>
                <c:pt idx="284">
                  <c:v>10.323972650188889</c:v>
                </c:pt>
                <c:pt idx="285">
                  <c:v>10.424447831880151</c:v>
                </c:pt>
                <c:pt idx="286">
                  <c:v>10.223497468497625</c:v>
                </c:pt>
                <c:pt idx="287">
                  <c:v>9.9220719234238324</c:v>
                </c:pt>
                <c:pt idx="288">
                  <c:v>9.8215967417325682</c:v>
                </c:pt>
                <c:pt idx="289">
                  <c:v>9.7211215600413041</c:v>
                </c:pt>
                <c:pt idx="290">
                  <c:v>9.7211215600413041</c:v>
                </c:pt>
                <c:pt idx="291">
                  <c:v>9.62064637835004</c:v>
                </c:pt>
                <c:pt idx="292">
                  <c:v>9.62064637835004</c:v>
                </c:pt>
                <c:pt idx="293">
                  <c:v>9.4196960149675117</c:v>
                </c:pt>
                <c:pt idx="294">
                  <c:v>9.4196960149675117</c:v>
                </c:pt>
                <c:pt idx="295">
                  <c:v>9.5201711966587741</c:v>
                </c:pt>
                <c:pt idx="296">
                  <c:v>9.5201711966587741</c:v>
                </c:pt>
                <c:pt idx="297">
                  <c:v>9.4196960149675117</c:v>
                </c:pt>
                <c:pt idx="298">
                  <c:v>9.4196960149675117</c:v>
                </c:pt>
                <c:pt idx="299">
                  <c:v>9.2187456515849835</c:v>
                </c:pt>
                <c:pt idx="300">
                  <c:v>9.3192208332762476</c:v>
                </c:pt>
                <c:pt idx="301">
                  <c:v>9.2187456515849835</c:v>
                </c:pt>
                <c:pt idx="302">
                  <c:v>9.4196960149675117</c:v>
                </c:pt>
                <c:pt idx="303">
                  <c:v>9.3192208332762476</c:v>
                </c:pt>
                <c:pt idx="304">
                  <c:v>9.3192208332762476</c:v>
                </c:pt>
                <c:pt idx="305">
                  <c:v>9.3192208332762476</c:v>
                </c:pt>
                <c:pt idx="306">
                  <c:v>9.4196960149675117</c:v>
                </c:pt>
                <c:pt idx="307">
                  <c:v>9.5201711966587741</c:v>
                </c:pt>
                <c:pt idx="308">
                  <c:v>9.4196960149675117</c:v>
                </c:pt>
                <c:pt idx="309">
                  <c:v>9.3192208332762476</c:v>
                </c:pt>
                <c:pt idx="310">
                  <c:v>9.3192208332762476</c:v>
                </c:pt>
                <c:pt idx="311">
                  <c:v>9.3192208332762476</c:v>
                </c:pt>
                <c:pt idx="312">
                  <c:v>9.2187456515849835</c:v>
                </c:pt>
                <c:pt idx="313">
                  <c:v>9.3192208332762476</c:v>
                </c:pt>
                <c:pt idx="314">
                  <c:v>9.4196960149675117</c:v>
                </c:pt>
                <c:pt idx="315">
                  <c:v>9.3192208332762476</c:v>
                </c:pt>
                <c:pt idx="316">
                  <c:v>9.3192208332762476</c:v>
                </c:pt>
                <c:pt idx="317">
                  <c:v>9.2187456515849835</c:v>
                </c:pt>
                <c:pt idx="318">
                  <c:v>9.3192208332762476</c:v>
                </c:pt>
                <c:pt idx="319">
                  <c:v>9.5201711966587741</c:v>
                </c:pt>
                <c:pt idx="320">
                  <c:v>9.4196960149675117</c:v>
                </c:pt>
                <c:pt idx="321">
                  <c:v>9.3192208332762476</c:v>
                </c:pt>
                <c:pt idx="322">
                  <c:v>9.4196960149675117</c:v>
                </c:pt>
                <c:pt idx="323">
                  <c:v>9.4196960149675117</c:v>
                </c:pt>
                <c:pt idx="324">
                  <c:v>9.5201711966587741</c:v>
                </c:pt>
                <c:pt idx="325">
                  <c:v>9.4196960149675117</c:v>
                </c:pt>
                <c:pt idx="326">
                  <c:v>9.5201711966587741</c:v>
                </c:pt>
                <c:pt idx="327">
                  <c:v>9.5201711966587741</c:v>
                </c:pt>
                <c:pt idx="328">
                  <c:v>9.4196960149675117</c:v>
                </c:pt>
                <c:pt idx="329">
                  <c:v>9.5201711966587741</c:v>
                </c:pt>
                <c:pt idx="330">
                  <c:v>9.4196960149675117</c:v>
                </c:pt>
                <c:pt idx="331">
                  <c:v>9.4196960149675117</c:v>
                </c:pt>
                <c:pt idx="332">
                  <c:v>9.5201711966587741</c:v>
                </c:pt>
                <c:pt idx="333">
                  <c:v>9.4196960149675117</c:v>
                </c:pt>
                <c:pt idx="334">
                  <c:v>9.62064637835004</c:v>
                </c:pt>
                <c:pt idx="335">
                  <c:v>9.5201711966587741</c:v>
                </c:pt>
                <c:pt idx="336">
                  <c:v>9.5201711966587741</c:v>
                </c:pt>
                <c:pt idx="337">
                  <c:v>9.5201711966587741</c:v>
                </c:pt>
                <c:pt idx="338">
                  <c:v>9.62064637835004</c:v>
                </c:pt>
                <c:pt idx="339">
                  <c:v>9.62064637835004</c:v>
                </c:pt>
                <c:pt idx="340">
                  <c:v>9.5201711966587741</c:v>
                </c:pt>
                <c:pt idx="341">
                  <c:v>9.5201711966587741</c:v>
                </c:pt>
                <c:pt idx="342">
                  <c:v>9.62064637835004</c:v>
                </c:pt>
                <c:pt idx="343">
                  <c:v>9.62064637835004</c:v>
                </c:pt>
                <c:pt idx="344">
                  <c:v>9.62064637835004</c:v>
                </c:pt>
                <c:pt idx="345">
                  <c:v>9.7211215600413041</c:v>
                </c:pt>
                <c:pt idx="346">
                  <c:v>9.7211215600413041</c:v>
                </c:pt>
                <c:pt idx="347">
                  <c:v>9.8215967417325682</c:v>
                </c:pt>
                <c:pt idx="348">
                  <c:v>9.8215967417325682</c:v>
                </c:pt>
                <c:pt idx="349">
                  <c:v>9.8215967417325682</c:v>
                </c:pt>
                <c:pt idx="350">
                  <c:v>9.8215967417325682</c:v>
                </c:pt>
                <c:pt idx="351">
                  <c:v>9.7211215600413041</c:v>
                </c:pt>
                <c:pt idx="352">
                  <c:v>9.7211215600413041</c:v>
                </c:pt>
                <c:pt idx="353">
                  <c:v>9.7211215600413041</c:v>
                </c:pt>
                <c:pt idx="354">
                  <c:v>9.62064637835004</c:v>
                </c:pt>
                <c:pt idx="355">
                  <c:v>9.8215967417325682</c:v>
                </c:pt>
                <c:pt idx="356">
                  <c:v>9.9220719234238324</c:v>
                </c:pt>
                <c:pt idx="357">
                  <c:v>9.8215967417325682</c:v>
                </c:pt>
                <c:pt idx="358">
                  <c:v>9.7211215600413041</c:v>
                </c:pt>
                <c:pt idx="359">
                  <c:v>9.7211215600413041</c:v>
                </c:pt>
                <c:pt idx="360">
                  <c:v>9.9220719234238324</c:v>
                </c:pt>
                <c:pt idx="361">
                  <c:v>9.7211215600413041</c:v>
                </c:pt>
                <c:pt idx="362">
                  <c:v>9.9220719234238324</c:v>
                </c:pt>
                <c:pt idx="363">
                  <c:v>9.9220719234238324</c:v>
                </c:pt>
                <c:pt idx="364">
                  <c:v>9.8215967417325682</c:v>
                </c:pt>
                <c:pt idx="365">
                  <c:v>9.7211215600413041</c:v>
                </c:pt>
                <c:pt idx="366">
                  <c:v>9.8215967417325682</c:v>
                </c:pt>
                <c:pt idx="367">
                  <c:v>9.7211215600413041</c:v>
                </c:pt>
                <c:pt idx="368">
                  <c:v>9.7211215600413041</c:v>
                </c:pt>
                <c:pt idx="369">
                  <c:v>9.7211215600413041</c:v>
                </c:pt>
                <c:pt idx="370">
                  <c:v>9.9220719234238324</c:v>
                </c:pt>
                <c:pt idx="371">
                  <c:v>9.9220719234238324</c:v>
                </c:pt>
                <c:pt idx="372">
                  <c:v>9.9220719234238324</c:v>
                </c:pt>
                <c:pt idx="373">
                  <c:v>9.8215967417325682</c:v>
                </c:pt>
                <c:pt idx="374">
                  <c:v>10.022547105115095</c:v>
                </c:pt>
                <c:pt idx="375">
                  <c:v>10.022547105115095</c:v>
                </c:pt>
                <c:pt idx="376">
                  <c:v>10.223497468497625</c:v>
                </c:pt>
                <c:pt idx="377">
                  <c:v>9.9220719234238324</c:v>
                </c:pt>
                <c:pt idx="378">
                  <c:v>10.022547105115095</c:v>
                </c:pt>
                <c:pt idx="379">
                  <c:v>10.123022286806361</c:v>
                </c:pt>
                <c:pt idx="380">
                  <c:v>10.123022286806361</c:v>
                </c:pt>
                <c:pt idx="381">
                  <c:v>10.022547105115095</c:v>
                </c:pt>
                <c:pt idx="382">
                  <c:v>10.123022286806361</c:v>
                </c:pt>
                <c:pt idx="383">
                  <c:v>10.223497468497625</c:v>
                </c:pt>
                <c:pt idx="384">
                  <c:v>10.123022286806361</c:v>
                </c:pt>
                <c:pt idx="385">
                  <c:v>10.022547105115095</c:v>
                </c:pt>
                <c:pt idx="386">
                  <c:v>10.022547105115095</c:v>
                </c:pt>
                <c:pt idx="387">
                  <c:v>10.123022286806361</c:v>
                </c:pt>
                <c:pt idx="388">
                  <c:v>10.123022286806361</c:v>
                </c:pt>
                <c:pt idx="389">
                  <c:v>10.123022286806361</c:v>
                </c:pt>
                <c:pt idx="390">
                  <c:v>10.022547105115095</c:v>
                </c:pt>
                <c:pt idx="391">
                  <c:v>10.022547105115095</c:v>
                </c:pt>
                <c:pt idx="392">
                  <c:v>10.022547105115095</c:v>
                </c:pt>
                <c:pt idx="393">
                  <c:v>10.123022286806361</c:v>
                </c:pt>
                <c:pt idx="394">
                  <c:v>10.123022286806361</c:v>
                </c:pt>
                <c:pt idx="395">
                  <c:v>10.123022286806361</c:v>
                </c:pt>
                <c:pt idx="396">
                  <c:v>10.223497468497625</c:v>
                </c:pt>
                <c:pt idx="397">
                  <c:v>10.022547105115095</c:v>
                </c:pt>
                <c:pt idx="398">
                  <c:v>10.223497468497625</c:v>
                </c:pt>
                <c:pt idx="399">
                  <c:v>10.323972650188889</c:v>
                </c:pt>
                <c:pt idx="400">
                  <c:v>10.223497468497625</c:v>
                </c:pt>
                <c:pt idx="401">
                  <c:v>10.022547105115095</c:v>
                </c:pt>
                <c:pt idx="402">
                  <c:v>10.223497468497625</c:v>
                </c:pt>
                <c:pt idx="403">
                  <c:v>10.123022286806361</c:v>
                </c:pt>
                <c:pt idx="404">
                  <c:v>10.223497468497625</c:v>
                </c:pt>
                <c:pt idx="405">
                  <c:v>10.223497468497625</c:v>
                </c:pt>
                <c:pt idx="406">
                  <c:v>10.223497468497625</c:v>
                </c:pt>
                <c:pt idx="407">
                  <c:v>10.223497468497625</c:v>
                </c:pt>
                <c:pt idx="408">
                  <c:v>10.223497468497625</c:v>
                </c:pt>
                <c:pt idx="409">
                  <c:v>10.223497468497625</c:v>
                </c:pt>
                <c:pt idx="410">
                  <c:v>10.323972650188889</c:v>
                </c:pt>
                <c:pt idx="411">
                  <c:v>10.323972650188889</c:v>
                </c:pt>
                <c:pt idx="412">
                  <c:v>10.323972650188889</c:v>
                </c:pt>
                <c:pt idx="413">
                  <c:v>10.323972650188889</c:v>
                </c:pt>
                <c:pt idx="414">
                  <c:v>10.424447831880151</c:v>
                </c:pt>
                <c:pt idx="415">
                  <c:v>10.323972650188889</c:v>
                </c:pt>
                <c:pt idx="416">
                  <c:v>10.424447831880151</c:v>
                </c:pt>
                <c:pt idx="417">
                  <c:v>10.424447831880151</c:v>
                </c:pt>
                <c:pt idx="418">
                  <c:v>10.323972650188889</c:v>
                </c:pt>
                <c:pt idx="419">
                  <c:v>10.424447831880151</c:v>
                </c:pt>
                <c:pt idx="420">
                  <c:v>10.424447831880151</c:v>
                </c:pt>
                <c:pt idx="421">
                  <c:v>10.424447831880151</c:v>
                </c:pt>
                <c:pt idx="422">
                  <c:v>10.424447831880151</c:v>
                </c:pt>
                <c:pt idx="423">
                  <c:v>10.424447831880151</c:v>
                </c:pt>
                <c:pt idx="424">
                  <c:v>10.424447831880151</c:v>
                </c:pt>
                <c:pt idx="425">
                  <c:v>10.424447831880151</c:v>
                </c:pt>
                <c:pt idx="426">
                  <c:v>10.524923013571415</c:v>
                </c:pt>
                <c:pt idx="427">
                  <c:v>10.424447831880151</c:v>
                </c:pt>
                <c:pt idx="428">
                  <c:v>10.524923013571415</c:v>
                </c:pt>
                <c:pt idx="429">
                  <c:v>10.424447831880151</c:v>
                </c:pt>
                <c:pt idx="430">
                  <c:v>10.524923013571415</c:v>
                </c:pt>
                <c:pt idx="431">
                  <c:v>10.625398195262681</c:v>
                </c:pt>
                <c:pt idx="432">
                  <c:v>10.625398195262681</c:v>
                </c:pt>
                <c:pt idx="433">
                  <c:v>10.625398195262681</c:v>
                </c:pt>
                <c:pt idx="434">
                  <c:v>10.625398195262681</c:v>
                </c:pt>
                <c:pt idx="435">
                  <c:v>10.625398195262681</c:v>
                </c:pt>
                <c:pt idx="436">
                  <c:v>10.625398195262681</c:v>
                </c:pt>
                <c:pt idx="437">
                  <c:v>10.625398195262681</c:v>
                </c:pt>
                <c:pt idx="438">
                  <c:v>10.625398195262681</c:v>
                </c:pt>
                <c:pt idx="439">
                  <c:v>10.625398195262681</c:v>
                </c:pt>
                <c:pt idx="440">
                  <c:v>10.625398195262681</c:v>
                </c:pt>
                <c:pt idx="441">
                  <c:v>10.625398195262681</c:v>
                </c:pt>
                <c:pt idx="442">
                  <c:v>10.82634855864521</c:v>
                </c:pt>
                <c:pt idx="443">
                  <c:v>10.725873376953945</c:v>
                </c:pt>
                <c:pt idx="444">
                  <c:v>10.725873376953945</c:v>
                </c:pt>
                <c:pt idx="445">
                  <c:v>10.725873376953945</c:v>
                </c:pt>
                <c:pt idx="446">
                  <c:v>10.725873376953945</c:v>
                </c:pt>
                <c:pt idx="447">
                  <c:v>10.725873376953945</c:v>
                </c:pt>
                <c:pt idx="448">
                  <c:v>10.625398195262681</c:v>
                </c:pt>
                <c:pt idx="449">
                  <c:v>10.725873376953945</c:v>
                </c:pt>
                <c:pt idx="450">
                  <c:v>10.725873376953945</c:v>
                </c:pt>
                <c:pt idx="451">
                  <c:v>10.625398195262681</c:v>
                </c:pt>
                <c:pt idx="452">
                  <c:v>10.725873376953945</c:v>
                </c:pt>
                <c:pt idx="453">
                  <c:v>10.725873376953945</c:v>
                </c:pt>
                <c:pt idx="454">
                  <c:v>10.625398195262681</c:v>
                </c:pt>
                <c:pt idx="455">
                  <c:v>10.625398195262681</c:v>
                </c:pt>
                <c:pt idx="456">
                  <c:v>10.625398195262681</c:v>
                </c:pt>
                <c:pt idx="457">
                  <c:v>10.725873376953945</c:v>
                </c:pt>
                <c:pt idx="458">
                  <c:v>10.725873376953945</c:v>
                </c:pt>
                <c:pt idx="459">
                  <c:v>10.926823740336472</c:v>
                </c:pt>
                <c:pt idx="460">
                  <c:v>10.725873376953945</c:v>
                </c:pt>
                <c:pt idx="461">
                  <c:v>10.82634855864521</c:v>
                </c:pt>
                <c:pt idx="462">
                  <c:v>10.725873376953945</c:v>
                </c:pt>
                <c:pt idx="463">
                  <c:v>10.82634855864521</c:v>
                </c:pt>
                <c:pt idx="464">
                  <c:v>10.82634855864521</c:v>
                </c:pt>
                <c:pt idx="465">
                  <c:v>10.82634855864521</c:v>
                </c:pt>
                <c:pt idx="466">
                  <c:v>10.82634855864521</c:v>
                </c:pt>
                <c:pt idx="467">
                  <c:v>10.725873376953945</c:v>
                </c:pt>
                <c:pt idx="468">
                  <c:v>10.82634855864521</c:v>
                </c:pt>
                <c:pt idx="469">
                  <c:v>10.725873376953945</c:v>
                </c:pt>
                <c:pt idx="470">
                  <c:v>10.82634855864521</c:v>
                </c:pt>
                <c:pt idx="471">
                  <c:v>10.82634855864521</c:v>
                </c:pt>
                <c:pt idx="472">
                  <c:v>10.82634855864521</c:v>
                </c:pt>
                <c:pt idx="473">
                  <c:v>10.82634855864521</c:v>
                </c:pt>
                <c:pt idx="474">
                  <c:v>10.725873376953945</c:v>
                </c:pt>
                <c:pt idx="475">
                  <c:v>10.82634855864521</c:v>
                </c:pt>
                <c:pt idx="476">
                  <c:v>10.725873376953945</c:v>
                </c:pt>
                <c:pt idx="477">
                  <c:v>10.82634855864521</c:v>
                </c:pt>
                <c:pt idx="478">
                  <c:v>10.82634855864521</c:v>
                </c:pt>
                <c:pt idx="479">
                  <c:v>10.82634855864521</c:v>
                </c:pt>
                <c:pt idx="480">
                  <c:v>10.725873376953945</c:v>
                </c:pt>
                <c:pt idx="481">
                  <c:v>10.82634855864521</c:v>
                </c:pt>
                <c:pt idx="482">
                  <c:v>11.027298922027736</c:v>
                </c:pt>
                <c:pt idx="483">
                  <c:v>11.027298922027736</c:v>
                </c:pt>
                <c:pt idx="484">
                  <c:v>10.926823740336472</c:v>
                </c:pt>
                <c:pt idx="485">
                  <c:v>10.926823740336472</c:v>
                </c:pt>
                <c:pt idx="486">
                  <c:v>11.027298922027736</c:v>
                </c:pt>
                <c:pt idx="487">
                  <c:v>11.027298922027736</c:v>
                </c:pt>
                <c:pt idx="488">
                  <c:v>11.027298922027736</c:v>
                </c:pt>
                <c:pt idx="489">
                  <c:v>11.127774103719002</c:v>
                </c:pt>
                <c:pt idx="490">
                  <c:v>11.027298922027736</c:v>
                </c:pt>
                <c:pt idx="491">
                  <c:v>10.926823740336472</c:v>
                </c:pt>
                <c:pt idx="492">
                  <c:v>11.027298922027736</c:v>
                </c:pt>
                <c:pt idx="493">
                  <c:v>10.926823740336472</c:v>
                </c:pt>
                <c:pt idx="494">
                  <c:v>11.027298922027736</c:v>
                </c:pt>
                <c:pt idx="495">
                  <c:v>10.926823740336472</c:v>
                </c:pt>
                <c:pt idx="496">
                  <c:v>10.926823740336472</c:v>
                </c:pt>
                <c:pt idx="497">
                  <c:v>11.127774103719002</c:v>
                </c:pt>
                <c:pt idx="498">
                  <c:v>11.027298922027736</c:v>
                </c:pt>
                <c:pt idx="499">
                  <c:v>11.127774103719002</c:v>
                </c:pt>
                <c:pt idx="500">
                  <c:v>11.027298922027736</c:v>
                </c:pt>
                <c:pt idx="501">
                  <c:v>11.027298922027736</c:v>
                </c:pt>
                <c:pt idx="502">
                  <c:v>11.027298922027736</c:v>
                </c:pt>
                <c:pt idx="503">
                  <c:v>11.127774103719002</c:v>
                </c:pt>
                <c:pt idx="504">
                  <c:v>11.027298922027736</c:v>
                </c:pt>
                <c:pt idx="505">
                  <c:v>11.127774103719002</c:v>
                </c:pt>
                <c:pt idx="506">
                  <c:v>10.926823740336472</c:v>
                </c:pt>
                <c:pt idx="507">
                  <c:v>11.127774103719002</c:v>
                </c:pt>
                <c:pt idx="508">
                  <c:v>11.127774103719002</c:v>
                </c:pt>
                <c:pt idx="509">
                  <c:v>11.127774103719002</c:v>
                </c:pt>
                <c:pt idx="510">
                  <c:v>10.926823740336472</c:v>
                </c:pt>
                <c:pt idx="511">
                  <c:v>11.127774103719002</c:v>
                </c:pt>
                <c:pt idx="512">
                  <c:v>11.027298922027736</c:v>
                </c:pt>
                <c:pt idx="513">
                  <c:v>11.127774103719002</c:v>
                </c:pt>
                <c:pt idx="514">
                  <c:v>11.127774103719002</c:v>
                </c:pt>
                <c:pt idx="515">
                  <c:v>11.027298922027736</c:v>
                </c:pt>
                <c:pt idx="516">
                  <c:v>11.127774103719002</c:v>
                </c:pt>
                <c:pt idx="517">
                  <c:v>11.127774103719002</c:v>
                </c:pt>
                <c:pt idx="518">
                  <c:v>11.228249285410266</c:v>
                </c:pt>
                <c:pt idx="519">
                  <c:v>11.228249285410266</c:v>
                </c:pt>
                <c:pt idx="520">
                  <c:v>11.32872446710153</c:v>
                </c:pt>
                <c:pt idx="521">
                  <c:v>11.127774103719002</c:v>
                </c:pt>
                <c:pt idx="522">
                  <c:v>11.228249285410266</c:v>
                </c:pt>
                <c:pt idx="523">
                  <c:v>11.228249285410266</c:v>
                </c:pt>
                <c:pt idx="524">
                  <c:v>11.228249285410266</c:v>
                </c:pt>
                <c:pt idx="525">
                  <c:v>11.228249285410266</c:v>
                </c:pt>
                <c:pt idx="526">
                  <c:v>11.127774103719002</c:v>
                </c:pt>
                <c:pt idx="527">
                  <c:v>11.127774103719002</c:v>
                </c:pt>
                <c:pt idx="528">
                  <c:v>11.127774103719002</c:v>
                </c:pt>
                <c:pt idx="529">
                  <c:v>11.228249285410266</c:v>
                </c:pt>
                <c:pt idx="530">
                  <c:v>11.228249285410266</c:v>
                </c:pt>
                <c:pt idx="531">
                  <c:v>11.228249285410266</c:v>
                </c:pt>
                <c:pt idx="532">
                  <c:v>11.228249285410266</c:v>
                </c:pt>
                <c:pt idx="533">
                  <c:v>11.32872446710153</c:v>
                </c:pt>
                <c:pt idx="534">
                  <c:v>11.32872446710153</c:v>
                </c:pt>
                <c:pt idx="535">
                  <c:v>11.228249285410266</c:v>
                </c:pt>
                <c:pt idx="536">
                  <c:v>11.32872446710153</c:v>
                </c:pt>
                <c:pt idx="537">
                  <c:v>11.228249285410266</c:v>
                </c:pt>
                <c:pt idx="538">
                  <c:v>11.228249285410266</c:v>
                </c:pt>
                <c:pt idx="539">
                  <c:v>11.32872446710153</c:v>
                </c:pt>
                <c:pt idx="540">
                  <c:v>11.228249285410266</c:v>
                </c:pt>
                <c:pt idx="541">
                  <c:v>11.228249285410266</c:v>
                </c:pt>
                <c:pt idx="542">
                  <c:v>11.228249285410266</c:v>
                </c:pt>
                <c:pt idx="543">
                  <c:v>11.228249285410266</c:v>
                </c:pt>
                <c:pt idx="544">
                  <c:v>11.32872446710153</c:v>
                </c:pt>
                <c:pt idx="545">
                  <c:v>11.429199648792792</c:v>
                </c:pt>
                <c:pt idx="546">
                  <c:v>11.429199648792792</c:v>
                </c:pt>
                <c:pt idx="547">
                  <c:v>11.32872446710153</c:v>
                </c:pt>
                <c:pt idx="548">
                  <c:v>11.32872446710153</c:v>
                </c:pt>
                <c:pt idx="549">
                  <c:v>11.32872446710153</c:v>
                </c:pt>
                <c:pt idx="550">
                  <c:v>11.429199648792792</c:v>
                </c:pt>
                <c:pt idx="551">
                  <c:v>11.32872446710153</c:v>
                </c:pt>
                <c:pt idx="552">
                  <c:v>11.429199648792792</c:v>
                </c:pt>
                <c:pt idx="553">
                  <c:v>11.32872446710153</c:v>
                </c:pt>
                <c:pt idx="554">
                  <c:v>11.228249285410266</c:v>
                </c:pt>
                <c:pt idx="555">
                  <c:v>11.32872446710153</c:v>
                </c:pt>
                <c:pt idx="556">
                  <c:v>11.32872446710153</c:v>
                </c:pt>
                <c:pt idx="557">
                  <c:v>11.429199648792792</c:v>
                </c:pt>
                <c:pt idx="558">
                  <c:v>11.529674830484057</c:v>
                </c:pt>
                <c:pt idx="559">
                  <c:v>11.228249285410266</c:v>
                </c:pt>
                <c:pt idx="560">
                  <c:v>11.429199648792792</c:v>
                </c:pt>
                <c:pt idx="561">
                  <c:v>11.429199648792792</c:v>
                </c:pt>
                <c:pt idx="562">
                  <c:v>11.32872446710153</c:v>
                </c:pt>
                <c:pt idx="563">
                  <c:v>11.429199648792792</c:v>
                </c:pt>
                <c:pt idx="564">
                  <c:v>11.429199648792792</c:v>
                </c:pt>
                <c:pt idx="565">
                  <c:v>11.529674830484057</c:v>
                </c:pt>
                <c:pt idx="566">
                  <c:v>11.429199648792792</c:v>
                </c:pt>
                <c:pt idx="567">
                  <c:v>11.32872446710153</c:v>
                </c:pt>
                <c:pt idx="568">
                  <c:v>11.429199648792792</c:v>
                </c:pt>
                <c:pt idx="569">
                  <c:v>11.429199648792792</c:v>
                </c:pt>
                <c:pt idx="570">
                  <c:v>11.529674830484057</c:v>
                </c:pt>
                <c:pt idx="571">
                  <c:v>11.429199648792792</c:v>
                </c:pt>
                <c:pt idx="572">
                  <c:v>11.429199648792792</c:v>
                </c:pt>
                <c:pt idx="573">
                  <c:v>11.429199648792792</c:v>
                </c:pt>
                <c:pt idx="574">
                  <c:v>11.429199648792792</c:v>
                </c:pt>
                <c:pt idx="575">
                  <c:v>11.429199648792792</c:v>
                </c:pt>
                <c:pt idx="576">
                  <c:v>11.429199648792792</c:v>
                </c:pt>
                <c:pt idx="577">
                  <c:v>11.529674830484057</c:v>
                </c:pt>
                <c:pt idx="578">
                  <c:v>11.529674830484057</c:v>
                </c:pt>
                <c:pt idx="579">
                  <c:v>11.429199648792792</c:v>
                </c:pt>
                <c:pt idx="580">
                  <c:v>11.630150012175323</c:v>
                </c:pt>
                <c:pt idx="581">
                  <c:v>11.630150012175323</c:v>
                </c:pt>
                <c:pt idx="582">
                  <c:v>11.429199648792792</c:v>
                </c:pt>
                <c:pt idx="583">
                  <c:v>11.429199648792792</c:v>
                </c:pt>
                <c:pt idx="584">
                  <c:v>11.630150012175323</c:v>
                </c:pt>
                <c:pt idx="585">
                  <c:v>11.529674830484057</c:v>
                </c:pt>
                <c:pt idx="586">
                  <c:v>11.529674830484057</c:v>
                </c:pt>
                <c:pt idx="587">
                  <c:v>11.630150012175323</c:v>
                </c:pt>
                <c:pt idx="588">
                  <c:v>11.630150012175323</c:v>
                </c:pt>
                <c:pt idx="589">
                  <c:v>11.529674830484057</c:v>
                </c:pt>
                <c:pt idx="590">
                  <c:v>11.529674830484057</c:v>
                </c:pt>
                <c:pt idx="591">
                  <c:v>11.630150012175323</c:v>
                </c:pt>
                <c:pt idx="592">
                  <c:v>11.529674830484057</c:v>
                </c:pt>
                <c:pt idx="593">
                  <c:v>11.529674830484057</c:v>
                </c:pt>
                <c:pt idx="594">
                  <c:v>11.529674830484057</c:v>
                </c:pt>
                <c:pt idx="595">
                  <c:v>11.529674830484057</c:v>
                </c:pt>
                <c:pt idx="596">
                  <c:v>11.529674830484057</c:v>
                </c:pt>
                <c:pt idx="597">
                  <c:v>11.630150012175323</c:v>
                </c:pt>
                <c:pt idx="598">
                  <c:v>11.730625193866587</c:v>
                </c:pt>
                <c:pt idx="599">
                  <c:v>11.730625193866587</c:v>
                </c:pt>
                <c:pt idx="600">
                  <c:v>11.831100375557849</c:v>
                </c:pt>
                <c:pt idx="601">
                  <c:v>11.730625193866587</c:v>
                </c:pt>
                <c:pt idx="602">
                  <c:v>11.529674830484057</c:v>
                </c:pt>
                <c:pt idx="603">
                  <c:v>11.630150012175323</c:v>
                </c:pt>
                <c:pt idx="604">
                  <c:v>11.630150012175323</c:v>
                </c:pt>
                <c:pt idx="605">
                  <c:v>11.730625193866587</c:v>
                </c:pt>
                <c:pt idx="606">
                  <c:v>11.529674830484057</c:v>
                </c:pt>
                <c:pt idx="607">
                  <c:v>11.630150012175323</c:v>
                </c:pt>
                <c:pt idx="608">
                  <c:v>11.831100375557849</c:v>
                </c:pt>
                <c:pt idx="609">
                  <c:v>11.831100375557849</c:v>
                </c:pt>
                <c:pt idx="610">
                  <c:v>11.730625193866587</c:v>
                </c:pt>
                <c:pt idx="611">
                  <c:v>11.831100375557849</c:v>
                </c:pt>
                <c:pt idx="612">
                  <c:v>11.730625193866587</c:v>
                </c:pt>
                <c:pt idx="613">
                  <c:v>11.730625193866587</c:v>
                </c:pt>
                <c:pt idx="614">
                  <c:v>11.931575557249113</c:v>
                </c:pt>
                <c:pt idx="615">
                  <c:v>11.730625193866587</c:v>
                </c:pt>
                <c:pt idx="616">
                  <c:v>11.730625193866587</c:v>
                </c:pt>
                <c:pt idx="617">
                  <c:v>11.831100375557849</c:v>
                </c:pt>
                <c:pt idx="618">
                  <c:v>11.931575557249113</c:v>
                </c:pt>
                <c:pt idx="619">
                  <c:v>11.730625193866587</c:v>
                </c:pt>
                <c:pt idx="620">
                  <c:v>11.831100375557849</c:v>
                </c:pt>
                <c:pt idx="621">
                  <c:v>11.931575557249113</c:v>
                </c:pt>
                <c:pt idx="622">
                  <c:v>11.831100375557849</c:v>
                </c:pt>
                <c:pt idx="623">
                  <c:v>11.931575557249113</c:v>
                </c:pt>
                <c:pt idx="624">
                  <c:v>11.931575557249113</c:v>
                </c:pt>
                <c:pt idx="625">
                  <c:v>11.730625193866587</c:v>
                </c:pt>
                <c:pt idx="626">
                  <c:v>11.931575557249113</c:v>
                </c:pt>
                <c:pt idx="627">
                  <c:v>11.931575557249113</c:v>
                </c:pt>
                <c:pt idx="628">
                  <c:v>11.931575557249113</c:v>
                </c:pt>
                <c:pt idx="629">
                  <c:v>12.032050738940377</c:v>
                </c:pt>
                <c:pt idx="630">
                  <c:v>11.931575557249113</c:v>
                </c:pt>
                <c:pt idx="631">
                  <c:v>12.032050738940377</c:v>
                </c:pt>
                <c:pt idx="632">
                  <c:v>11.831100375557849</c:v>
                </c:pt>
                <c:pt idx="633">
                  <c:v>11.931575557249113</c:v>
                </c:pt>
                <c:pt idx="634">
                  <c:v>11.931575557249113</c:v>
                </c:pt>
                <c:pt idx="635">
                  <c:v>11.730625193866587</c:v>
                </c:pt>
                <c:pt idx="636">
                  <c:v>11.931575557249113</c:v>
                </c:pt>
                <c:pt idx="637">
                  <c:v>12.032050738940377</c:v>
                </c:pt>
                <c:pt idx="638">
                  <c:v>12.132525920631643</c:v>
                </c:pt>
                <c:pt idx="639">
                  <c:v>11.931575557249113</c:v>
                </c:pt>
                <c:pt idx="640">
                  <c:v>12.032050738940377</c:v>
                </c:pt>
                <c:pt idx="641">
                  <c:v>12.032050738940377</c:v>
                </c:pt>
                <c:pt idx="642">
                  <c:v>11.931575557249113</c:v>
                </c:pt>
                <c:pt idx="643">
                  <c:v>12.032050738940377</c:v>
                </c:pt>
                <c:pt idx="644">
                  <c:v>12.132525920631643</c:v>
                </c:pt>
                <c:pt idx="645">
                  <c:v>11.931575557249113</c:v>
                </c:pt>
                <c:pt idx="646">
                  <c:v>12.032050738940377</c:v>
                </c:pt>
                <c:pt idx="647">
                  <c:v>11.831100375557849</c:v>
                </c:pt>
                <c:pt idx="648">
                  <c:v>11.831100375557849</c:v>
                </c:pt>
                <c:pt idx="649">
                  <c:v>11.931575557249113</c:v>
                </c:pt>
                <c:pt idx="650">
                  <c:v>12.032050738940377</c:v>
                </c:pt>
                <c:pt idx="651">
                  <c:v>12.032050738940377</c:v>
                </c:pt>
                <c:pt idx="652">
                  <c:v>12.032050738940377</c:v>
                </c:pt>
                <c:pt idx="653">
                  <c:v>11.931575557249113</c:v>
                </c:pt>
                <c:pt idx="654">
                  <c:v>11.931575557249113</c:v>
                </c:pt>
                <c:pt idx="655">
                  <c:v>11.931575557249113</c:v>
                </c:pt>
                <c:pt idx="656">
                  <c:v>12.032050738940377</c:v>
                </c:pt>
                <c:pt idx="657">
                  <c:v>11.931575557249113</c:v>
                </c:pt>
                <c:pt idx="658">
                  <c:v>11.931575557249113</c:v>
                </c:pt>
                <c:pt idx="659">
                  <c:v>12.233001102322907</c:v>
                </c:pt>
                <c:pt idx="660">
                  <c:v>12.032050738940377</c:v>
                </c:pt>
                <c:pt idx="661">
                  <c:v>11.931575557249113</c:v>
                </c:pt>
                <c:pt idx="662">
                  <c:v>11.931575557249113</c:v>
                </c:pt>
                <c:pt idx="663">
                  <c:v>11.831100375557849</c:v>
                </c:pt>
                <c:pt idx="664">
                  <c:v>12.032050738940377</c:v>
                </c:pt>
                <c:pt idx="665">
                  <c:v>11.931575557249113</c:v>
                </c:pt>
                <c:pt idx="666">
                  <c:v>12.032050738940377</c:v>
                </c:pt>
                <c:pt idx="667">
                  <c:v>11.831100375557849</c:v>
                </c:pt>
                <c:pt idx="668">
                  <c:v>12.032050738940377</c:v>
                </c:pt>
                <c:pt idx="669">
                  <c:v>12.032050738940377</c:v>
                </c:pt>
                <c:pt idx="670">
                  <c:v>12.032050738940377</c:v>
                </c:pt>
                <c:pt idx="671">
                  <c:v>12.032050738940377</c:v>
                </c:pt>
                <c:pt idx="672">
                  <c:v>11.931575557249113</c:v>
                </c:pt>
                <c:pt idx="673">
                  <c:v>11.931575557249113</c:v>
                </c:pt>
                <c:pt idx="674">
                  <c:v>12.032050738940377</c:v>
                </c:pt>
                <c:pt idx="675">
                  <c:v>11.931575557249113</c:v>
                </c:pt>
                <c:pt idx="676">
                  <c:v>11.730625193866587</c:v>
                </c:pt>
                <c:pt idx="677">
                  <c:v>11.831100375557849</c:v>
                </c:pt>
                <c:pt idx="678">
                  <c:v>12.032050738940377</c:v>
                </c:pt>
                <c:pt idx="679">
                  <c:v>11.831100375557849</c:v>
                </c:pt>
                <c:pt idx="680">
                  <c:v>11.931575557249113</c:v>
                </c:pt>
                <c:pt idx="681">
                  <c:v>11.931575557249113</c:v>
                </c:pt>
                <c:pt idx="682">
                  <c:v>12.132525920631643</c:v>
                </c:pt>
                <c:pt idx="683">
                  <c:v>11.931575557249113</c:v>
                </c:pt>
                <c:pt idx="684">
                  <c:v>11.931575557249113</c:v>
                </c:pt>
                <c:pt idx="685">
                  <c:v>11.831100375557849</c:v>
                </c:pt>
                <c:pt idx="686">
                  <c:v>11.831100375557849</c:v>
                </c:pt>
                <c:pt idx="687">
                  <c:v>11.831100375557849</c:v>
                </c:pt>
                <c:pt idx="688">
                  <c:v>12.132525920631643</c:v>
                </c:pt>
                <c:pt idx="689">
                  <c:v>11.931575557249113</c:v>
                </c:pt>
                <c:pt idx="690">
                  <c:v>12.032050738940377</c:v>
                </c:pt>
                <c:pt idx="691">
                  <c:v>12.032050738940377</c:v>
                </c:pt>
                <c:pt idx="692">
                  <c:v>11.931575557249113</c:v>
                </c:pt>
                <c:pt idx="693">
                  <c:v>11.931575557249113</c:v>
                </c:pt>
                <c:pt idx="694">
                  <c:v>12.032050738940377</c:v>
                </c:pt>
                <c:pt idx="695">
                  <c:v>12.032050738940377</c:v>
                </c:pt>
                <c:pt idx="696">
                  <c:v>12.032050738940377</c:v>
                </c:pt>
                <c:pt idx="697">
                  <c:v>11.931575557249113</c:v>
                </c:pt>
                <c:pt idx="698">
                  <c:v>11.931575557249113</c:v>
                </c:pt>
                <c:pt idx="699">
                  <c:v>12.032050738940377</c:v>
                </c:pt>
                <c:pt idx="700">
                  <c:v>12.132525920631643</c:v>
                </c:pt>
                <c:pt idx="701">
                  <c:v>12.132525920631643</c:v>
                </c:pt>
                <c:pt idx="702">
                  <c:v>11.931575557249113</c:v>
                </c:pt>
                <c:pt idx="703">
                  <c:v>11.831100375557849</c:v>
                </c:pt>
                <c:pt idx="704">
                  <c:v>12.132525920631643</c:v>
                </c:pt>
                <c:pt idx="705">
                  <c:v>12.032050738940377</c:v>
                </c:pt>
                <c:pt idx="706">
                  <c:v>12.132525920631643</c:v>
                </c:pt>
                <c:pt idx="707">
                  <c:v>12.132525920631643</c:v>
                </c:pt>
                <c:pt idx="708">
                  <c:v>12.032050738940377</c:v>
                </c:pt>
                <c:pt idx="709">
                  <c:v>12.032050738940377</c:v>
                </c:pt>
                <c:pt idx="710">
                  <c:v>12.032050738940377</c:v>
                </c:pt>
                <c:pt idx="711">
                  <c:v>12.032050738940377</c:v>
                </c:pt>
                <c:pt idx="712">
                  <c:v>11.931575557249113</c:v>
                </c:pt>
                <c:pt idx="713">
                  <c:v>12.032050738940377</c:v>
                </c:pt>
                <c:pt idx="714">
                  <c:v>12.132525920631643</c:v>
                </c:pt>
                <c:pt idx="715">
                  <c:v>12.132525920631643</c:v>
                </c:pt>
                <c:pt idx="716">
                  <c:v>12.032050738940377</c:v>
                </c:pt>
                <c:pt idx="717">
                  <c:v>12.032050738940377</c:v>
                </c:pt>
                <c:pt idx="718">
                  <c:v>12.032050738940377</c:v>
                </c:pt>
                <c:pt idx="719">
                  <c:v>12.132525920631643</c:v>
                </c:pt>
                <c:pt idx="720">
                  <c:v>12.032050738940377</c:v>
                </c:pt>
                <c:pt idx="721">
                  <c:v>12.032050738940377</c:v>
                </c:pt>
                <c:pt idx="722">
                  <c:v>12.032050738940377</c:v>
                </c:pt>
                <c:pt idx="723">
                  <c:v>12.032050738940377</c:v>
                </c:pt>
                <c:pt idx="724">
                  <c:v>12.032050738940377</c:v>
                </c:pt>
                <c:pt idx="725">
                  <c:v>12.132525920631643</c:v>
                </c:pt>
                <c:pt idx="726">
                  <c:v>12.132525920631643</c:v>
                </c:pt>
                <c:pt idx="727">
                  <c:v>12.032050738940377</c:v>
                </c:pt>
                <c:pt idx="728">
                  <c:v>12.032050738940377</c:v>
                </c:pt>
                <c:pt idx="729">
                  <c:v>12.032050738940377</c:v>
                </c:pt>
                <c:pt idx="730">
                  <c:v>12.132525920631643</c:v>
                </c:pt>
                <c:pt idx="731">
                  <c:v>12.032050738940377</c:v>
                </c:pt>
                <c:pt idx="732">
                  <c:v>12.132525920631643</c:v>
                </c:pt>
                <c:pt idx="733">
                  <c:v>12.132525920631643</c:v>
                </c:pt>
                <c:pt idx="734">
                  <c:v>12.132525920631643</c:v>
                </c:pt>
                <c:pt idx="735">
                  <c:v>12.032050738940377</c:v>
                </c:pt>
                <c:pt idx="736">
                  <c:v>12.132525920631643</c:v>
                </c:pt>
                <c:pt idx="737">
                  <c:v>12.132525920631643</c:v>
                </c:pt>
                <c:pt idx="738">
                  <c:v>12.132525920631643</c:v>
                </c:pt>
                <c:pt idx="739">
                  <c:v>12.032050738940377</c:v>
                </c:pt>
                <c:pt idx="740">
                  <c:v>12.132525920631643</c:v>
                </c:pt>
                <c:pt idx="741">
                  <c:v>12.132525920631643</c:v>
                </c:pt>
                <c:pt idx="742">
                  <c:v>12.032050738940377</c:v>
                </c:pt>
                <c:pt idx="743">
                  <c:v>12.032050738940377</c:v>
                </c:pt>
                <c:pt idx="744">
                  <c:v>12.132525920631643</c:v>
                </c:pt>
                <c:pt idx="745">
                  <c:v>12.233001102322907</c:v>
                </c:pt>
                <c:pt idx="746">
                  <c:v>12.132525920631643</c:v>
                </c:pt>
                <c:pt idx="747">
                  <c:v>12.132525920631643</c:v>
                </c:pt>
                <c:pt idx="748">
                  <c:v>12.032050738940377</c:v>
                </c:pt>
                <c:pt idx="749">
                  <c:v>12.132525920631643</c:v>
                </c:pt>
                <c:pt idx="750">
                  <c:v>12.233001102322907</c:v>
                </c:pt>
                <c:pt idx="751">
                  <c:v>12.233001102322907</c:v>
                </c:pt>
                <c:pt idx="752">
                  <c:v>12.233001102322907</c:v>
                </c:pt>
                <c:pt idx="753">
                  <c:v>12.032050738940377</c:v>
                </c:pt>
                <c:pt idx="754">
                  <c:v>12.132525920631643</c:v>
                </c:pt>
                <c:pt idx="755">
                  <c:v>12.032050738940377</c:v>
                </c:pt>
                <c:pt idx="756">
                  <c:v>12.132525920631643</c:v>
                </c:pt>
                <c:pt idx="757">
                  <c:v>12.132525920631643</c:v>
                </c:pt>
                <c:pt idx="758">
                  <c:v>12.233001102322907</c:v>
                </c:pt>
                <c:pt idx="759">
                  <c:v>12.132525920631643</c:v>
                </c:pt>
                <c:pt idx="760">
                  <c:v>12.032050738940377</c:v>
                </c:pt>
                <c:pt idx="761">
                  <c:v>12.233001102322907</c:v>
                </c:pt>
                <c:pt idx="762">
                  <c:v>12.132525920631643</c:v>
                </c:pt>
                <c:pt idx="763">
                  <c:v>12.132525920631643</c:v>
                </c:pt>
                <c:pt idx="764">
                  <c:v>12.132525920631643</c:v>
                </c:pt>
                <c:pt idx="765">
                  <c:v>12.132525920631643</c:v>
                </c:pt>
                <c:pt idx="766">
                  <c:v>12.433951465705434</c:v>
                </c:pt>
                <c:pt idx="767">
                  <c:v>12.33347628401417</c:v>
                </c:pt>
                <c:pt idx="768">
                  <c:v>12.433951465705434</c:v>
                </c:pt>
                <c:pt idx="769">
                  <c:v>12.233001102322907</c:v>
                </c:pt>
                <c:pt idx="770">
                  <c:v>12.233001102322907</c:v>
                </c:pt>
                <c:pt idx="771">
                  <c:v>12.33347628401417</c:v>
                </c:pt>
                <c:pt idx="772">
                  <c:v>12.33347628401417</c:v>
                </c:pt>
                <c:pt idx="773">
                  <c:v>12.233001102322907</c:v>
                </c:pt>
                <c:pt idx="774">
                  <c:v>12.132525920631643</c:v>
                </c:pt>
                <c:pt idx="775">
                  <c:v>12.032050738940377</c:v>
                </c:pt>
                <c:pt idx="776">
                  <c:v>12.132525920631643</c:v>
                </c:pt>
                <c:pt idx="777">
                  <c:v>12.132525920631643</c:v>
                </c:pt>
                <c:pt idx="778">
                  <c:v>12.233001102322907</c:v>
                </c:pt>
                <c:pt idx="779">
                  <c:v>12.433951465705434</c:v>
                </c:pt>
                <c:pt idx="780">
                  <c:v>12.233001102322907</c:v>
                </c:pt>
              </c:numCache>
            </c:numRef>
          </c:yVal>
          <c:smooth val="1"/>
        </c:ser>
        <c:ser>
          <c:idx val="6"/>
          <c:order val="9"/>
          <c:tx>
            <c:strRef>
              <c:f>'和室２ (2)'!$G$1865</c:f>
              <c:strCache>
                <c:ptCount val="1"/>
                <c:pt idx="0">
                  <c:v>和室２　中央柱　中</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(2)'!$G$1866:$G$2646</c:f>
              <c:numCache>
                <c:formatCode>0.0_ </c:formatCode>
                <c:ptCount val="781"/>
                <c:pt idx="0">
                  <c:v>-1.1310499870608202</c:v>
                </c:pt>
                <c:pt idx="1">
                  <c:v>-1.1310499870608202</c:v>
                </c:pt>
                <c:pt idx="2">
                  <c:v>-1.030806860358545</c:v>
                </c:pt>
                <c:pt idx="3">
                  <c:v>-1.030806860358545</c:v>
                </c:pt>
                <c:pt idx="4">
                  <c:v>-1.1310499870608202</c:v>
                </c:pt>
                <c:pt idx="5">
                  <c:v>-1.1310499870608202</c:v>
                </c:pt>
                <c:pt idx="6">
                  <c:v>-1.1310499870608202</c:v>
                </c:pt>
                <c:pt idx="7">
                  <c:v>-1.1310499870608202</c:v>
                </c:pt>
                <c:pt idx="8">
                  <c:v>-1.1310499870608202</c:v>
                </c:pt>
                <c:pt idx="9">
                  <c:v>-1.1310499870608202</c:v>
                </c:pt>
                <c:pt idx="10">
                  <c:v>-1.1310499870608202</c:v>
                </c:pt>
                <c:pt idx="11">
                  <c:v>-1.1310499870608202</c:v>
                </c:pt>
                <c:pt idx="12">
                  <c:v>-1.1310499870608202</c:v>
                </c:pt>
                <c:pt idx="13">
                  <c:v>-1.1310499870608202</c:v>
                </c:pt>
                <c:pt idx="14">
                  <c:v>-1.1310499870608202</c:v>
                </c:pt>
                <c:pt idx="15">
                  <c:v>-1.1310499870608202</c:v>
                </c:pt>
                <c:pt idx="16">
                  <c:v>-1.1310499870608202</c:v>
                </c:pt>
                <c:pt idx="17">
                  <c:v>-1.1310499870608202</c:v>
                </c:pt>
                <c:pt idx="18">
                  <c:v>-1.1310499870608202</c:v>
                </c:pt>
                <c:pt idx="19">
                  <c:v>-1.1310499870608202</c:v>
                </c:pt>
                <c:pt idx="20">
                  <c:v>-1.1310499870608202</c:v>
                </c:pt>
                <c:pt idx="21">
                  <c:v>-1.1310499870608202</c:v>
                </c:pt>
                <c:pt idx="22">
                  <c:v>-1.1310499870608202</c:v>
                </c:pt>
                <c:pt idx="23">
                  <c:v>-1.1310499870608202</c:v>
                </c:pt>
                <c:pt idx="24">
                  <c:v>-1.030806860358545</c:v>
                </c:pt>
                <c:pt idx="25">
                  <c:v>-1.030806860358545</c:v>
                </c:pt>
                <c:pt idx="26">
                  <c:v>-1.030806860358545</c:v>
                </c:pt>
                <c:pt idx="27">
                  <c:v>-1.1310499870608202</c:v>
                </c:pt>
                <c:pt idx="28">
                  <c:v>-1.030806860358545</c:v>
                </c:pt>
                <c:pt idx="29">
                  <c:v>-1.1310499870608202</c:v>
                </c:pt>
                <c:pt idx="30">
                  <c:v>-1.1310499870608202</c:v>
                </c:pt>
                <c:pt idx="31">
                  <c:v>-1.1310499870608202</c:v>
                </c:pt>
                <c:pt idx="32">
                  <c:v>-1.1310499870608202</c:v>
                </c:pt>
                <c:pt idx="33">
                  <c:v>-1.1310499870608202</c:v>
                </c:pt>
                <c:pt idx="34">
                  <c:v>-1.1310499870608202</c:v>
                </c:pt>
                <c:pt idx="35">
                  <c:v>-1.1310499870608202</c:v>
                </c:pt>
                <c:pt idx="36">
                  <c:v>-1.1310499870608202</c:v>
                </c:pt>
                <c:pt idx="37">
                  <c:v>-1.1310499870608202</c:v>
                </c:pt>
                <c:pt idx="38">
                  <c:v>-1.1310499870608202</c:v>
                </c:pt>
                <c:pt idx="39">
                  <c:v>-1.1310499870608202</c:v>
                </c:pt>
                <c:pt idx="40">
                  <c:v>-1.1310499870608202</c:v>
                </c:pt>
                <c:pt idx="41">
                  <c:v>-1.1310499870608202</c:v>
                </c:pt>
                <c:pt idx="42">
                  <c:v>-1.1310499870608202</c:v>
                </c:pt>
                <c:pt idx="43">
                  <c:v>-1.1310499870608202</c:v>
                </c:pt>
                <c:pt idx="44">
                  <c:v>-1.1310499870608202</c:v>
                </c:pt>
                <c:pt idx="45">
                  <c:v>-1.1310499870608202</c:v>
                </c:pt>
                <c:pt idx="46">
                  <c:v>-1.1310499870608202</c:v>
                </c:pt>
                <c:pt idx="47">
                  <c:v>-1.1310499870608202</c:v>
                </c:pt>
                <c:pt idx="48">
                  <c:v>-1.1310499870608202</c:v>
                </c:pt>
                <c:pt idx="49">
                  <c:v>-1.1310499870608202</c:v>
                </c:pt>
                <c:pt idx="50">
                  <c:v>-1.030806860358545</c:v>
                </c:pt>
                <c:pt idx="51">
                  <c:v>-1.1310499870608202</c:v>
                </c:pt>
                <c:pt idx="52">
                  <c:v>-1.1310499870608202</c:v>
                </c:pt>
                <c:pt idx="53">
                  <c:v>-1.030806860358545</c:v>
                </c:pt>
                <c:pt idx="54">
                  <c:v>-1.030806860358545</c:v>
                </c:pt>
                <c:pt idx="55">
                  <c:v>-1.030806860358545</c:v>
                </c:pt>
                <c:pt idx="56">
                  <c:v>-1.1310499870608202</c:v>
                </c:pt>
                <c:pt idx="57">
                  <c:v>-1.030806860358545</c:v>
                </c:pt>
                <c:pt idx="58">
                  <c:v>-1.1310499870608202</c:v>
                </c:pt>
                <c:pt idx="59">
                  <c:v>-1.1310499870608202</c:v>
                </c:pt>
                <c:pt idx="60">
                  <c:v>-1.1310499870608202</c:v>
                </c:pt>
                <c:pt idx="61">
                  <c:v>-1.1310499870608202</c:v>
                </c:pt>
                <c:pt idx="62">
                  <c:v>-1.1310499870608202</c:v>
                </c:pt>
                <c:pt idx="63">
                  <c:v>-1.1310499870608202</c:v>
                </c:pt>
                <c:pt idx="64">
                  <c:v>-1.030806860358545</c:v>
                </c:pt>
                <c:pt idx="65">
                  <c:v>-1.1310499870608202</c:v>
                </c:pt>
                <c:pt idx="66">
                  <c:v>-1.1310499870608202</c:v>
                </c:pt>
                <c:pt idx="67">
                  <c:v>-1.1310499870608202</c:v>
                </c:pt>
                <c:pt idx="68">
                  <c:v>-1.1310499870608202</c:v>
                </c:pt>
                <c:pt idx="69">
                  <c:v>-1.1310499870608202</c:v>
                </c:pt>
                <c:pt idx="70">
                  <c:v>-1.1310499870608202</c:v>
                </c:pt>
                <c:pt idx="71">
                  <c:v>-1.030806860358545</c:v>
                </c:pt>
                <c:pt idx="72">
                  <c:v>-1.030806860358545</c:v>
                </c:pt>
                <c:pt idx="73">
                  <c:v>-1.030806860358545</c:v>
                </c:pt>
                <c:pt idx="74">
                  <c:v>-1.1310499870608202</c:v>
                </c:pt>
                <c:pt idx="75">
                  <c:v>-1.030806860358545</c:v>
                </c:pt>
                <c:pt idx="76">
                  <c:v>-1.030806860358545</c:v>
                </c:pt>
                <c:pt idx="77">
                  <c:v>-1.030806860358545</c:v>
                </c:pt>
                <c:pt idx="78">
                  <c:v>-1.1310499870608202</c:v>
                </c:pt>
                <c:pt idx="79">
                  <c:v>-1.1310499870608202</c:v>
                </c:pt>
                <c:pt idx="80">
                  <c:v>-1.1310499870608202</c:v>
                </c:pt>
                <c:pt idx="81">
                  <c:v>-1.1310499870608202</c:v>
                </c:pt>
                <c:pt idx="82">
                  <c:v>-1.1310499870608202</c:v>
                </c:pt>
                <c:pt idx="83">
                  <c:v>-1.1310499870608202</c:v>
                </c:pt>
                <c:pt idx="84">
                  <c:v>-1.1310499870608202</c:v>
                </c:pt>
                <c:pt idx="85">
                  <c:v>-1.1310499870608202</c:v>
                </c:pt>
                <c:pt idx="86">
                  <c:v>-1.1310499870608202</c:v>
                </c:pt>
                <c:pt idx="87">
                  <c:v>-1.1310499870608202</c:v>
                </c:pt>
                <c:pt idx="88">
                  <c:v>-1.1310499870608202</c:v>
                </c:pt>
                <c:pt idx="89">
                  <c:v>-1.1310499870608202</c:v>
                </c:pt>
                <c:pt idx="90">
                  <c:v>-1.1310499870608202</c:v>
                </c:pt>
                <c:pt idx="91">
                  <c:v>-1.1310499870608202</c:v>
                </c:pt>
                <c:pt idx="92">
                  <c:v>-1.1310499870608202</c:v>
                </c:pt>
                <c:pt idx="93">
                  <c:v>-1.1310499870608202</c:v>
                </c:pt>
                <c:pt idx="94">
                  <c:v>-1.1310499870608202</c:v>
                </c:pt>
                <c:pt idx="95">
                  <c:v>-1.1310499870608202</c:v>
                </c:pt>
                <c:pt idx="96">
                  <c:v>-1.1310499870608202</c:v>
                </c:pt>
                <c:pt idx="97">
                  <c:v>-1.1310499870608202</c:v>
                </c:pt>
                <c:pt idx="98">
                  <c:v>-1.1310499870608202</c:v>
                </c:pt>
                <c:pt idx="99">
                  <c:v>-1.1310499870608202</c:v>
                </c:pt>
                <c:pt idx="100">
                  <c:v>-1.1310499870608202</c:v>
                </c:pt>
                <c:pt idx="101">
                  <c:v>-1.030806860358545</c:v>
                </c:pt>
                <c:pt idx="102">
                  <c:v>-1.030806860358545</c:v>
                </c:pt>
                <c:pt idx="103">
                  <c:v>-1.030806860358545</c:v>
                </c:pt>
                <c:pt idx="104">
                  <c:v>-1.030806860358545</c:v>
                </c:pt>
                <c:pt idx="105">
                  <c:v>-1.030806860358545</c:v>
                </c:pt>
                <c:pt idx="106">
                  <c:v>-1.030806860358545</c:v>
                </c:pt>
                <c:pt idx="107">
                  <c:v>-1.030806860358545</c:v>
                </c:pt>
                <c:pt idx="108">
                  <c:v>-1.030806860358545</c:v>
                </c:pt>
                <c:pt idx="109">
                  <c:v>-1.030806860358545</c:v>
                </c:pt>
                <c:pt idx="110">
                  <c:v>-0.9305637336562701</c:v>
                </c:pt>
                <c:pt idx="111">
                  <c:v>-0.9305637336562701</c:v>
                </c:pt>
                <c:pt idx="112">
                  <c:v>-1.030806860358545</c:v>
                </c:pt>
                <c:pt idx="113">
                  <c:v>-0.62983435354944484</c:v>
                </c:pt>
                <c:pt idx="114">
                  <c:v>-0.8303206069539949</c:v>
                </c:pt>
                <c:pt idx="115">
                  <c:v>-0.62983435354944484</c:v>
                </c:pt>
                <c:pt idx="116">
                  <c:v>7.1867533366480635E-2</c:v>
                </c:pt>
                <c:pt idx="117">
                  <c:v>0.57308316687785588</c:v>
                </c:pt>
                <c:pt idx="118">
                  <c:v>1.1745419270915063</c:v>
                </c:pt>
                <c:pt idx="119">
                  <c:v>1.6757575606028816</c:v>
                </c:pt>
                <c:pt idx="120">
                  <c:v>2.3774594475188069</c:v>
                </c:pt>
                <c:pt idx="121">
                  <c:v>3.1794044611370076</c:v>
                </c:pt>
                <c:pt idx="122">
                  <c:v>3.6806200946483827</c:v>
                </c:pt>
                <c:pt idx="123">
                  <c:v>4.1818357281597578</c:v>
                </c:pt>
                <c:pt idx="124">
                  <c:v>4.783294488373409</c:v>
                </c:pt>
                <c:pt idx="125">
                  <c:v>5.1842669951825089</c:v>
                </c:pt>
                <c:pt idx="126">
                  <c:v>5.3847532485870593</c:v>
                </c:pt>
                <c:pt idx="127">
                  <c:v>5.685482628693884</c:v>
                </c:pt>
                <c:pt idx="128">
                  <c:v>5.9862120088007087</c:v>
                </c:pt>
                <c:pt idx="129">
                  <c:v>6.3871845156098095</c:v>
                </c:pt>
                <c:pt idx="130">
                  <c:v>6.5876707690143599</c:v>
                </c:pt>
                <c:pt idx="131">
                  <c:v>6.6879138957166351</c:v>
                </c:pt>
                <c:pt idx="132">
                  <c:v>6.7881570224189103</c:v>
                </c:pt>
                <c:pt idx="133">
                  <c:v>7.088886402525735</c:v>
                </c:pt>
                <c:pt idx="134">
                  <c:v>6.9886432758234598</c:v>
                </c:pt>
                <c:pt idx="135">
                  <c:v>7.2893726559302854</c:v>
                </c:pt>
                <c:pt idx="136">
                  <c:v>7.3896157826325606</c:v>
                </c:pt>
                <c:pt idx="137">
                  <c:v>7.4898589093348349</c:v>
                </c:pt>
                <c:pt idx="138">
                  <c:v>7.6903451627393853</c:v>
                </c:pt>
                <c:pt idx="139">
                  <c:v>7.6903451627393853</c:v>
                </c:pt>
                <c:pt idx="140">
                  <c:v>7.8908314161439357</c:v>
                </c:pt>
                <c:pt idx="141">
                  <c:v>7.8908314161439357</c:v>
                </c:pt>
                <c:pt idx="142">
                  <c:v>8.0913176695484843</c:v>
                </c:pt>
                <c:pt idx="143">
                  <c:v>8.1915607962507622</c:v>
                </c:pt>
                <c:pt idx="144">
                  <c:v>8.2918039229530365</c:v>
                </c:pt>
                <c:pt idx="145">
                  <c:v>8.3920470496553108</c:v>
                </c:pt>
                <c:pt idx="146">
                  <c:v>8.4922901763575851</c:v>
                </c:pt>
                <c:pt idx="147">
                  <c:v>8.5925333030598612</c:v>
                </c:pt>
                <c:pt idx="148">
                  <c:v>8.6927764297621373</c:v>
                </c:pt>
                <c:pt idx="149">
                  <c:v>8.5925333030598612</c:v>
                </c:pt>
                <c:pt idx="150">
                  <c:v>8.7930195564644116</c:v>
                </c:pt>
                <c:pt idx="151">
                  <c:v>8.6927764297621373</c:v>
                </c:pt>
                <c:pt idx="152">
                  <c:v>8.9935058098689602</c:v>
                </c:pt>
                <c:pt idx="153">
                  <c:v>8.5925333030598612</c:v>
                </c:pt>
                <c:pt idx="154">
                  <c:v>8.7930195564644116</c:v>
                </c:pt>
                <c:pt idx="155">
                  <c:v>8.8932626831666859</c:v>
                </c:pt>
                <c:pt idx="156">
                  <c:v>9.0937489365712363</c:v>
                </c:pt>
                <c:pt idx="157">
                  <c:v>8.9935058098689602</c:v>
                </c:pt>
                <c:pt idx="158">
                  <c:v>8.9935058098689602</c:v>
                </c:pt>
                <c:pt idx="159">
                  <c:v>9.1939920632735124</c:v>
                </c:pt>
                <c:pt idx="160">
                  <c:v>9.2942351899757867</c:v>
                </c:pt>
                <c:pt idx="161">
                  <c:v>9.2942351899757867</c:v>
                </c:pt>
                <c:pt idx="162">
                  <c:v>9.4947214433803371</c:v>
                </c:pt>
                <c:pt idx="163">
                  <c:v>9.2942351899757867</c:v>
                </c:pt>
                <c:pt idx="164">
                  <c:v>9.4947214433803371</c:v>
                </c:pt>
                <c:pt idx="165">
                  <c:v>9.4947214433803371</c:v>
                </c:pt>
                <c:pt idx="166">
                  <c:v>9.394478316678061</c:v>
                </c:pt>
                <c:pt idx="167">
                  <c:v>9.394478316678061</c:v>
                </c:pt>
                <c:pt idx="168">
                  <c:v>9.394478316678061</c:v>
                </c:pt>
                <c:pt idx="169">
                  <c:v>9.394478316678061</c:v>
                </c:pt>
                <c:pt idx="170">
                  <c:v>9.4947214433803371</c:v>
                </c:pt>
                <c:pt idx="171">
                  <c:v>9.4947214433803371</c:v>
                </c:pt>
                <c:pt idx="172">
                  <c:v>9.1939920632735124</c:v>
                </c:pt>
                <c:pt idx="173">
                  <c:v>8.9935058098689602</c:v>
                </c:pt>
                <c:pt idx="174">
                  <c:v>8.6927764297621373</c:v>
                </c:pt>
                <c:pt idx="175">
                  <c:v>8.5925333030598612</c:v>
                </c:pt>
                <c:pt idx="176">
                  <c:v>8.6927764297621373</c:v>
                </c:pt>
                <c:pt idx="177">
                  <c:v>8.9935058098689602</c:v>
                </c:pt>
                <c:pt idx="178">
                  <c:v>9.2942351899757867</c:v>
                </c:pt>
                <c:pt idx="179">
                  <c:v>9.5949645700826114</c:v>
                </c:pt>
                <c:pt idx="180">
                  <c:v>9.8956939501894361</c:v>
                </c:pt>
                <c:pt idx="181">
                  <c:v>10.096180203593986</c:v>
                </c:pt>
                <c:pt idx="182">
                  <c:v>10.196423330296263</c:v>
                </c:pt>
                <c:pt idx="183">
                  <c:v>10.196423330296263</c:v>
                </c:pt>
                <c:pt idx="184">
                  <c:v>9.9959370768917122</c:v>
                </c:pt>
                <c:pt idx="185">
                  <c:v>9.7954508234871618</c:v>
                </c:pt>
                <c:pt idx="186">
                  <c:v>9.394478316678061</c:v>
                </c:pt>
                <c:pt idx="187">
                  <c:v>9.0937489365712363</c:v>
                </c:pt>
                <c:pt idx="188">
                  <c:v>8.8932626831666859</c:v>
                </c:pt>
                <c:pt idx="189">
                  <c:v>8.7930195564644116</c:v>
                </c:pt>
                <c:pt idx="190">
                  <c:v>8.6927764297621373</c:v>
                </c:pt>
                <c:pt idx="191">
                  <c:v>8.6927764297621373</c:v>
                </c:pt>
                <c:pt idx="192">
                  <c:v>8.8932626831666859</c:v>
                </c:pt>
                <c:pt idx="193">
                  <c:v>9.1939920632735124</c:v>
                </c:pt>
                <c:pt idx="194">
                  <c:v>9.5949645700826114</c:v>
                </c:pt>
                <c:pt idx="195">
                  <c:v>9.9959370768917122</c:v>
                </c:pt>
                <c:pt idx="196">
                  <c:v>10.296666456998537</c:v>
                </c:pt>
                <c:pt idx="197">
                  <c:v>10.497152710403087</c:v>
                </c:pt>
                <c:pt idx="198">
                  <c:v>10.296666456998537</c:v>
                </c:pt>
                <c:pt idx="199">
                  <c:v>9.8956939501894361</c:v>
                </c:pt>
                <c:pt idx="200">
                  <c:v>9.6952076967848875</c:v>
                </c:pt>
                <c:pt idx="201">
                  <c:v>9.5949645700826114</c:v>
                </c:pt>
                <c:pt idx="202">
                  <c:v>9.2942351899757867</c:v>
                </c:pt>
                <c:pt idx="203">
                  <c:v>9.0937489365712363</c:v>
                </c:pt>
                <c:pt idx="204">
                  <c:v>8.9935058098689602</c:v>
                </c:pt>
                <c:pt idx="205">
                  <c:v>8.7930195564644116</c:v>
                </c:pt>
                <c:pt idx="206">
                  <c:v>8.7930195564644116</c:v>
                </c:pt>
                <c:pt idx="207">
                  <c:v>8.7930195564644116</c:v>
                </c:pt>
                <c:pt idx="208">
                  <c:v>8.6927764297621373</c:v>
                </c:pt>
                <c:pt idx="209">
                  <c:v>8.5925333030598612</c:v>
                </c:pt>
                <c:pt idx="210">
                  <c:v>8.5925333030598612</c:v>
                </c:pt>
                <c:pt idx="211">
                  <c:v>8.5925333030598612</c:v>
                </c:pt>
                <c:pt idx="212">
                  <c:v>8.5925333030598612</c:v>
                </c:pt>
                <c:pt idx="213">
                  <c:v>8.5925333030598612</c:v>
                </c:pt>
                <c:pt idx="214">
                  <c:v>8.5925333030598612</c:v>
                </c:pt>
                <c:pt idx="215">
                  <c:v>8.9935058098689602</c:v>
                </c:pt>
                <c:pt idx="216">
                  <c:v>9.394478316678061</c:v>
                </c:pt>
                <c:pt idx="217">
                  <c:v>9.5949645700826114</c:v>
                </c:pt>
                <c:pt idx="218">
                  <c:v>10.096180203593986</c:v>
                </c:pt>
                <c:pt idx="219">
                  <c:v>10.497152710403087</c:v>
                </c:pt>
                <c:pt idx="220">
                  <c:v>10.597395837105362</c:v>
                </c:pt>
                <c:pt idx="221">
                  <c:v>10.697638963807638</c:v>
                </c:pt>
                <c:pt idx="222">
                  <c:v>10.396909583700813</c:v>
                </c:pt>
                <c:pt idx="223">
                  <c:v>10.196423330296263</c:v>
                </c:pt>
                <c:pt idx="224">
                  <c:v>9.9959370768917122</c:v>
                </c:pt>
                <c:pt idx="225">
                  <c:v>9.7954508234871618</c:v>
                </c:pt>
                <c:pt idx="226">
                  <c:v>9.6952076967848875</c:v>
                </c:pt>
                <c:pt idx="227">
                  <c:v>9.4947214433803371</c:v>
                </c:pt>
                <c:pt idx="228">
                  <c:v>9.394478316678061</c:v>
                </c:pt>
                <c:pt idx="229">
                  <c:v>9.2942351899757867</c:v>
                </c:pt>
                <c:pt idx="230">
                  <c:v>9.2942351899757867</c:v>
                </c:pt>
                <c:pt idx="231">
                  <c:v>9.1939920632735124</c:v>
                </c:pt>
                <c:pt idx="232">
                  <c:v>9.0937489365712363</c:v>
                </c:pt>
                <c:pt idx="233">
                  <c:v>9.0937489365712363</c:v>
                </c:pt>
                <c:pt idx="234">
                  <c:v>9.0937489365712363</c:v>
                </c:pt>
                <c:pt idx="235">
                  <c:v>9.0937489365712363</c:v>
                </c:pt>
                <c:pt idx="236">
                  <c:v>9.0937489365712363</c:v>
                </c:pt>
                <c:pt idx="237">
                  <c:v>9.0937489365712363</c:v>
                </c:pt>
                <c:pt idx="238">
                  <c:v>8.9935058098689602</c:v>
                </c:pt>
                <c:pt idx="239">
                  <c:v>8.9935058098689602</c:v>
                </c:pt>
                <c:pt idx="240">
                  <c:v>8.9935058098689602</c:v>
                </c:pt>
                <c:pt idx="241">
                  <c:v>8.9935058098689602</c:v>
                </c:pt>
                <c:pt idx="242">
                  <c:v>9.1939920632735124</c:v>
                </c:pt>
                <c:pt idx="243">
                  <c:v>9.394478316678061</c:v>
                </c:pt>
                <c:pt idx="244">
                  <c:v>9.7954508234871618</c:v>
                </c:pt>
                <c:pt idx="245">
                  <c:v>10.296666456998537</c:v>
                </c:pt>
                <c:pt idx="246">
                  <c:v>10.697638963807638</c:v>
                </c:pt>
                <c:pt idx="247">
                  <c:v>10.998368343914462</c:v>
                </c:pt>
                <c:pt idx="248">
                  <c:v>10.797882090509914</c:v>
                </c:pt>
                <c:pt idx="249">
                  <c:v>10.697638963807638</c:v>
                </c:pt>
                <c:pt idx="250">
                  <c:v>10.497152710403087</c:v>
                </c:pt>
                <c:pt idx="251">
                  <c:v>10.396909583700813</c:v>
                </c:pt>
                <c:pt idx="252">
                  <c:v>10.196423330296263</c:v>
                </c:pt>
                <c:pt idx="253">
                  <c:v>10.096180203593986</c:v>
                </c:pt>
                <c:pt idx="254">
                  <c:v>9.8956939501894361</c:v>
                </c:pt>
                <c:pt idx="255">
                  <c:v>9.8956939501894361</c:v>
                </c:pt>
                <c:pt idx="256">
                  <c:v>9.7954508234871618</c:v>
                </c:pt>
                <c:pt idx="257">
                  <c:v>9.5949645700826114</c:v>
                </c:pt>
                <c:pt idx="258">
                  <c:v>9.7954508234871618</c:v>
                </c:pt>
                <c:pt idx="259">
                  <c:v>9.5949645700826114</c:v>
                </c:pt>
                <c:pt idx="260">
                  <c:v>9.6952076967848875</c:v>
                </c:pt>
                <c:pt idx="261">
                  <c:v>9.6952076967848875</c:v>
                </c:pt>
                <c:pt idx="262">
                  <c:v>9.5949645700826114</c:v>
                </c:pt>
                <c:pt idx="263">
                  <c:v>9.5949645700826114</c:v>
                </c:pt>
                <c:pt idx="264">
                  <c:v>9.5949645700826114</c:v>
                </c:pt>
                <c:pt idx="265">
                  <c:v>9.4947214433803371</c:v>
                </c:pt>
                <c:pt idx="266">
                  <c:v>9.5949645700826114</c:v>
                </c:pt>
                <c:pt idx="267">
                  <c:v>9.5949645700826114</c:v>
                </c:pt>
                <c:pt idx="268">
                  <c:v>9.4947214433803371</c:v>
                </c:pt>
                <c:pt idx="269">
                  <c:v>9.4947214433803371</c:v>
                </c:pt>
                <c:pt idx="270">
                  <c:v>9.5949645700826114</c:v>
                </c:pt>
                <c:pt idx="271">
                  <c:v>9.5949645700826114</c:v>
                </c:pt>
                <c:pt idx="272">
                  <c:v>9.5949645700826114</c:v>
                </c:pt>
                <c:pt idx="273">
                  <c:v>9.5949645700826114</c:v>
                </c:pt>
                <c:pt idx="274">
                  <c:v>9.5949645700826114</c:v>
                </c:pt>
                <c:pt idx="275">
                  <c:v>9.4947214433803371</c:v>
                </c:pt>
                <c:pt idx="276">
                  <c:v>9.5949645700826114</c:v>
                </c:pt>
                <c:pt idx="277">
                  <c:v>9.5949645700826114</c:v>
                </c:pt>
                <c:pt idx="278">
                  <c:v>9.5949645700826114</c:v>
                </c:pt>
                <c:pt idx="279">
                  <c:v>9.8956939501894361</c:v>
                </c:pt>
                <c:pt idx="280">
                  <c:v>10.296666456998537</c:v>
                </c:pt>
                <c:pt idx="281">
                  <c:v>10.697638963807638</c:v>
                </c:pt>
                <c:pt idx="282">
                  <c:v>11.098611470616737</c:v>
                </c:pt>
                <c:pt idx="283">
                  <c:v>11.399340850723563</c:v>
                </c:pt>
                <c:pt idx="284">
                  <c:v>11.70007023083039</c:v>
                </c:pt>
                <c:pt idx="285">
                  <c:v>11.499583977425837</c:v>
                </c:pt>
                <c:pt idx="286">
                  <c:v>11.399340850723563</c:v>
                </c:pt>
                <c:pt idx="287">
                  <c:v>11.198854597319013</c:v>
                </c:pt>
                <c:pt idx="288">
                  <c:v>10.998368343914462</c:v>
                </c:pt>
                <c:pt idx="289">
                  <c:v>10.898125217212188</c:v>
                </c:pt>
                <c:pt idx="290">
                  <c:v>10.697638963807638</c:v>
                </c:pt>
                <c:pt idx="291">
                  <c:v>10.597395837105362</c:v>
                </c:pt>
                <c:pt idx="292">
                  <c:v>10.597395837105362</c:v>
                </c:pt>
                <c:pt idx="293">
                  <c:v>10.597395837105362</c:v>
                </c:pt>
                <c:pt idx="294">
                  <c:v>10.497152710403087</c:v>
                </c:pt>
                <c:pt idx="295">
                  <c:v>10.196423330296263</c:v>
                </c:pt>
                <c:pt idx="296">
                  <c:v>10.296666456998537</c:v>
                </c:pt>
                <c:pt idx="297">
                  <c:v>10.296666456998537</c:v>
                </c:pt>
                <c:pt idx="298">
                  <c:v>10.296666456998537</c:v>
                </c:pt>
                <c:pt idx="299">
                  <c:v>10.196423330296263</c:v>
                </c:pt>
                <c:pt idx="300">
                  <c:v>10.196423330296263</c:v>
                </c:pt>
                <c:pt idx="301">
                  <c:v>10.196423330296263</c:v>
                </c:pt>
                <c:pt idx="302">
                  <c:v>10.196423330296263</c:v>
                </c:pt>
                <c:pt idx="303">
                  <c:v>10.196423330296263</c:v>
                </c:pt>
                <c:pt idx="304">
                  <c:v>10.196423330296263</c:v>
                </c:pt>
                <c:pt idx="305">
                  <c:v>10.196423330296263</c:v>
                </c:pt>
                <c:pt idx="306">
                  <c:v>10.196423330296263</c:v>
                </c:pt>
                <c:pt idx="307">
                  <c:v>10.196423330296263</c:v>
                </c:pt>
                <c:pt idx="308">
                  <c:v>10.196423330296263</c:v>
                </c:pt>
                <c:pt idx="309">
                  <c:v>10.196423330296263</c:v>
                </c:pt>
                <c:pt idx="310">
                  <c:v>10.196423330296263</c:v>
                </c:pt>
                <c:pt idx="311">
                  <c:v>10.296666456998537</c:v>
                </c:pt>
                <c:pt idx="312">
                  <c:v>10.196423330296263</c:v>
                </c:pt>
                <c:pt idx="313">
                  <c:v>10.196423330296263</c:v>
                </c:pt>
                <c:pt idx="314">
                  <c:v>10.096180203593986</c:v>
                </c:pt>
                <c:pt idx="315">
                  <c:v>10.096180203593986</c:v>
                </c:pt>
                <c:pt idx="316">
                  <c:v>10.096180203593986</c:v>
                </c:pt>
                <c:pt idx="317">
                  <c:v>10.096180203593986</c:v>
                </c:pt>
                <c:pt idx="318">
                  <c:v>10.296666456998537</c:v>
                </c:pt>
                <c:pt idx="319">
                  <c:v>10.196423330296263</c:v>
                </c:pt>
                <c:pt idx="320">
                  <c:v>10.196423330296263</c:v>
                </c:pt>
                <c:pt idx="321">
                  <c:v>10.196423330296263</c:v>
                </c:pt>
                <c:pt idx="322">
                  <c:v>10.296666456998537</c:v>
                </c:pt>
                <c:pt idx="323">
                  <c:v>10.096180203593986</c:v>
                </c:pt>
                <c:pt idx="324">
                  <c:v>10.296666456998537</c:v>
                </c:pt>
                <c:pt idx="325">
                  <c:v>10.296666456998537</c:v>
                </c:pt>
                <c:pt idx="326">
                  <c:v>10.296666456998537</c:v>
                </c:pt>
                <c:pt idx="327">
                  <c:v>10.196423330296263</c:v>
                </c:pt>
                <c:pt idx="328">
                  <c:v>10.296666456998537</c:v>
                </c:pt>
                <c:pt idx="329">
                  <c:v>10.296666456998537</c:v>
                </c:pt>
                <c:pt idx="330">
                  <c:v>10.296666456998537</c:v>
                </c:pt>
                <c:pt idx="331">
                  <c:v>10.296666456998537</c:v>
                </c:pt>
                <c:pt idx="332">
                  <c:v>10.296666456998537</c:v>
                </c:pt>
                <c:pt idx="333">
                  <c:v>10.296666456998537</c:v>
                </c:pt>
                <c:pt idx="334">
                  <c:v>10.196423330296263</c:v>
                </c:pt>
                <c:pt idx="335">
                  <c:v>10.396909583700813</c:v>
                </c:pt>
                <c:pt idx="336">
                  <c:v>10.497152710403087</c:v>
                </c:pt>
                <c:pt idx="337">
                  <c:v>10.296666456998537</c:v>
                </c:pt>
                <c:pt idx="338">
                  <c:v>10.497152710403087</c:v>
                </c:pt>
                <c:pt idx="339">
                  <c:v>10.497152710403087</c:v>
                </c:pt>
                <c:pt idx="340">
                  <c:v>10.396909583700813</c:v>
                </c:pt>
                <c:pt idx="341">
                  <c:v>10.497152710403087</c:v>
                </c:pt>
                <c:pt idx="342">
                  <c:v>10.497152710403087</c:v>
                </c:pt>
                <c:pt idx="343">
                  <c:v>10.597395837105362</c:v>
                </c:pt>
                <c:pt idx="344">
                  <c:v>10.597395837105362</c:v>
                </c:pt>
                <c:pt idx="345">
                  <c:v>10.497152710403087</c:v>
                </c:pt>
                <c:pt idx="346">
                  <c:v>10.497152710403087</c:v>
                </c:pt>
                <c:pt idx="347">
                  <c:v>10.597395837105362</c:v>
                </c:pt>
                <c:pt idx="348">
                  <c:v>10.697638963807638</c:v>
                </c:pt>
                <c:pt idx="349">
                  <c:v>10.697638963807638</c:v>
                </c:pt>
                <c:pt idx="350">
                  <c:v>10.597395837105362</c:v>
                </c:pt>
                <c:pt idx="351">
                  <c:v>10.597395837105362</c:v>
                </c:pt>
                <c:pt idx="352">
                  <c:v>10.597395837105362</c:v>
                </c:pt>
                <c:pt idx="353">
                  <c:v>10.497152710403087</c:v>
                </c:pt>
                <c:pt idx="354">
                  <c:v>10.497152710403087</c:v>
                </c:pt>
                <c:pt idx="355">
                  <c:v>10.497152710403087</c:v>
                </c:pt>
                <c:pt idx="356">
                  <c:v>10.697638963807638</c:v>
                </c:pt>
                <c:pt idx="357">
                  <c:v>10.597395837105362</c:v>
                </c:pt>
                <c:pt idx="358">
                  <c:v>10.597395837105362</c:v>
                </c:pt>
                <c:pt idx="359">
                  <c:v>10.497152710403087</c:v>
                </c:pt>
                <c:pt idx="360">
                  <c:v>10.597395837105362</c:v>
                </c:pt>
                <c:pt idx="361">
                  <c:v>10.597395837105362</c:v>
                </c:pt>
                <c:pt idx="362">
                  <c:v>10.697638963807638</c:v>
                </c:pt>
                <c:pt idx="363">
                  <c:v>10.497152710403087</c:v>
                </c:pt>
                <c:pt idx="364">
                  <c:v>10.597395837105362</c:v>
                </c:pt>
                <c:pt idx="365">
                  <c:v>10.597395837105362</c:v>
                </c:pt>
                <c:pt idx="366">
                  <c:v>10.697638963807638</c:v>
                </c:pt>
                <c:pt idx="367">
                  <c:v>10.697638963807638</c:v>
                </c:pt>
                <c:pt idx="368">
                  <c:v>10.697638963807638</c:v>
                </c:pt>
                <c:pt idx="369">
                  <c:v>10.597395837105362</c:v>
                </c:pt>
                <c:pt idx="370">
                  <c:v>10.797882090509914</c:v>
                </c:pt>
                <c:pt idx="371">
                  <c:v>10.797882090509914</c:v>
                </c:pt>
                <c:pt idx="372">
                  <c:v>10.898125217212188</c:v>
                </c:pt>
                <c:pt idx="373">
                  <c:v>10.797882090509914</c:v>
                </c:pt>
                <c:pt idx="374">
                  <c:v>10.898125217212188</c:v>
                </c:pt>
                <c:pt idx="375">
                  <c:v>10.898125217212188</c:v>
                </c:pt>
                <c:pt idx="376">
                  <c:v>10.898125217212188</c:v>
                </c:pt>
                <c:pt idx="377">
                  <c:v>10.898125217212188</c:v>
                </c:pt>
                <c:pt idx="378">
                  <c:v>10.898125217212188</c:v>
                </c:pt>
                <c:pt idx="379">
                  <c:v>10.998368343914462</c:v>
                </c:pt>
                <c:pt idx="380">
                  <c:v>10.998368343914462</c:v>
                </c:pt>
                <c:pt idx="381">
                  <c:v>10.998368343914462</c:v>
                </c:pt>
                <c:pt idx="382">
                  <c:v>10.898125217212188</c:v>
                </c:pt>
                <c:pt idx="383">
                  <c:v>10.998368343914462</c:v>
                </c:pt>
                <c:pt idx="384">
                  <c:v>10.998368343914462</c:v>
                </c:pt>
                <c:pt idx="385">
                  <c:v>10.898125217212188</c:v>
                </c:pt>
                <c:pt idx="386">
                  <c:v>10.898125217212188</c:v>
                </c:pt>
                <c:pt idx="387">
                  <c:v>10.797882090509914</c:v>
                </c:pt>
                <c:pt idx="388">
                  <c:v>10.898125217212188</c:v>
                </c:pt>
                <c:pt idx="389">
                  <c:v>10.998368343914462</c:v>
                </c:pt>
                <c:pt idx="390">
                  <c:v>10.898125217212188</c:v>
                </c:pt>
                <c:pt idx="391">
                  <c:v>10.998368343914462</c:v>
                </c:pt>
                <c:pt idx="392">
                  <c:v>10.998368343914462</c:v>
                </c:pt>
                <c:pt idx="393">
                  <c:v>10.898125217212188</c:v>
                </c:pt>
                <c:pt idx="394">
                  <c:v>10.898125217212188</c:v>
                </c:pt>
                <c:pt idx="395">
                  <c:v>10.998368343914462</c:v>
                </c:pt>
                <c:pt idx="396">
                  <c:v>10.998368343914462</c:v>
                </c:pt>
                <c:pt idx="397">
                  <c:v>10.998368343914462</c:v>
                </c:pt>
                <c:pt idx="398">
                  <c:v>10.998368343914462</c:v>
                </c:pt>
                <c:pt idx="399">
                  <c:v>10.998368343914462</c:v>
                </c:pt>
                <c:pt idx="400">
                  <c:v>11.098611470616737</c:v>
                </c:pt>
                <c:pt idx="401">
                  <c:v>10.998368343914462</c:v>
                </c:pt>
                <c:pt idx="402">
                  <c:v>10.998368343914462</c:v>
                </c:pt>
                <c:pt idx="403">
                  <c:v>10.998368343914462</c:v>
                </c:pt>
                <c:pt idx="404">
                  <c:v>11.098611470616737</c:v>
                </c:pt>
                <c:pt idx="405">
                  <c:v>11.098611470616737</c:v>
                </c:pt>
                <c:pt idx="406">
                  <c:v>11.098611470616737</c:v>
                </c:pt>
                <c:pt idx="407">
                  <c:v>11.098611470616737</c:v>
                </c:pt>
                <c:pt idx="408">
                  <c:v>11.098611470616737</c:v>
                </c:pt>
                <c:pt idx="409">
                  <c:v>11.098611470616737</c:v>
                </c:pt>
                <c:pt idx="410">
                  <c:v>11.198854597319013</c:v>
                </c:pt>
                <c:pt idx="411">
                  <c:v>11.098611470616737</c:v>
                </c:pt>
                <c:pt idx="412">
                  <c:v>11.198854597319013</c:v>
                </c:pt>
                <c:pt idx="413">
                  <c:v>11.098611470616737</c:v>
                </c:pt>
                <c:pt idx="414">
                  <c:v>11.198854597319013</c:v>
                </c:pt>
                <c:pt idx="415">
                  <c:v>11.198854597319013</c:v>
                </c:pt>
                <c:pt idx="416">
                  <c:v>11.098611470616737</c:v>
                </c:pt>
                <c:pt idx="417">
                  <c:v>11.198854597319013</c:v>
                </c:pt>
                <c:pt idx="418">
                  <c:v>11.299097724021289</c:v>
                </c:pt>
                <c:pt idx="419">
                  <c:v>11.198854597319013</c:v>
                </c:pt>
                <c:pt idx="420">
                  <c:v>11.198854597319013</c:v>
                </c:pt>
                <c:pt idx="421">
                  <c:v>11.299097724021289</c:v>
                </c:pt>
                <c:pt idx="422">
                  <c:v>11.299097724021289</c:v>
                </c:pt>
                <c:pt idx="423">
                  <c:v>11.299097724021289</c:v>
                </c:pt>
                <c:pt idx="424">
                  <c:v>11.299097724021289</c:v>
                </c:pt>
                <c:pt idx="425">
                  <c:v>11.299097724021289</c:v>
                </c:pt>
                <c:pt idx="426">
                  <c:v>11.399340850723563</c:v>
                </c:pt>
                <c:pt idx="427">
                  <c:v>11.299097724021289</c:v>
                </c:pt>
                <c:pt idx="428">
                  <c:v>11.299097724021289</c:v>
                </c:pt>
                <c:pt idx="429">
                  <c:v>11.299097724021289</c:v>
                </c:pt>
                <c:pt idx="430">
                  <c:v>11.399340850723563</c:v>
                </c:pt>
                <c:pt idx="431">
                  <c:v>11.299097724021289</c:v>
                </c:pt>
                <c:pt idx="432">
                  <c:v>11.299097724021289</c:v>
                </c:pt>
                <c:pt idx="433">
                  <c:v>11.399340850723563</c:v>
                </c:pt>
                <c:pt idx="434">
                  <c:v>11.399340850723563</c:v>
                </c:pt>
                <c:pt idx="435">
                  <c:v>11.499583977425837</c:v>
                </c:pt>
                <c:pt idx="436">
                  <c:v>11.399340850723563</c:v>
                </c:pt>
                <c:pt idx="437">
                  <c:v>11.399340850723563</c:v>
                </c:pt>
                <c:pt idx="438">
                  <c:v>11.499583977425837</c:v>
                </c:pt>
                <c:pt idx="439">
                  <c:v>11.499583977425837</c:v>
                </c:pt>
                <c:pt idx="440">
                  <c:v>11.399340850723563</c:v>
                </c:pt>
                <c:pt idx="441">
                  <c:v>11.499583977425837</c:v>
                </c:pt>
                <c:pt idx="442">
                  <c:v>11.499583977425837</c:v>
                </c:pt>
                <c:pt idx="443">
                  <c:v>11.499583977425837</c:v>
                </c:pt>
                <c:pt idx="444">
                  <c:v>11.499583977425837</c:v>
                </c:pt>
                <c:pt idx="445">
                  <c:v>11.499583977425837</c:v>
                </c:pt>
                <c:pt idx="446">
                  <c:v>11.499583977425837</c:v>
                </c:pt>
                <c:pt idx="447">
                  <c:v>11.499583977425837</c:v>
                </c:pt>
                <c:pt idx="448">
                  <c:v>11.399340850723563</c:v>
                </c:pt>
                <c:pt idx="449">
                  <c:v>11.399340850723563</c:v>
                </c:pt>
                <c:pt idx="450">
                  <c:v>11.499583977425837</c:v>
                </c:pt>
                <c:pt idx="451">
                  <c:v>11.499583977425837</c:v>
                </c:pt>
                <c:pt idx="452">
                  <c:v>11.499583977425837</c:v>
                </c:pt>
                <c:pt idx="453">
                  <c:v>11.399340850723563</c:v>
                </c:pt>
                <c:pt idx="454">
                  <c:v>11.499583977425837</c:v>
                </c:pt>
                <c:pt idx="455">
                  <c:v>11.499583977425837</c:v>
                </c:pt>
                <c:pt idx="456">
                  <c:v>11.499583977425837</c:v>
                </c:pt>
                <c:pt idx="457">
                  <c:v>11.399340850723563</c:v>
                </c:pt>
                <c:pt idx="458">
                  <c:v>11.499583977425837</c:v>
                </c:pt>
                <c:pt idx="459">
                  <c:v>11.599827104128112</c:v>
                </c:pt>
                <c:pt idx="460">
                  <c:v>11.499583977425837</c:v>
                </c:pt>
                <c:pt idx="461">
                  <c:v>11.499583977425837</c:v>
                </c:pt>
                <c:pt idx="462">
                  <c:v>11.499583977425837</c:v>
                </c:pt>
                <c:pt idx="463">
                  <c:v>11.499583977425837</c:v>
                </c:pt>
                <c:pt idx="464">
                  <c:v>11.499583977425837</c:v>
                </c:pt>
                <c:pt idx="465">
                  <c:v>11.599827104128112</c:v>
                </c:pt>
                <c:pt idx="466">
                  <c:v>11.599827104128112</c:v>
                </c:pt>
                <c:pt idx="467">
                  <c:v>11.499583977425837</c:v>
                </c:pt>
                <c:pt idx="468">
                  <c:v>11.599827104128112</c:v>
                </c:pt>
                <c:pt idx="469">
                  <c:v>11.70007023083039</c:v>
                </c:pt>
                <c:pt idx="470">
                  <c:v>11.499583977425837</c:v>
                </c:pt>
                <c:pt idx="471">
                  <c:v>11.599827104128112</c:v>
                </c:pt>
                <c:pt idx="472">
                  <c:v>11.499583977425837</c:v>
                </c:pt>
                <c:pt idx="473">
                  <c:v>11.599827104128112</c:v>
                </c:pt>
                <c:pt idx="474">
                  <c:v>11.599827104128112</c:v>
                </c:pt>
                <c:pt idx="475">
                  <c:v>11.599827104128112</c:v>
                </c:pt>
                <c:pt idx="476">
                  <c:v>11.599827104128112</c:v>
                </c:pt>
                <c:pt idx="477">
                  <c:v>11.599827104128112</c:v>
                </c:pt>
                <c:pt idx="478">
                  <c:v>11.599827104128112</c:v>
                </c:pt>
                <c:pt idx="479">
                  <c:v>11.70007023083039</c:v>
                </c:pt>
                <c:pt idx="480">
                  <c:v>11.70007023083039</c:v>
                </c:pt>
                <c:pt idx="481">
                  <c:v>11.599827104128112</c:v>
                </c:pt>
                <c:pt idx="482">
                  <c:v>11.800313357532664</c:v>
                </c:pt>
                <c:pt idx="483">
                  <c:v>11.800313357532664</c:v>
                </c:pt>
                <c:pt idx="484">
                  <c:v>11.800313357532664</c:v>
                </c:pt>
                <c:pt idx="485">
                  <c:v>11.800313357532664</c:v>
                </c:pt>
                <c:pt idx="486">
                  <c:v>11.800313357532664</c:v>
                </c:pt>
                <c:pt idx="487">
                  <c:v>11.800313357532664</c:v>
                </c:pt>
                <c:pt idx="488">
                  <c:v>11.800313357532664</c:v>
                </c:pt>
                <c:pt idx="489">
                  <c:v>11.70007023083039</c:v>
                </c:pt>
                <c:pt idx="490">
                  <c:v>11.800313357532664</c:v>
                </c:pt>
                <c:pt idx="491">
                  <c:v>11.800313357532664</c:v>
                </c:pt>
                <c:pt idx="492">
                  <c:v>11.800313357532664</c:v>
                </c:pt>
                <c:pt idx="493">
                  <c:v>11.900556484234938</c:v>
                </c:pt>
                <c:pt idx="494">
                  <c:v>11.800313357532664</c:v>
                </c:pt>
                <c:pt idx="495">
                  <c:v>11.800313357532664</c:v>
                </c:pt>
                <c:pt idx="496">
                  <c:v>11.800313357532664</c:v>
                </c:pt>
                <c:pt idx="497">
                  <c:v>11.900556484234938</c:v>
                </c:pt>
                <c:pt idx="498">
                  <c:v>11.800313357532664</c:v>
                </c:pt>
                <c:pt idx="499">
                  <c:v>11.900556484234938</c:v>
                </c:pt>
                <c:pt idx="500">
                  <c:v>11.800313357532664</c:v>
                </c:pt>
                <c:pt idx="501">
                  <c:v>11.900556484234938</c:v>
                </c:pt>
                <c:pt idx="502">
                  <c:v>11.900556484234938</c:v>
                </c:pt>
                <c:pt idx="503">
                  <c:v>11.800313357532664</c:v>
                </c:pt>
                <c:pt idx="504">
                  <c:v>11.900556484234938</c:v>
                </c:pt>
                <c:pt idx="505">
                  <c:v>12.000799610937213</c:v>
                </c:pt>
                <c:pt idx="506">
                  <c:v>12.000799610937213</c:v>
                </c:pt>
                <c:pt idx="507">
                  <c:v>11.900556484234938</c:v>
                </c:pt>
                <c:pt idx="508">
                  <c:v>11.900556484234938</c:v>
                </c:pt>
                <c:pt idx="509">
                  <c:v>11.900556484234938</c:v>
                </c:pt>
                <c:pt idx="510">
                  <c:v>12.000799610937213</c:v>
                </c:pt>
                <c:pt idx="511">
                  <c:v>11.900556484234938</c:v>
                </c:pt>
                <c:pt idx="512">
                  <c:v>11.800313357532664</c:v>
                </c:pt>
                <c:pt idx="513">
                  <c:v>12.000799610937213</c:v>
                </c:pt>
                <c:pt idx="514">
                  <c:v>11.900556484234938</c:v>
                </c:pt>
                <c:pt idx="515">
                  <c:v>12.000799610937213</c:v>
                </c:pt>
                <c:pt idx="516">
                  <c:v>12.000799610937213</c:v>
                </c:pt>
                <c:pt idx="517">
                  <c:v>12.000799610937213</c:v>
                </c:pt>
                <c:pt idx="518">
                  <c:v>12.000799610937213</c:v>
                </c:pt>
                <c:pt idx="519">
                  <c:v>12.000799610937213</c:v>
                </c:pt>
                <c:pt idx="520">
                  <c:v>12.000799610937213</c:v>
                </c:pt>
                <c:pt idx="521">
                  <c:v>12.101042737639487</c:v>
                </c:pt>
                <c:pt idx="522">
                  <c:v>12.000799610937213</c:v>
                </c:pt>
                <c:pt idx="523">
                  <c:v>12.000799610937213</c:v>
                </c:pt>
                <c:pt idx="524">
                  <c:v>12.000799610937213</c:v>
                </c:pt>
                <c:pt idx="525">
                  <c:v>12.000799610937213</c:v>
                </c:pt>
                <c:pt idx="526">
                  <c:v>12.101042737639487</c:v>
                </c:pt>
                <c:pt idx="527">
                  <c:v>12.101042737639487</c:v>
                </c:pt>
                <c:pt idx="528">
                  <c:v>12.101042737639487</c:v>
                </c:pt>
                <c:pt idx="529">
                  <c:v>12.000799610937213</c:v>
                </c:pt>
                <c:pt idx="530">
                  <c:v>12.101042737639487</c:v>
                </c:pt>
                <c:pt idx="531">
                  <c:v>12.101042737639487</c:v>
                </c:pt>
                <c:pt idx="532">
                  <c:v>12.000799610937213</c:v>
                </c:pt>
                <c:pt idx="533">
                  <c:v>12.101042737639487</c:v>
                </c:pt>
                <c:pt idx="534">
                  <c:v>12.101042737639487</c:v>
                </c:pt>
                <c:pt idx="535">
                  <c:v>12.101042737639487</c:v>
                </c:pt>
                <c:pt idx="536">
                  <c:v>12.101042737639487</c:v>
                </c:pt>
                <c:pt idx="537">
                  <c:v>12.101042737639487</c:v>
                </c:pt>
                <c:pt idx="538">
                  <c:v>12.101042737639487</c:v>
                </c:pt>
                <c:pt idx="539">
                  <c:v>12.101042737639487</c:v>
                </c:pt>
                <c:pt idx="540">
                  <c:v>12.101042737639487</c:v>
                </c:pt>
                <c:pt idx="541">
                  <c:v>12.101042737639487</c:v>
                </c:pt>
                <c:pt idx="542">
                  <c:v>12.201285864341765</c:v>
                </c:pt>
                <c:pt idx="543">
                  <c:v>12.101042737639487</c:v>
                </c:pt>
                <c:pt idx="544">
                  <c:v>12.201285864341765</c:v>
                </c:pt>
                <c:pt idx="545">
                  <c:v>12.101042737639487</c:v>
                </c:pt>
                <c:pt idx="546">
                  <c:v>12.201285864341765</c:v>
                </c:pt>
                <c:pt idx="547">
                  <c:v>12.101042737639487</c:v>
                </c:pt>
                <c:pt idx="548">
                  <c:v>12.101042737639487</c:v>
                </c:pt>
                <c:pt idx="549">
                  <c:v>12.201285864341765</c:v>
                </c:pt>
                <c:pt idx="550">
                  <c:v>12.201285864341765</c:v>
                </c:pt>
                <c:pt idx="551">
                  <c:v>12.201285864341765</c:v>
                </c:pt>
                <c:pt idx="552">
                  <c:v>12.301528991044039</c:v>
                </c:pt>
                <c:pt idx="553">
                  <c:v>12.201285864341765</c:v>
                </c:pt>
                <c:pt idx="554">
                  <c:v>12.201285864341765</c:v>
                </c:pt>
                <c:pt idx="555">
                  <c:v>12.101042737639487</c:v>
                </c:pt>
                <c:pt idx="556">
                  <c:v>12.201285864341765</c:v>
                </c:pt>
                <c:pt idx="557">
                  <c:v>12.201285864341765</c:v>
                </c:pt>
                <c:pt idx="558">
                  <c:v>12.201285864341765</c:v>
                </c:pt>
                <c:pt idx="559">
                  <c:v>12.201285864341765</c:v>
                </c:pt>
                <c:pt idx="560">
                  <c:v>12.201285864341765</c:v>
                </c:pt>
                <c:pt idx="561">
                  <c:v>12.201285864341765</c:v>
                </c:pt>
                <c:pt idx="562">
                  <c:v>12.301528991044039</c:v>
                </c:pt>
                <c:pt idx="563">
                  <c:v>12.301528991044039</c:v>
                </c:pt>
                <c:pt idx="564">
                  <c:v>12.301528991044039</c:v>
                </c:pt>
                <c:pt idx="565">
                  <c:v>12.201285864341765</c:v>
                </c:pt>
                <c:pt idx="566">
                  <c:v>12.201285864341765</c:v>
                </c:pt>
                <c:pt idx="567">
                  <c:v>12.301528991044039</c:v>
                </c:pt>
                <c:pt idx="568">
                  <c:v>12.301528991044039</c:v>
                </c:pt>
                <c:pt idx="569">
                  <c:v>12.301528991044039</c:v>
                </c:pt>
                <c:pt idx="570">
                  <c:v>12.301528991044039</c:v>
                </c:pt>
                <c:pt idx="571">
                  <c:v>12.301528991044039</c:v>
                </c:pt>
                <c:pt idx="572">
                  <c:v>12.301528991044039</c:v>
                </c:pt>
                <c:pt idx="573">
                  <c:v>12.301528991044039</c:v>
                </c:pt>
                <c:pt idx="574">
                  <c:v>12.301528991044039</c:v>
                </c:pt>
                <c:pt idx="575">
                  <c:v>12.301528991044039</c:v>
                </c:pt>
                <c:pt idx="576">
                  <c:v>12.401772117746313</c:v>
                </c:pt>
                <c:pt idx="577">
                  <c:v>12.301528991044039</c:v>
                </c:pt>
                <c:pt idx="578">
                  <c:v>12.301528991044039</c:v>
                </c:pt>
                <c:pt idx="579">
                  <c:v>12.301528991044039</c:v>
                </c:pt>
                <c:pt idx="580">
                  <c:v>12.401772117746313</c:v>
                </c:pt>
                <c:pt idx="581">
                  <c:v>12.401772117746313</c:v>
                </c:pt>
                <c:pt idx="582">
                  <c:v>12.401772117746313</c:v>
                </c:pt>
                <c:pt idx="583">
                  <c:v>12.401772117746313</c:v>
                </c:pt>
                <c:pt idx="584">
                  <c:v>12.401772117746313</c:v>
                </c:pt>
                <c:pt idx="585">
                  <c:v>12.401772117746313</c:v>
                </c:pt>
                <c:pt idx="586">
                  <c:v>12.401772117746313</c:v>
                </c:pt>
                <c:pt idx="587">
                  <c:v>12.401772117746313</c:v>
                </c:pt>
                <c:pt idx="588">
                  <c:v>12.401772117746313</c:v>
                </c:pt>
                <c:pt idx="589">
                  <c:v>12.401772117746313</c:v>
                </c:pt>
                <c:pt idx="590">
                  <c:v>12.401772117746313</c:v>
                </c:pt>
                <c:pt idx="591">
                  <c:v>12.301528991044039</c:v>
                </c:pt>
                <c:pt idx="592">
                  <c:v>12.401772117746313</c:v>
                </c:pt>
                <c:pt idx="593">
                  <c:v>12.401772117746313</c:v>
                </c:pt>
                <c:pt idx="594">
                  <c:v>12.301528991044039</c:v>
                </c:pt>
                <c:pt idx="595">
                  <c:v>12.201285864341765</c:v>
                </c:pt>
                <c:pt idx="596">
                  <c:v>12.301528991044039</c:v>
                </c:pt>
                <c:pt idx="597">
                  <c:v>12.401772117746313</c:v>
                </c:pt>
                <c:pt idx="598">
                  <c:v>12.401772117746313</c:v>
                </c:pt>
                <c:pt idx="599">
                  <c:v>12.502015244448588</c:v>
                </c:pt>
                <c:pt idx="600">
                  <c:v>12.502015244448588</c:v>
                </c:pt>
                <c:pt idx="601">
                  <c:v>12.602258371150864</c:v>
                </c:pt>
                <c:pt idx="602">
                  <c:v>12.502015244448588</c:v>
                </c:pt>
                <c:pt idx="603">
                  <c:v>12.502015244448588</c:v>
                </c:pt>
                <c:pt idx="604">
                  <c:v>12.502015244448588</c:v>
                </c:pt>
                <c:pt idx="605">
                  <c:v>12.602258371150864</c:v>
                </c:pt>
                <c:pt idx="606">
                  <c:v>12.401772117746313</c:v>
                </c:pt>
                <c:pt idx="607">
                  <c:v>12.401772117746313</c:v>
                </c:pt>
                <c:pt idx="608">
                  <c:v>12.502015244448588</c:v>
                </c:pt>
                <c:pt idx="609">
                  <c:v>12.602258371150864</c:v>
                </c:pt>
                <c:pt idx="610">
                  <c:v>12.602258371150864</c:v>
                </c:pt>
                <c:pt idx="611">
                  <c:v>12.70250149785314</c:v>
                </c:pt>
                <c:pt idx="612">
                  <c:v>12.602258371150864</c:v>
                </c:pt>
                <c:pt idx="613">
                  <c:v>12.502015244448588</c:v>
                </c:pt>
                <c:pt idx="614">
                  <c:v>12.602258371150864</c:v>
                </c:pt>
                <c:pt idx="615">
                  <c:v>12.602258371150864</c:v>
                </c:pt>
                <c:pt idx="616">
                  <c:v>12.602258371150864</c:v>
                </c:pt>
                <c:pt idx="617">
                  <c:v>12.70250149785314</c:v>
                </c:pt>
                <c:pt idx="618">
                  <c:v>12.70250149785314</c:v>
                </c:pt>
                <c:pt idx="619">
                  <c:v>12.602258371150864</c:v>
                </c:pt>
                <c:pt idx="620">
                  <c:v>12.70250149785314</c:v>
                </c:pt>
                <c:pt idx="621">
                  <c:v>12.70250149785314</c:v>
                </c:pt>
                <c:pt idx="622">
                  <c:v>12.70250149785314</c:v>
                </c:pt>
                <c:pt idx="623">
                  <c:v>12.70250149785314</c:v>
                </c:pt>
                <c:pt idx="624">
                  <c:v>12.70250149785314</c:v>
                </c:pt>
                <c:pt idx="625">
                  <c:v>12.602258371150864</c:v>
                </c:pt>
                <c:pt idx="626">
                  <c:v>12.602258371150864</c:v>
                </c:pt>
                <c:pt idx="627">
                  <c:v>12.70250149785314</c:v>
                </c:pt>
                <c:pt idx="628">
                  <c:v>12.70250149785314</c:v>
                </c:pt>
                <c:pt idx="629">
                  <c:v>12.602258371150864</c:v>
                </c:pt>
                <c:pt idx="630">
                  <c:v>12.70250149785314</c:v>
                </c:pt>
                <c:pt idx="631">
                  <c:v>12.802744624555414</c:v>
                </c:pt>
                <c:pt idx="632">
                  <c:v>12.70250149785314</c:v>
                </c:pt>
                <c:pt idx="633">
                  <c:v>12.70250149785314</c:v>
                </c:pt>
                <c:pt idx="634">
                  <c:v>12.802744624555414</c:v>
                </c:pt>
                <c:pt idx="635">
                  <c:v>12.70250149785314</c:v>
                </c:pt>
                <c:pt idx="636">
                  <c:v>12.602258371150864</c:v>
                </c:pt>
                <c:pt idx="637">
                  <c:v>12.802744624555414</c:v>
                </c:pt>
                <c:pt idx="638">
                  <c:v>12.802744624555414</c:v>
                </c:pt>
                <c:pt idx="639">
                  <c:v>12.70250149785314</c:v>
                </c:pt>
                <c:pt idx="640">
                  <c:v>12.802744624555414</c:v>
                </c:pt>
                <c:pt idx="641">
                  <c:v>12.802744624555414</c:v>
                </c:pt>
                <c:pt idx="642">
                  <c:v>12.802744624555414</c:v>
                </c:pt>
                <c:pt idx="643">
                  <c:v>12.902987751257688</c:v>
                </c:pt>
                <c:pt idx="644">
                  <c:v>12.902987751257688</c:v>
                </c:pt>
                <c:pt idx="645">
                  <c:v>12.502015244448588</c:v>
                </c:pt>
                <c:pt idx="646">
                  <c:v>12.70250149785314</c:v>
                </c:pt>
                <c:pt idx="647">
                  <c:v>12.70250149785314</c:v>
                </c:pt>
                <c:pt idx="648">
                  <c:v>12.602258371150864</c:v>
                </c:pt>
                <c:pt idx="649">
                  <c:v>12.602258371150864</c:v>
                </c:pt>
                <c:pt idx="650">
                  <c:v>12.802744624555414</c:v>
                </c:pt>
                <c:pt idx="651">
                  <c:v>12.802744624555414</c:v>
                </c:pt>
                <c:pt idx="652">
                  <c:v>12.802744624555414</c:v>
                </c:pt>
                <c:pt idx="653">
                  <c:v>12.70250149785314</c:v>
                </c:pt>
                <c:pt idx="654">
                  <c:v>12.802744624555414</c:v>
                </c:pt>
                <c:pt idx="655">
                  <c:v>12.802744624555414</c:v>
                </c:pt>
                <c:pt idx="656">
                  <c:v>12.802744624555414</c:v>
                </c:pt>
                <c:pt idx="657">
                  <c:v>12.70250149785314</c:v>
                </c:pt>
                <c:pt idx="658">
                  <c:v>12.802744624555414</c:v>
                </c:pt>
                <c:pt idx="659">
                  <c:v>12.70250149785314</c:v>
                </c:pt>
                <c:pt idx="660">
                  <c:v>12.802744624555414</c:v>
                </c:pt>
                <c:pt idx="661">
                  <c:v>12.802744624555414</c:v>
                </c:pt>
                <c:pt idx="662">
                  <c:v>12.802744624555414</c:v>
                </c:pt>
                <c:pt idx="663">
                  <c:v>12.70250149785314</c:v>
                </c:pt>
                <c:pt idx="664">
                  <c:v>12.802744624555414</c:v>
                </c:pt>
                <c:pt idx="665">
                  <c:v>12.802744624555414</c:v>
                </c:pt>
                <c:pt idx="666">
                  <c:v>12.70250149785314</c:v>
                </c:pt>
                <c:pt idx="667">
                  <c:v>12.802744624555414</c:v>
                </c:pt>
                <c:pt idx="668">
                  <c:v>12.70250149785314</c:v>
                </c:pt>
                <c:pt idx="669">
                  <c:v>12.70250149785314</c:v>
                </c:pt>
                <c:pt idx="670">
                  <c:v>12.802744624555414</c:v>
                </c:pt>
                <c:pt idx="671">
                  <c:v>12.70250149785314</c:v>
                </c:pt>
                <c:pt idx="672">
                  <c:v>12.802744624555414</c:v>
                </c:pt>
                <c:pt idx="673">
                  <c:v>12.802744624555414</c:v>
                </c:pt>
                <c:pt idx="674">
                  <c:v>12.802744624555414</c:v>
                </c:pt>
                <c:pt idx="675">
                  <c:v>12.70250149785314</c:v>
                </c:pt>
                <c:pt idx="676">
                  <c:v>12.70250149785314</c:v>
                </c:pt>
                <c:pt idx="677">
                  <c:v>12.70250149785314</c:v>
                </c:pt>
                <c:pt idx="678">
                  <c:v>12.70250149785314</c:v>
                </c:pt>
                <c:pt idx="679">
                  <c:v>12.70250149785314</c:v>
                </c:pt>
                <c:pt idx="680">
                  <c:v>12.70250149785314</c:v>
                </c:pt>
                <c:pt idx="681">
                  <c:v>12.802744624555414</c:v>
                </c:pt>
                <c:pt idx="682">
                  <c:v>12.802744624555414</c:v>
                </c:pt>
                <c:pt idx="683">
                  <c:v>12.802744624555414</c:v>
                </c:pt>
                <c:pt idx="684">
                  <c:v>12.70250149785314</c:v>
                </c:pt>
                <c:pt idx="685">
                  <c:v>12.70250149785314</c:v>
                </c:pt>
                <c:pt idx="686">
                  <c:v>12.70250149785314</c:v>
                </c:pt>
                <c:pt idx="687">
                  <c:v>12.70250149785314</c:v>
                </c:pt>
                <c:pt idx="688">
                  <c:v>12.802744624555414</c:v>
                </c:pt>
                <c:pt idx="689">
                  <c:v>12.802744624555414</c:v>
                </c:pt>
                <c:pt idx="690">
                  <c:v>12.70250149785314</c:v>
                </c:pt>
                <c:pt idx="691">
                  <c:v>12.802744624555414</c:v>
                </c:pt>
                <c:pt idx="692">
                  <c:v>12.70250149785314</c:v>
                </c:pt>
                <c:pt idx="693">
                  <c:v>12.802744624555414</c:v>
                </c:pt>
                <c:pt idx="694">
                  <c:v>12.802744624555414</c:v>
                </c:pt>
                <c:pt idx="695">
                  <c:v>12.802744624555414</c:v>
                </c:pt>
                <c:pt idx="696">
                  <c:v>12.70250149785314</c:v>
                </c:pt>
                <c:pt idx="697">
                  <c:v>12.802744624555414</c:v>
                </c:pt>
                <c:pt idx="698">
                  <c:v>12.802744624555414</c:v>
                </c:pt>
                <c:pt idx="699">
                  <c:v>12.802744624555414</c:v>
                </c:pt>
                <c:pt idx="700">
                  <c:v>12.802744624555414</c:v>
                </c:pt>
                <c:pt idx="701">
                  <c:v>12.902987751257688</c:v>
                </c:pt>
                <c:pt idx="702">
                  <c:v>12.802744624555414</c:v>
                </c:pt>
                <c:pt idx="703">
                  <c:v>12.802744624555414</c:v>
                </c:pt>
                <c:pt idx="704">
                  <c:v>12.802744624555414</c:v>
                </c:pt>
                <c:pt idx="705">
                  <c:v>12.802744624555414</c:v>
                </c:pt>
                <c:pt idx="706">
                  <c:v>12.802744624555414</c:v>
                </c:pt>
                <c:pt idx="707">
                  <c:v>12.802744624555414</c:v>
                </c:pt>
                <c:pt idx="708">
                  <c:v>12.802744624555414</c:v>
                </c:pt>
                <c:pt idx="709">
                  <c:v>12.802744624555414</c:v>
                </c:pt>
                <c:pt idx="710">
                  <c:v>12.802744624555414</c:v>
                </c:pt>
                <c:pt idx="711">
                  <c:v>12.802744624555414</c:v>
                </c:pt>
                <c:pt idx="712">
                  <c:v>12.802744624555414</c:v>
                </c:pt>
                <c:pt idx="713">
                  <c:v>12.902987751257688</c:v>
                </c:pt>
                <c:pt idx="714">
                  <c:v>12.802744624555414</c:v>
                </c:pt>
                <c:pt idx="715">
                  <c:v>12.802744624555414</c:v>
                </c:pt>
                <c:pt idx="716">
                  <c:v>12.802744624555414</c:v>
                </c:pt>
                <c:pt idx="717">
                  <c:v>12.802744624555414</c:v>
                </c:pt>
                <c:pt idx="718">
                  <c:v>12.802744624555414</c:v>
                </c:pt>
                <c:pt idx="719">
                  <c:v>12.802744624555414</c:v>
                </c:pt>
                <c:pt idx="720">
                  <c:v>12.802744624555414</c:v>
                </c:pt>
                <c:pt idx="721">
                  <c:v>12.802744624555414</c:v>
                </c:pt>
                <c:pt idx="722">
                  <c:v>12.802744624555414</c:v>
                </c:pt>
                <c:pt idx="723">
                  <c:v>12.802744624555414</c:v>
                </c:pt>
                <c:pt idx="724">
                  <c:v>12.902987751257688</c:v>
                </c:pt>
                <c:pt idx="725">
                  <c:v>12.802744624555414</c:v>
                </c:pt>
                <c:pt idx="726">
                  <c:v>12.902987751257688</c:v>
                </c:pt>
                <c:pt idx="727">
                  <c:v>12.902987751257688</c:v>
                </c:pt>
                <c:pt idx="728">
                  <c:v>12.902987751257688</c:v>
                </c:pt>
                <c:pt idx="729">
                  <c:v>12.802744624555414</c:v>
                </c:pt>
                <c:pt idx="730">
                  <c:v>12.902987751257688</c:v>
                </c:pt>
                <c:pt idx="731">
                  <c:v>12.802744624555414</c:v>
                </c:pt>
                <c:pt idx="732">
                  <c:v>12.802744624555414</c:v>
                </c:pt>
                <c:pt idx="733">
                  <c:v>12.902987751257688</c:v>
                </c:pt>
                <c:pt idx="734">
                  <c:v>12.902987751257688</c:v>
                </c:pt>
                <c:pt idx="735">
                  <c:v>12.802744624555414</c:v>
                </c:pt>
                <c:pt idx="736">
                  <c:v>12.802744624555414</c:v>
                </c:pt>
                <c:pt idx="737">
                  <c:v>12.902987751257688</c:v>
                </c:pt>
                <c:pt idx="738">
                  <c:v>12.902987751257688</c:v>
                </c:pt>
                <c:pt idx="739">
                  <c:v>12.902987751257688</c:v>
                </c:pt>
                <c:pt idx="740">
                  <c:v>12.802744624555414</c:v>
                </c:pt>
                <c:pt idx="741">
                  <c:v>12.902987751257688</c:v>
                </c:pt>
                <c:pt idx="742">
                  <c:v>12.902987751257688</c:v>
                </c:pt>
                <c:pt idx="743">
                  <c:v>12.902987751257688</c:v>
                </c:pt>
                <c:pt idx="744">
                  <c:v>12.902987751257688</c:v>
                </c:pt>
                <c:pt idx="745">
                  <c:v>12.902987751257688</c:v>
                </c:pt>
                <c:pt idx="746">
                  <c:v>12.802744624555414</c:v>
                </c:pt>
                <c:pt idx="747">
                  <c:v>12.902987751257688</c:v>
                </c:pt>
                <c:pt idx="748">
                  <c:v>12.902987751257688</c:v>
                </c:pt>
                <c:pt idx="749">
                  <c:v>12.902987751257688</c:v>
                </c:pt>
                <c:pt idx="750">
                  <c:v>12.902987751257688</c:v>
                </c:pt>
                <c:pt idx="751">
                  <c:v>13.003230877959963</c:v>
                </c:pt>
                <c:pt idx="752">
                  <c:v>12.902987751257688</c:v>
                </c:pt>
                <c:pt idx="753">
                  <c:v>12.902987751257688</c:v>
                </c:pt>
                <c:pt idx="754">
                  <c:v>12.902987751257688</c:v>
                </c:pt>
                <c:pt idx="755">
                  <c:v>13.003230877959963</c:v>
                </c:pt>
                <c:pt idx="756">
                  <c:v>12.902987751257688</c:v>
                </c:pt>
                <c:pt idx="757">
                  <c:v>12.902987751257688</c:v>
                </c:pt>
                <c:pt idx="758">
                  <c:v>12.902987751257688</c:v>
                </c:pt>
                <c:pt idx="759">
                  <c:v>12.902987751257688</c:v>
                </c:pt>
                <c:pt idx="760">
                  <c:v>12.902987751257688</c:v>
                </c:pt>
                <c:pt idx="761">
                  <c:v>12.70250149785314</c:v>
                </c:pt>
                <c:pt idx="762">
                  <c:v>12.902987751257688</c:v>
                </c:pt>
                <c:pt idx="763">
                  <c:v>12.902987751257688</c:v>
                </c:pt>
                <c:pt idx="764">
                  <c:v>12.902987751257688</c:v>
                </c:pt>
                <c:pt idx="765">
                  <c:v>13.003230877959963</c:v>
                </c:pt>
                <c:pt idx="766">
                  <c:v>13.103474004662239</c:v>
                </c:pt>
                <c:pt idx="767">
                  <c:v>13.103474004662239</c:v>
                </c:pt>
                <c:pt idx="768">
                  <c:v>13.103474004662239</c:v>
                </c:pt>
                <c:pt idx="769">
                  <c:v>13.103474004662239</c:v>
                </c:pt>
                <c:pt idx="770">
                  <c:v>13.203717131364515</c:v>
                </c:pt>
                <c:pt idx="771">
                  <c:v>13.203717131364515</c:v>
                </c:pt>
                <c:pt idx="772">
                  <c:v>13.103474004662239</c:v>
                </c:pt>
                <c:pt idx="773">
                  <c:v>13.003230877959963</c:v>
                </c:pt>
                <c:pt idx="774">
                  <c:v>12.902987751257688</c:v>
                </c:pt>
                <c:pt idx="775">
                  <c:v>12.902987751257688</c:v>
                </c:pt>
                <c:pt idx="776">
                  <c:v>13.003230877959963</c:v>
                </c:pt>
                <c:pt idx="777">
                  <c:v>12.902987751257688</c:v>
                </c:pt>
                <c:pt idx="778">
                  <c:v>12.902987751257688</c:v>
                </c:pt>
                <c:pt idx="779">
                  <c:v>12.902987751257688</c:v>
                </c:pt>
                <c:pt idx="780">
                  <c:v>13.003230877959963</c:v>
                </c:pt>
              </c:numCache>
            </c:numRef>
          </c:yVal>
          <c:smooth val="1"/>
        </c:ser>
        <c:ser>
          <c:idx val="10"/>
          <c:order val="10"/>
          <c:tx>
            <c:strRef>
              <c:f>'和室２ (2)'!$H$1865</c:f>
              <c:strCache>
                <c:ptCount val="1"/>
                <c:pt idx="0">
                  <c:v>和室中間　外側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(2)'!$H$1866:$H$2646</c:f>
              <c:numCache>
                <c:formatCode>0.0_ </c:formatCode>
                <c:ptCount val="781"/>
                <c:pt idx="0">
                  <c:v>-0.9660656671222615</c:v>
                </c:pt>
                <c:pt idx="1">
                  <c:v>-0.9660656671222615</c:v>
                </c:pt>
                <c:pt idx="2">
                  <c:v>-0.9660656671222615</c:v>
                </c:pt>
                <c:pt idx="3">
                  <c:v>-0.9660656671222615</c:v>
                </c:pt>
                <c:pt idx="4">
                  <c:v>-1.0664090014313024</c:v>
                </c:pt>
                <c:pt idx="5">
                  <c:v>-0.9660656671222615</c:v>
                </c:pt>
                <c:pt idx="6">
                  <c:v>-0.9660656671222615</c:v>
                </c:pt>
                <c:pt idx="7">
                  <c:v>-0.9660656671222615</c:v>
                </c:pt>
                <c:pt idx="8">
                  <c:v>-0.9660656671222615</c:v>
                </c:pt>
                <c:pt idx="9">
                  <c:v>-0.9660656671222615</c:v>
                </c:pt>
                <c:pt idx="10">
                  <c:v>-1.0664090014313024</c:v>
                </c:pt>
                <c:pt idx="11">
                  <c:v>-0.9660656671222615</c:v>
                </c:pt>
                <c:pt idx="12">
                  <c:v>-0.9660656671222615</c:v>
                </c:pt>
                <c:pt idx="13">
                  <c:v>-1.0664090014313024</c:v>
                </c:pt>
                <c:pt idx="14">
                  <c:v>-1.0664090014313024</c:v>
                </c:pt>
                <c:pt idx="15">
                  <c:v>-1.0664090014313024</c:v>
                </c:pt>
                <c:pt idx="16">
                  <c:v>-1.0664090014313024</c:v>
                </c:pt>
                <c:pt idx="17">
                  <c:v>-1.0664090014313024</c:v>
                </c:pt>
                <c:pt idx="18">
                  <c:v>-1.0664090014313024</c:v>
                </c:pt>
                <c:pt idx="19">
                  <c:v>-1.0664090014313024</c:v>
                </c:pt>
                <c:pt idx="20">
                  <c:v>-0.9660656671222615</c:v>
                </c:pt>
                <c:pt idx="21">
                  <c:v>-0.9660656671222615</c:v>
                </c:pt>
                <c:pt idx="22">
                  <c:v>-0.9660656671222615</c:v>
                </c:pt>
                <c:pt idx="23">
                  <c:v>-0.9660656671222615</c:v>
                </c:pt>
                <c:pt idx="24">
                  <c:v>-0.9660656671222615</c:v>
                </c:pt>
                <c:pt idx="25">
                  <c:v>-0.9660656671222615</c:v>
                </c:pt>
                <c:pt idx="26">
                  <c:v>-0.9660656671222615</c:v>
                </c:pt>
                <c:pt idx="27">
                  <c:v>-0.9660656671222615</c:v>
                </c:pt>
                <c:pt idx="28">
                  <c:v>-0.9660656671222615</c:v>
                </c:pt>
                <c:pt idx="29">
                  <c:v>-0.9660656671222615</c:v>
                </c:pt>
                <c:pt idx="30">
                  <c:v>-1.0664090014313024</c:v>
                </c:pt>
                <c:pt idx="31">
                  <c:v>-1.0664090014313024</c:v>
                </c:pt>
                <c:pt idx="32">
                  <c:v>-0.9660656671222615</c:v>
                </c:pt>
                <c:pt idx="33">
                  <c:v>-0.9660656671222615</c:v>
                </c:pt>
                <c:pt idx="34">
                  <c:v>-0.9660656671222615</c:v>
                </c:pt>
                <c:pt idx="35">
                  <c:v>-0.9660656671222615</c:v>
                </c:pt>
                <c:pt idx="36">
                  <c:v>-0.9660656671222615</c:v>
                </c:pt>
                <c:pt idx="37">
                  <c:v>-0.9660656671222615</c:v>
                </c:pt>
                <c:pt idx="38">
                  <c:v>-0.9660656671222615</c:v>
                </c:pt>
                <c:pt idx="39">
                  <c:v>-0.9660656671222615</c:v>
                </c:pt>
                <c:pt idx="40">
                  <c:v>-0.9660656671222615</c:v>
                </c:pt>
                <c:pt idx="41">
                  <c:v>-0.9660656671222615</c:v>
                </c:pt>
                <c:pt idx="42">
                  <c:v>-0.9660656671222615</c:v>
                </c:pt>
                <c:pt idx="43">
                  <c:v>-0.9660656671222615</c:v>
                </c:pt>
                <c:pt idx="44">
                  <c:v>-0.9660656671222615</c:v>
                </c:pt>
                <c:pt idx="45">
                  <c:v>-0.9660656671222615</c:v>
                </c:pt>
                <c:pt idx="46">
                  <c:v>-0.9660656671222615</c:v>
                </c:pt>
                <c:pt idx="47">
                  <c:v>-0.9660656671222615</c:v>
                </c:pt>
                <c:pt idx="48">
                  <c:v>-0.9660656671222615</c:v>
                </c:pt>
                <c:pt idx="49">
                  <c:v>-0.9660656671222615</c:v>
                </c:pt>
                <c:pt idx="50">
                  <c:v>-0.9660656671222615</c:v>
                </c:pt>
                <c:pt idx="51">
                  <c:v>-0.9660656671222615</c:v>
                </c:pt>
                <c:pt idx="52">
                  <c:v>-0.9660656671222615</c:v>
                </c:pt>
                <c:pt idx="53">
                  <c:v>-0.9660656671222615</c:v>
                </c:pt>
                <c:pt idx="54">
                  <c:v>-0.9660656671222615</c:v>
                </c:pt>
                <c:pt idx="55">
                  <c:v>-0.9660656671222615</c:v>
                </c:pt>
                <c:pt idx="56">
                  <c:v>-0.9660656671222615</c:v>
                </c:pt>
                <c:pt idx="57">
                  <c:v>-0.9660656671222615</c:v>
                </c:pt>
                <c:pt idx="58">
                  <c:v>-0.9660656671222615</c:v>
                </c:pt>
                <c:pt idx="59">
                  <c:v>-0.9660656671222615</c:v>
                </c:pt>
                <c:pt idx="60">
                  <c:v>-0.9660656671222615</c:v>
                </c:pt>
                <c:pt idx="61">
                  <c:v>-1.1667523357403433</c:v>
                </c:pt>
                <c:pt idx="62">
                  <c:v>-1.0664090014313024</c:v>
                </c:pt>
                <c:pt idx="63">
                  <c:v>-1.0664090014313024</c:v>
                </c:pt>
                <c:pt idx="64">
                  <c:v>-0.9660656671222615</c:v>
                </c:pt>
                <c:pt idx="65">
                  <c:v>-0.9660656671222615</c:v>
                </c:pt>
                <c:pt idx="66">
                  <c:v>-0.9660656671222615</c:v>
                </c:pt>
                <c:pt idx="67">
                  <c:v>-0.9660656671222615</c:v>
                </c:pt>
                <c:pt idx="68">
                  <c:v>-0.9660656671222615</c:v>
                </c:pt>
                <c:pt idx="69">
                  <c:v>-0.9660656671222615</c:v>
                </c:pt>
                <c:pt idx="70">
                  <c:v>-0.9660656671222615</c:v>
                </c:pt>
                <c:pt idx="71">
                  <c:v>-0.9660656671222615</c:v>
                </c:pt>
                <c:pt idx="72">
                  <c:v>-0.9660656671222615</c:v>
                </c:pt>
                <c:pt idx="73">
                  <c:v>-0.9660656671222615</c:v>
                </c:pt>
                <c:pt idx="74">
                  <c:v>-0.9660656671222615</c:v>
                </c:pt>
                <c:pt idx="75">
                  <c:v>-0.86572233281322064</c:v>
                </c:pt>
                <c:pt idx="76">
                  <c:v>-0.9660656671222615</c:v>
                </c:pt>
                <c:pt idx="77">
                  <c:v>-0.9660656671222615</c:v>
                </c:pt>
                <c:pt idx="78">
                  <c:v>-0.9660656671222615</c:v>
                </c:pt>
                <c:pt idx="79">
                  <c:v>-0.9660656671222615</c:v>
                </c:pt>
                <c:pt idx="80">
                  <c:v>-0.9660656671222615</c:v>
                </c:pt>
                <c:pt idx="81">
                  <c:v>-0.9660656671222615</c:v>
                </c:pt>
                <c:pt idx="82">
                  <c:v>-0.9660656671222615</c:v>
                </c:pt>
                <c:pt idx="83">
                  <c:v>-1.0664090014313024</c:v>
                </c:pt>
                <c:pt idx="84">
                  <c:v>-0.9660656671222615</c:v>
                </c:pt>
                <c:pt idx="85">
                  <c:v>-0.9660656671222615</c:v>
                </c:pt>
                <c:pt idx="86">
                  <c:v>-0.9660656671222615</c:v>
                </c:pt>
                <c:pt idx="87">
                  <c:v>-0.9660656671222615</c:v>
                </c:pt>
                <c:pt idx="88">
                  <c:v>-0.9660656671222615</c:v>
                </c:pt>
                <c:pt idx="89">
                  <c:v>-1.0664090014313024</c:v>
                </c:pt>
                <c:pt idx="90">
                  <c:v>-0.9660656671222615</c:v>
                </c:pt>
                <c:pt idx="91">
                  <c:v>-0.9660656671222615</c:v>
                </c:pt>
                <c:pt idx="92">
                  <c:v>-1.0664090014313024</c:v>
                </c:pt>
                <c:pt idx="93">
                  <c:v>-1.0664090014313024</c:v>
                </c:pt>
                <c:pt idx="94">
                  <c:v>-1.0664090014313024</c:v>
                </c:pt>
                <c:pt idx="95">
                  <c:v>-1.0664090014313024</c:v>
                </c:pt>
                <c:pt idx="96">
                  <c:v>-0.9660656671222615</c:v>
                </c:pt>
                <c:pt idx="97">
                  <c:v>-1.0664090014313024</c:v>
                </c:pt>
                <c:pt idx="98">
                  <c:v>-1.0664090014313024</c:v>
                </c:pt>
                <c:pt idx="99">
                  <c:v>-0.9660656671222615</c:v>
                </c:pt>
                <c:pt idx="100">
                  <c:v>-0.9660656671222615</c:v>
                </c:pt>
                <c:pt idx="101">
                  <c:v>-0.86572233281322064</c:v>
                </c:pt>
                <c:pt idx="102">
                  <c:v>-0.9660656671222615</c:v>
                </c:pt>
                <c:pt idx="103">
                  <c:v>-0.9660656671222615</c:v>
                </c:pt>
                <c:pt idx="104">
                  <c:v>-0.9660656671222615</c:v>
                </c:pt>
                <c:pt idx="105">
                  <c:v>-0.9660656671222615</c:v>
                </c:pt>
                <c:pt idx="106">
                  <c:v>-0.9660656671222615</c:v>
                </c:pt>
                <c:pt idx="107">
                  <c:v>-0.66503566419513893</c:v>
                </c:pt>
                <c:pt idx="108">
                  <c:v>-0.86572233281322064</c:v>
                </c:pt>
                <c:pt idx="109">
                  <c:v>-0.76537899850417979</c:v>
                </c:pt>
                <c:pt idx="110">
                  <c:v>-0.66503566419513893</c:v>
                </c:pt>
                <c:pt idx="111">
                  <c:v>-0.9660656671222615</c:v>
                </c:pt>
                <c:pt idx="112">
                  <c:v>-0.76537899850417979</c:v>
                </c:pt>
                <c:pt idx="113">
                  <c:v>-0.76537899850417979</c:v>
                </c:pt>
                <c:pt idx="114">
                  <c:v>-0.86572233281322064</c:v>
                </c:pt>
                <c:pt idx="115">
                  <c:v>3.7367675968147052E-2</c:v>
                </c:pt>
                <c:pt idx="116">
                  <c:v>0.840114350440474</c:v>
                </c:pt>
                <c:pt idx="117">
                  <c:v>1.4421743562947189</c:v>
                </c:pt>
                <c:pt idx="118">
                  <c:v>1.9438910278399235</c:v>
                </c:pt>
                <c:pt idx="119">
                  <c:v>2.8469810366212909</c:v>
                </c:pt>
                <c:pt idx="120">
                  <c:v>3.7500710454026587</c:v>
                </c:pt>
                <c:pt idx="121">
                  <c:v>4.6531610541840269</c:v>
                </c:pt>
                <c:pt idx="122">
                  <c:v>5.5562510629653943</c:v>
                </c:pt>
                <c:pt idx="123">
                  <c:v>6.1583110688196392</c:v>
                </c:pt>
                <c:pt idx="124">
                  <c:v>6.3589977374377202</c:v>
                </c:pt>
                <c:pt idx="125">
                  <c:v>6.8607144089829246</c:v>
                </c:pt>
                <c:pt idx="126">
                  <c:v>7.362431080528129</c:v>
                </c:pt>
                <c:pt idx="127">
                  <c:v>7.6634610834552523</c:v>
                </c:pt>
                <c:pt idx="128">
                  <c:v>7.9644910863823739</c:v>
                </c:pt>
                <c:pt idx="129">
                  <c:v>7.9644910863823739</c:v>
                </c:pt>
                <c:pt idx="130">
                  <c:v>8.1651777550004567</c:v>
                </c:pt>
                <c:pt idx="131">
                  <c:v>8.3658644236185378</c:v>
                </c:pt>
                <c:pt idx="132">
                  <c:v>8.5665510922366206</c:v>
                </c:pt>
                <c:pt idx="133">
                  <c:v>8.8675810951637413</c:v>
                </c:pt>
                <c:pt idx="134">
                  <c:v>8.6668944265456602</c:v>
                </c:pt>
                <c:pt idx="135">
                  <c:v>8.8675810951637413</c:v>
                </c:pt>
                <c:pt idx="136">
                  <c:v>9.0682677637818241</c:v>
                </c:pt>
                <c:pt idx="137">
                  <c:v>9.0682677637818241</c:v>
                </c:pt>
                <c:pt idx="138">
                  <c:v>9.2689544323999051</c:v>
                </c:pt>
                <c:pt idx="139">
                  <c:v>9.1686110980908655</c:v>
                </c:pt>
                <c:pt idx="140">
                  <c:v>9.3692977667089465</c:v>
                </c:pt>
                <c:pt idx="141">
                  <c:v>9.5699844353270294</c:v>
                </c:pt>
                <c:pt idx="142">
                  <c:v>9.5699844353270294</c:v>
                </c:pt>
                <c:pt idx="143">
                  <c:v>9.87101443825415</c:v>
                </c:pt>
                <c:pt idx="144">
                  <c:v>9.9713577725631914</c:v>
                </c:pt>
                <c:pt idx="145">
                  <c:v>10.071701106872233</c:v>
                </c:pt>
                <c:pt idx="146">
                  <c:v>10.071701106872233</c:v>
                </c:pt>
                <c:pt idx="147">
                  <c:v>10.272387775490314</c:v>
                </c:pt>
                <c:pt idx="148">
                  <c:v>10.372731109799355</c:v>
                </c:pt>
                <c:pt idx="149">
                  <c:v>10.272387775490314</c:v>
                </c:pt>
                <c:pt idx="150">
                  <c:v>10.172044441181274</c:v>
                </c:pt>
                <c:pt idx="151">
                  <c:v>10.272387775490314</c:v>
                </c:pt>
                <c:pt idx="152">
                  <c:v>9.9713577725631914</c:v>
                </c:pt>
                <c:pt idx="153">
                  <c:v>10.071701106872233</c:v>
                </c:pt>
                <c:pt idx="154">
                  <c:v>10.172044441181274</c:v>
                </c:pt>
                <c:pt idx="155">
                  <c:v>10.172044441181274</c:v>
                </c:pt>
                <c:pt idx="156">
                  <c:v>10.372731109799355</c:v>
                </c:pt>
                <c:pt idx="157">
                  <c:v>10.272387775490314</c:v>
                </c:pt>
                <c:pt idx="158">
                  <c:v>10.372731109799355</c:v>
                </c:pt>
                <c:pt idx="159">
                  <c:v>10.573417778417438</c:v>
                </c:pt>
                <c:pt idx="160">
                  <c:v>10.473074444108395</c:v>
                </c:pt>
                <c:pt idx="161">
                  <c:v>10.573417778417438</c:v>
                </c:pt>
                <c:pt idx="162">
                  <c:v>10.673761112726478</c:v>
                </c:pt>
                <c:pt idx="163">
                  <c:v>10.774104447035519</c:v>
                </c:pt>
                <c:pt idx="164">
                  <c:v>10.774104447035519</c:v>
                </c:pt>
                <c:pt idx="165">
                  <c:v>10.473074444108395</c:v>
                </c:pt>
                <c:pt idx="166">
                  <c:v>10.573417778417438</c:v>
                </c:pt>
                <c:pt idx="167">
                  <c:v>10.673761112726478</c:v>
                </c:pt>
                <c:pt idx="168">
                  <c:v>10.9747911156536</c:v>
                </c:pt>
                <c:pt idx="169">
                  <c:v>11.677194455816887</c:v>
                </c:pt>
                <c:pt idx="170">
                  <c:v>11.075134449962642</c:v>
                </c:pt>
                <c:pt idx="171">
                  <c:v>10.774104447035519</c:v>
                </c:pt>
                <c:pt idx="172">
                  <c:v>10.172044441181274</c:v>
                </c:pt>
                <c:pt idx="173">
                  <c:v>9.670327769636069</c:v>
                </c:pt>
                <c:pt idx="174">
                  <c:v>9.4696411010179862</c:v>
                </c:pt>
                <c:pt idx="175">
                  <c:v>9.87101443825415</c:v>
                </c:pt>
                <c:pt idx="176">
                  <c:v>10.372731109799355</c:v>
                </c:pt>
                <c:pt idx="177">
                  <c:v>10.874447781344559</c:v>
                </c:pt>
                <c:pt idx="178">
                  <c:v>11.376164452889764</c:v>
                </c:pt>
                <c:pt idx="179">
                  <c:v>11.576851121507847</c:v>
                </c:pt>
                <c:pt idx="180">
                  <c:v>11.677194455816887</c:v>
                </c:pt>
                <c:pt idx="181">
                  <c:v>11.877881124434968</c:v>
                </c:pt>
                <c:pt idx="182">
                  <c:v>12.07856779305305</c:v>
                </c:pt>
                <c:pt idx="183">
                  <c:v>10.9747911156536</c:v>
                </c:pt>
                <c:pt idx="184">
                  <c:v>10.874447781344559</c:v>
                </c:pt>
                <c:pt idx="185">
                  <c:v>10.573417778417438</c:v>
                </c:pt>
                <c:pt idx="186">
                  <c:v>10.172044441181274</c:v>
                </c:pt>
                <c:pt idx="187">
                  <c:v>9.2689544323999051</c:v>
                </c:pt>
                <c:pt idx="188">
                  <c:v>9.0682677637818241</c:v>
                </c:pt>
                <c:pt idx="189">
                  <c:v>8.7672377608547016</c:v>
                </c:pt>
                <c:pt idx="190">
                  <c:v>8.7672377608547016</c:v>
                </c:pt>
                <c:pt idx="191">
                  <c:v>8.8675810951637413</c:v>
                </c:pt>
                <c:pt idx="192">
                  <c:v>8.7672377608547016</c:v>
                </c:pt>
                <c:pt idx="193">
                  <c:v>9.0682677637818241</c:v>
                </c:pt>
                <c:pt idx="194">
                  <c:v>9.5699844353270294</c:v>
                </c:pt>
                <c:pt idx="195">
                  <c:v>9.9713577725631914</c:v>
                </c:pt>
                <c:pt idx="196">
                  <c:v>10.473074444108395</c:v>
                </c:pt>
                <c:pt idx="197">
                  <c:v>10.673761112726478</c:v>
                </c:pt>
                <c:pt idx="198">
                  <c:v>10.9747911156536</c:v>
                </c:pt>
                <c:pt idx="199">
                  <c:v>10.9747911156536</c:v>
                </c:pt>
                <c:pt idx="200">
                  <c:v>10.272387775490314</c:v>
                </c:pt>
                <c:pt idx="201">
                  <c:v>9.670327769636069</c:v>
                </c:pt>
                <c:pt idx="202">
                  <c:v>9.7706711039451104</c:v>
                </c:pt>
                <c:pt idx="203">
                  <c:v>9.5699844353270294</c:v>
                </c:pt>
                <c:pt idx="204">
                  <c:v>9.4696411010179862</c:v>
                </c:pt>
                <c:pt idx="205">
                  <c:v>9.0682677637818241</c:v>
                </c:pt>
                <c:pt idx="206">
                  <c:v>9.2689544323999051</c:v>
                </c:pt>
                <c:pt idx="207">
                  <c:v>9.1686110980908655</c:v>
                </c:pt>
                <c:pt idx="208">
                  <c:v>9.0682677637818241</c:v>
                </c:pt>
                <c:pt idx="209">
                  <c:v>9.0682677637818241</c:v>
                </c:pt>
                <c:pt idx="210">
                  <c:v>9.0682677637818241</c:v>
                </c:pt>
                <c:pt idx="211">
                  <c:v>9.1686110980908655</c:v>
                </c:pt>
                <c:pt idx="212">
                  <c:v>8.9679244294727827</c:v>
                </c:pt>
                <c:pt idx="213">
                  <c:v>9.1686110980908655</c:v>
                </c:pt>
                <c:pt idx="214">
                  <c:v>9.2689544323999051</c:v>
                </c:pt>
                <c:pt idx="215">
                  <c:v>9.4696411010179862</c:v>
                </c:pt>
                <c:pt idx="216">
                  <c:v>10.172044441181274</c:v>
                </c:pt>
                <c:pt idx="217">
                  <c:v>10.272387775490314</c:v>
                </c:pt>
                <c:pt idx="218">
                  <c:v>10.874447781344559</c:v>
                </c:pt>
                <c:pt idx="219">
                  <c:v>10.9747911156536</c:v>
                </c:pt>
                <c:pt idx="220">
                  <c:v>11.476507787198804</c:v>
                </c:pt>
                <c:pt idx="221">
                  <c:v>11.777537790125926</c:v>
                </c:pt>
                <c:pt idx="222">
                  <c:v>11.175477784271683</c:v>
                </c:pt>
                <c:pt idx="223">
                  <c:v>10.9747911156536</c:v>
                </c:pt>
                <c:pt idx="224">
                  <c:v>10.573417778417438</c:v>
                </c:pt>
                <c:pt idx="225">
                  <c:v>10.172044441181274</c:v>
                </c:pt>
                <c:pt idx="226">
                  <c:v>10.172044441181274</c:v>
                </c:pt>
                <c:pt idx="227">
                  <c:v>10.071701106872233</c:v>
                </c:pt>
                <c:pt idx="228">
                  <c:v>9.7706711039451104</c:v>
                </c:pt>
                <c:pt idx="229">
                  <c:v>9.5699844353270294</c:v>
                </c:pt>
                <c:pt idx="230">
                  <c:v>9.7706711039451104</c:v>
                </c:pt>
                <c:pt idx="231">
                  <c:v>9.7706711039451104</c:v>
                </c:pt>
                <c:pt idx="232">
                  <c:v>9.5699844353270294</c:v>
                </c:pt>
                <c:pt idx="233">
                  <c:v>9.5699844353270294</c:v>
                </c:pt>
                <c:pt idx="234">
                  <c:v>9.670327769636069</c:v>
                </c:pt>
                <c:pt idx="235">
                  <c:v>9.670327769636069</c:v>
                </c:pt>
                <c:pt idx="236">
                  <c:v>9.5699844353270294</c:v>
                </c:pt>
                <c:pt idx="237">
                  <c:v>9.4696411010179862</c:v>
                </c:pt>
                <c:pt idx="238">
                  <c:v>9.5699844353270294</c:v>
                </c:pt>
                <c:pt idx="239">
                  <c:v>9.3692977667089465</c:v>
                </c:pt>
                <c:pt idx="240">
                  <c:v>9.4696411010179862</c:v>
                </c:pt>
                <c:pt idx="241">
                  <c:v>9.5699844353270294</c:v>
                </c:pt>
                <c:pt idx="242">
                  <c:v>9.670327769636069</c:v>
                </c:pt>
                <c:pt idx="243">
                  <c:v>10.473074444108395</c:v>
                </c:pt>
                <c:pt idx="244">
                  <c:v>10.874447781344559</c:v>
                </c:pt>
                <c:pt idx="245">
                  <c:v>11.275821118580723</c:v>
                </c:pt>
                <c:pt idx="246">
                  <c:v>11.576851121507847</c:v>
                </c:pt>
                <c:pt idx="247">
                  <c:v>11.677194455816887</c:v>
                </c:pt>
                <c:pt idx="248">
                  <c:v>11.877881124434968</c:v>
                </c:pt>
                <c:pt idx="249">
                  <c:v>11.677194455816887</c:v>
                </c:pt>
                <c:pt idx="250">
                  <c:v>11.175477784271683</c:v>
                </c:pt>
                <c:pt idx="251">
                  <c:v>11.175477784271683</c:v>
                </c:pt>
                <c:pt idx="252">
                  <c:v>11.175477784271683</c:v>
                </c:pt>
                <c:pt idx="253">
                  <c:v>10.874447781344559</c:v>
                </c:pt>
                <c:pt idx="254">
                  <c:v>10.673761112726478</c:v>
                </c:pt>
                <c:pt idx="255">
                  <c:v>10.473074444108395</c:v>
                </c:pt>
                <c:pt idx="256">
                  <c:v>10.272387775490314</c:v>
                </c:pt>
                <c:pt idx="257">
                  <c:v>10.372731109799355</c:v>
                </c:pt>
                <c:pt idx="258">
                  <c:v>10.071701106872233</c:v>
                </c:pt>
                <c:pt idx="259">
                  <c:v>10.172044441181274</c:v>
                </c:pt>
                <c:pt idx="260">
                  <c:v>10.172044441181274</c:v>
                </c:pt>
                <c:pt idx="261">
                  <c:v>9.87101443825415</c:v>
                </c:pt>
                <c:pt idx="262">
                  <c:v>10.172044441181274</c:v>
                </c:pt>
                <c:pt idx="263">
                  <c:v>10.172044441181274</c:v>
                </c:pt>
                <c:pt idx="264">
                  <c:v>10.172044441181274</c:v>
                </c:pt>
                <c:pt idx="265">
                  <c:v>10.172044441181274</c:v>
                </c:pt>
                <c:pt idx="266">
                  <c:v>10.172044441181274</c:v>
                </c:pt>
                <c:pt idx="267">
                  <c:v>9.9713577725631914</c:v>
                </c:pt>
                <c:pt idx="268">
                  <c:v>10.172044441181274</c:v>
                </c:pt>
                <c:pt idx="269">
                  <c:v>9.9713577725631914</c:v>
                </c:pt>
                <c:pt idx="270">
                  <c:v>9.9713577725631914</c:v>
                </c:pt>
                <c:pt idx="271">
                  <c:v>10.071701106872233</c:v>
                </c:pt>
                <c:pt idx="272">
                  <c:v>9.9713577725631914</c:v>
                </c:pt>
                <c:pt idx="273">
                  <c:v>10.272387775490314</c:v>
                </c:pt>
                <c:pt idx="274">
                  <c:v>10.071701106872233</c:v>
                </c:pt>
                <c:pt idx="275">
                  <c:v>10.071701106872233</c:v>
                </c:pt>
                <c:pt idx="276">
                  <c:v>10.071701106872233</c:v>
                </c:pt>
                <c:pt idx="277">
                  <c:v>9.87101443825415</c:v>
                </c:pt>
                <c:pt idx="278">
                  <c:v>10.172044441181274</c:v>
                </c:pt>
                <c:pt idx="279">
                  <c:v>10.272387775490314</c:v>
                </c:pt>
                <c:pt idx="280">
                  <c:v>10.673761112726478</c:v>
                </c:pt>
                <c:pt idx="281">
                  <c:v>11.275821118580723</c:v>
                </c:pt>
                <c:pt idx="282">
                  <c:v>11.877881124434968</c:v>
                </c:pt>
                <c:pt idx="283">
                  <c:v>12.07856779305305</c:v>
                </c:pt>
                <c:pt idx="284">
                  <c:v>12.07856779305305</c:v>
                </c:pt>
                <c:pt idx="285">
                  <c:v>12.479941130289212</c:v>
                </c:pt>
                <c:pt idx="286">
                  <c:v>12.379597795980171</c:v>
                </c:pt>
                <c:pt idx="287">
                  <c:v>11.677194455816887</c:v>
                </c:pt>
                <c:pt idx="288">
                  <c:v>11.576851121507847</c:v>
                </c:pt>
                <c:pt idx="289">
                  <c:v>11.476507787198804</c:v>
                </c:pt>
                <c:pt idx="290">
                  <c:v>11.376164452889764</c:v>
                </c:pt>
                <c:pt idx="291">
                  <c:v>11.175477784271683</c:v>
                </c:pt>
                <c:pt idx="292">
                  <c:v>11.275821118580723</c:v>
                </c:pt>
                <c:pt idx="293">
                  <c:v>11.175477784271683</c:v>
                </c:pt>
                <c:pt idx="294">
                  <c:v>11.075134449962642</c:v>
                </c:pt>
                <c:pt idx="295">
                  <c:v>10.9747911156536</c:v>
                </c:pt>
                <c:pt idx="296">
                  <c:v>10.9747911156536</c:v>
                </c:pt>
                <c:pt idx="297">
                  <c:v>10.9747911156536</c:v>
                </c:pt>
                <c:pt idx="298">
                  <c:v>10.9747911156536</c:v>
                </c:pt>
                <c:pt idx="299">
                  <c:v>10.9747911156536</c:v>
                </c:pt>
                <c:pt idx="300">
                  <c:v>10.874447781344559</c:v>
                </c:pt>
                <c:pt idx="301">
                  <c:v>10.774104447035519</c:v>
                </c:pt>
                <c:pt idx="302">
                  <c:v>10.673761112726478</c:v>
                </c:pt>
                <c:pt idx="303">
                  <c:v>10.774104447035519</c:v>
                </c:pt>
                <c:pt idx="304">
                  <c:v>10.473074444108395</c:v>
                </c:pt>
                <c:pt idx="305">
                  <c:v>10.774104447035519</c:v>
                </c:pt>
                <c:pt idx="306">
                  <c:v>10.372731109799355</c:v>
                </c:pt>
                <c:pt idx="307">
                  <c:v>10.774104447035519</c:v>
                </c:pt>
                <c:pt idx="308">
                  <c:v>10.473074444108395</c:v>
                </c:pt>
                <c:pt idx="309">
                  <c:v>10.774104447035519</c:v>
                </c:pt>
                <c:pt idx="310">
                  <c:v>10.673761112726478</c:v>
                </c:pt>
                <c:pt idx="311">
                  <c:v>10.673761112726478</c:v>
                </c:pt>
                <c:pt idx="312">
                  <c:v>10.573417778417438</c:v>
                </c:pt>
                <c:pt idx="313">
                  <c:v>10.573417778417438</c:v>
                </c:pt>
                <c:pt idx="314">
                  <c:v>10.774104447035519</c:v>
                </c:pt>
                <c:pt idx="315">
                  <c:v>10.473074444108395</c:v>
                </c:pt>
                <c:pt idx="316">
                  <c:v>10.573417778417438</c:v>
                </c:pt>
                <c:pt idx="317">
                  <c:v>10.473074444108395</c:v>
                </c:pt>
                <c:pt idx="318">
                  <c:v>10.874447781344559</c:v>
                </c:pt>
                <c:pt idx="319">
                  <c:v>10.673761112726478</c:v>
                </c:pt>
                <c:pt idx="320">
                  <c:v>10.673761112726478</c:v>
                </c:pt>
                <c:pt idx="321">
                  <c:v>10.673761112726478</c:v>
                </c:pt>
                <c:pt idx="322">
                  <c:v>10.673761112726478</c:v>
                </c:pt>
                <c:pt idx="323">
                  <c:v>10.573417778417438</c:v>
                </c:pt>
                <c:pt idx="324">
                  <c:v>10.774104447035519</c:v>
                </c:pt>
                <c:pt idx="325">
                  <c:v>10.473074444108395</c:v>
                </c:pt>
                <c:pt idx="326">
                  <c:v>10.874447781344559</c:v>
                </c:pt>
                <c:pt idx="327">
                  <c:v>10.774104447035519</c:v>
                </c:pt>
                <c:pt idx="328">
                  <c:v>10.774104447035519</c:v>
                </c:pt>
                <c:pt idx="329">
                  <c:v>10.774104447035519</c:v>
                </c:pt>
                <c:pt idx="330">
                  <c:v>10.9747911156536</c:v>
                </c:pt>
                <c:pt idx="331">
                  <c:v>10.9747911156536</c:v>
                </c:pt>
                <c:pt idx="332">
                  <c:v>10.774104447035519</c:v>
                </c:pt>
                <c:pt idx="333">
                  <c:v>10.9747911156536</c:v>
                </c:pt>
                <c:pt idx="334">
                  <c:v>10.673761112726478</c:v>
                </c:pt>
                <c:pt idx="335">
                  <c:v>10.774104447035519</c:v>
                </c:pt>
                <c:pt idx="336">
                  <c:v>10.774104447035519</c:v>
                </c:pt>
                <c:pt idx="337">
                  <c:v>10.9747911156536</c:v>
                </c:pt>
                <c:pt idx="338">
                  <c:v>11.075134449962642</c:v>
                </c:pt>
                <c:pt idx="339">
                  <c:v>10.9747911156536</c:v>
                </c:pt>
                <c:pt idx="340">
                  <c:v>11.175477784271683</c:v>
                </c:pt>
                <c:pt idx="341">
                  <c:v>11.175477784271683</c:v>
                </c:pt>
                <c:pt idx="342">
                  <c:v>11.175477784271683</c:v>
                </c:pt>
                <c:pt idx="343">
                  <c:v>10.9747911156536</c:v>
                </c:pt>
                <c:pt idx="344">
                  <c:v>10.9747911156536</c:v>
                </c:pt>
                <c:pt idx="345">
                  <c:v>10.9747911156536</c:v>
                </c:pt>
                <c:pt idx="346">
                  <c:v>11.275821118580723</c:v>
                </c:pt>
                <c:pt idx="347">
                  <c:v>11.175477784271683</c:v>
                </c:pt>
                <c:pt idx="348">
                  <c:v>11.275821118580723</c:v>
                </c:pt>
                <c:pt idx="349">
                  <c:v>11.275821118580723</c:v>
                </c:pt>
                <c:pt idx="350">
                  <c:v>10.774104447035519</c:v>
                </c:pt>
                <c:pt idx="351">
                  <c:v>10.874447781344559</c:v>
                </c:pt>
                <c:pt idx="352">
                  <c:v>10.774104447035519</c:v>
                </c:pt>
                <c:pt idx="353">
                  <c:v>10.9747911156536</c:v>
                </c:pt>
                <c:pt idx="354">
                  <c:v>10.874447781344559</c:v>
                </c:pt>
                <c:pt idx="355">
                  <c:v>10.874447781344559</c:v>
                </c:pt>
                <c:pt idx="356">
                  <c:v>10.9747911156536</c:v>
                </c:pt>
                <c:pt idx="357">
                  <c:v>11.175477784271683</c:v>
                </c:pt>
                <c:pt idx="358">
                  <c:v>11.075134449962642</c:v>
                </c:pt>
                <c:pt idx="359">
                  <c:v>11.075134449962642</c:v>
                </c:pt>
                <c:pt idx="360">
                  <c:v>11.175477784271683</c:v>
                </c:pt>
                <c:pt idx="361">
                  <c:v>11.175477784271683</c:v>
                </c:pt>
                <c:pt idx="362">
                  <c:v>11.275821118580723</c:v>
                </c:pt>
                <c:pt idx="363">
                  <c:v>11.075134449962642</c:v>
                </c:pt>
                <c:pt idx="364">
                  <c:v>11.275821118580723</c:v>
                </c:pt>
                <c:pt idx="365">
                  <c:v>11.275821118580723</c:v>
                </c:pt>
                <c:pt idx="366">
                  <c:v>11.075134449962642</c:v>
                </c:pt>
                <c:pt idx="367">
                  <c:v>11.075134449962642</c:v>
                </c:pt>
                <c:pt idx="368">
                  <c:v>11.175477784271683</c:v>
                </c:pt>
                <c:pt idx="369">
                  <c:v>11.275821118580723</c:v>
                </c:pt>
                <c:pt idx="370">
                  <c:v>11.476507787198804</c:v>
                </c:pt>
                <c:pt idx="371">
                  <c:v>11.677194455816887</c:v>
                </c:pt>
                <c:pt idx="372">
                  <c:v>11.275821118580723</c:v>
                </c:pt>
                <c:pt idx="373">
                  <c:v>11.476507787198804</c:v>
                </c:pt>
                <c:pt idx="374">
                  <c:v>11.376164452889764</c:v>
                </c:pt>
                <c:pt idx="375">
                  <c:v>11.877881124434968</c:v>
                </c:pt>
                <c:pt idx="376">
                  <c:v>11.978224458744007</c:v>
                </c:pt>
                <c:pt idx="377">
                  <c:v>11.777537790125926</c:v>
                </c:pt>
                <c:pt idx="378">
                  <c:v>11.877881124434968</c:v>
                </c:pt>
                <c:pt idx="379">
                  <c:v>11.978224458744007</c:v>
                </c:pt>
                <c:pt idx="380">
                  <c:v>11.978224458744007</c:v>
                </c:pt>
                <c:pt idx="381">
                  <c:v>11.576851121507847</c:v>
                </c:pt>
                <c:pt idx="382">
                  <c:v>11.576851121507847</c:v>
                </c:pt>
                <c:pt idx="383">
                  <c:v>11.677194455816887</c:v>
                </c:pt>
                <c:pt idx="384">
                  <c:v>11.576851121507847</c:v>
                </c:pt>
                <c:pt idx="385">
                  <c:v>11.576851121507847</c:v>
                </c:pt>
                <c:pt idx="386">
                  <c:v>11.476507787198804</c:v>
                </c:pt>
                <c:pt idx="387">
                  <c:v>11.576851121507847</c:v>
                </c:pt>
                <c:pt idx="388">
                  <c:v>11.677194455816887</c:v>
                </c:pt>
                <c:pt idx="389">
                  <c:v>11.576851121507847</c:v>
                </c:pt>
                <c:pt idx="390">
                  <c:v>11.677194455816887</c:v>
                </c:pt>
                <c:pt idx="391">
                  <c:v>11.576851121507847</c:v>
                </c:pt>
                <c:pt idx="392">
                  <c:v>11.576851121507847</c:v>
                </c:pt>
                <c:pt idx="393">
                  <c:v>11.576851121507847</c:v>
                </c:pt>
                <c:pt idx="394">
                  <c:v>11.677194455816887</c:v>
                </c:pt>
                <c:pt idx="395">
                  <c:v>11.677194455816887</c:v>
                </c:pt>
                <c:pt idx="396">
                  <c:v>11.777537790125926</c:v>
                </c:pt>
                <c:pt idx="397">
                  <c:v>11.677194455816887</c:v>
                </c:pt>
                <c:pt idx="398">
                  <c:v>11.576851121507847</c:v>
                </c:pt>
                <c:pt idx="399">
                  <c:v>11.777537790125926</c:v>
                </c:pt>
                <c:pt idx="400">
                  <c:v>11.476507787198804</c:v>
                </c:pt>
                <c:pt idx="401">
                  <c:v>11.777537790125926</c:v>
                </c:pt>
                <c:pt idx="402">
                  <c:v>11.777537790125926</c:v>
                </c:pt>
                <c:pt idx="403">
                  <c:v>11.677194455816887</c:v>
                </c:pt>
                <c:pt idx="404">
                  <c:v>11.576851121507847</c:v>
                </c:pt>
                <c:pt idx="405">
                  <c:v>11.476507787198804</c:v>
                </c:pt>
                <c:pt idx="406">
                  <c:v>11.275821118580723</c:v>
                </c:pt>
                <c:pt idx="407">
                  <c:v>11.476507787198804</c:v>
                </c:pt>
                <c:pt idx="408">
                  <c:v>11.576851121507847</c:v>
                </c:pt>
                <c:pt idx="409">
                  <c:v>11.476507787198804</c:v>
                </c:pt>
                <c:pt idx="410">
                  <c:v>11.677194455816887</c:v>
                </c:pt>
                <c:pt idx="411">
                  <c:v>11.576851121507847</c:v>
                </c:pt>
                <c:pt idx="412">
                  <c:v>11.677194455816887</c:v>
                </c:pt>
                <c:pt idx="413">
                  <c:v>11.777537790125926</c:v>
                </c:pt>
                <c:pt idx="414">
                  <c:v>11.576851121507847</c:v>
                </c:pt>
                <c:pt idx="415">
                  <c:v>11.677194455816887</c:v>
                </c:pt>
                <c:pt idx="416">
                  <c:v>11.576851121507847</c:v>
                </c:pt>
                <c:pt idx="417">
                  <c:v>11.677194455816887</c:v>
                </c:pt>
                <c:pt idx="418">
                  <c:v>11.576851121507847</c:v>
                </c:pt>
                <c:pt idx="419">
                  <c:v>11.677194455816887</c:v>
                </c:pt>
                <c:pt idx="420">
                  <c:v>11.677194455816887</c:v>
                </c:pt>
                <c:pt idx="421">
                  <c:v>11.677194455816887</c:v>
                </c:pt>
                <c:pt idx="422">
                  <c:v>11.777537790125926</c:v>
                </c:pt>
                <c:pt idx="423">
                  <c:v>11.677194455816887</c:v>
                </c:pt>
                <c:pt idx="424">
                  <c:v>11.677194455816887</c:v>
                </c:pt>
                <c:pt idx="425">
                  <c:v>11.877881124434968</c:v>
                </c:pt>
                <c:pt idx="426">
                  <c:v>11.978224458744007</c:v>
                </c:pt>
                <c:pt idx="427">
                  <c:v>11.777537790125926</c:v>
                </c:pt>
                <c:pt idx="428">
                  <c:v>11.877881124434968</c:v>
                </c:pt>
                <c:pt idx="429">
                  <c:v>12.07856779305305</c:v>
                </c:pt>
                <c:pt idx="430">
                  <c:v>11.777537790125926</c:v>
                </c:pt>
                <c:pt idx="431">
                  <c:v>11.877881124434968</c:v>
                </c:pt>
                <c:pt idx="432">
                  <c:v>11.877881124434968</c:v>
                </c:pt>
                <c:pt idx="433">
                  <c:v>12.07856779305305</c:v>
                </c:pt>
                <c:pt idx="434">
                  <c:v>11.877881124434968</c:v>
                </c:pt>
                <c:pt idx="435">
                  <c:v>12.17891112736209</c:v>
                </c:pt>
                <c:pt idx="436">
                  <c:v>11.677194455816887</c:v>
                </c:pt>
                <c:pt idx="437">
                  <c:v>11.978224458744007</c:v>
                </c:pt>
                <c:pt idx="438">
                  <c:v>11.476507787198804</c:v>
                </c:pt>
                <c:pt idx="439">
                  <c:v>12.17891112736209</c:v>
                </c:pt>
                <c:pt idx="440">
                  <c:v>11.777537790125926</c:v>
                </c:pt>
                <c:pt idx="441">
                  <c:v>11.777537790125926</c:v>
                </c:pt>
                <c:pt idx="442">
                  <c:v>11.978224458744007</c:v>
                </c:pt>
                <c:pt idx="443">
                  <c:v>12.279254461671131</c:v>
                </c:pt>
                <c:pt idx="444">
                  <c:v>12.07856779305305</c:v>
                </c:pt>
                <c:pt idx="445">
                  <c:v>12.17891112736209</c:v>
                </c:pt>
                <c:pt idx="446">
                  <c:v>12.07856779305305</c:v>
                </c:pt>
                <c:pt idx="447">
                  <c:v>11.877881124434968</c:v>
                </c:pt>
                <c:pt idx="448">
                  <c:v>11.978224458744007</c:v>
                </c:pt>
                <c:pt idx="449">
                  <c:v>12.07856779305305</c:v>
                </c:pt>
                <c:pt idx="450">
                  <c:v>11.877881124434968</c:v>
                </c:pt>
                <c:pt idx="451">
                  <c:v>12.07856779305305</c:v>
                </c:pt>
                <c:pt idx="452">
                  <c:v>12.07856779305305</c:v>
                </c:pt>
                <c:pt idx="453">
                  <c:v>12.07856779305305</c:v>
                </c:pt>
                <c:pt idx="454">
                  <c:v>12.17891112736209</c:v>
                </c:pt>
                <c:pt idx="455">
                  <c:v>12.379597795980171</c:v>
                </c:pt>
                <c:pt idx="456">
                  <c:v>12.379597795980171</c:v>
                </c:pt>
                <c:pt idx="457">
                  <c:v>12.279254461671131</c:v>
                </c:pt>
                <c:pt idx="458">
                  <c:v>12.17891112736209</c:v>
                </c:pt>
                <c:pt idx="459">
                  <c:v>12.17891112736209</c:v>
                </c:pt>
                <c:pt idx="460">
                  <c:v>12.17891112736209</c:v>
                </c:pt>
                <c:pt idx="461">
                  <c:v>12.379597795980171</c:v>
                </c:pt>
                <c:pt idx="462">
                  <c:v>12.479941130289212</c:v>
                </c:pt>
                <c:pt idx="463">
                  <c:v>12.479941130289212</c:v>
                </c:pt>
                <c:pt idx="464">
                  <c:v>12.379597795980171</c:v>
                </c:pt>
                <c:pt idx="465">
                  <c:v>12.379597795980171</c:v>
                </c:pt>
                <c:pt idx="466">
                  <c:v>12.580284464598254</c:v>
                </c:pt>
                <c:pt idx="467">
                  <c:v>12.379597795980171</c:v>
                </c:pt>
                <c:pt idx="468">
                  <c:v>12.479941130289212</c:v>
                </c:pt>
                <c:pt idx="469">
                  <c:v>12.279254461671131</c:v>
                </c:pt>
                <c:pt idx="470">
                  <c:v>12.379597795980171</c:v>
                </c:pt>
                <c:pt idx="471">
                  <c:v>12.479941130289212</c:v>
                </c:pt>
                <c:pt idx="472">
                  <c:v>12.580284464598254</c:v>
                </c:pt>
                <c:pt idx="473">
                  <c:v>12.479941130289212</c:v>
                </c:pt>
                <c:pt idx="474">
                  <c:v>12.479941130289212</c:v>
                </c:pt>
                <c:pt idx="475">
                  <c:v>12.680627798907295</c:v>
                </c:pt>
                <c:pt idx="476">
                  <c:v>12.479941130289212</c:v>
                </c:pt>
                <c:pt idx="477">
                  <c:v>12.479941130289212</c:v>
                </c:pt>
                <c:pt idx="478">
                  <c:v>12.580284464598254</c:v>
                </c:pt>
                <c:pt idx="479">
                  <c:v>12.479941130289212</c:v>
                </c:pt>
                <c:pt idx="480">
                  <c:v>12.580284464598254</c:v>
                </c:pt>
                <c:pt idx="481">
                  <c:v>12.479941130289212</c:v>
                </c:pt>
                <c:pt idx="482">
                  <c:v>12.580284464598254</c:v>
                </c:pt>
                <c:pt idx="483">
                  <c:v>12.379597795980171</c:v>
                </c:pt>
                <c:pt idx="484">
                  <c:v>12.279254461671131</c:v>
                </c:pt>
                <c:pt idx="485">
                  <c:v>12.479941130289212</c:v>
                </c:pt>
                <c:pt idx="486">
                  <c:v>12.580284464598254</c:v>
                </c:pt>
                <c:pt idx="487">
                  <c:v>12.580284464598254</c:v>
                </c:pt>
                <c:pt idx="488">
                  <c:v>12.479941130289212</c:v>
                </c:pt>
                <c:pt idx="489">
                  <c:v>12.379597795980171</c:v>
                </c:pt>
                <c:pt idx="490">
                  <c:v>12.379597795980171</c:v>
                </c:pt>
                <c:pt idx="491">
                  <c:v>12.07856779305305</c:v>
                </c:pt>
                <c:pt idx="492">
                  <c:v>12.479941130289212</c:v>
                </c:pt>
                <c:pt idx="493">
                  <c:v>12.07856779305305</c:v>
                </c:pt>
                <c:pt idx="494">
                  <c:v>12.479941130289212</c:v>
                </c:pt>
                <c:pt idx="495">
                  <c:v>12.17891112736209</c:v>
                </c:pt>
                <c:pt idx="496">
                  <c:v>12.279254461671131</c:v>
                </c:pt>
                <c:pt idx="497">
                  <c:v>12.379597795980171</c:v>
                </c:pt>
                <c:pt idx="498">
                  <c:v>12.279254461671131</c:v>
                </c:pt>
                <c:pt idx="499">
                  <c:v>12.279254461671131</c:v>
                </c:pt>
                <c:pt idx="500">
                  <c:v>12.07856779305305</c:v>
                </c:pt>
                <c:pt idx="501">
                  <c:v>12.580284464598254</c:v>
                </c:pt>
                <c:pt idx="502">
                  <c:v>12.17891112736209</c:v>
                </c:pt>
                <c:pt idx="503">
                  <c:v>12.17891112736209</c:v>
                </c:pt>
                <c:pt idx="504">
                  <c:v>12.07856779305305</c:v>
                </c:pt>
                <c:pt idx="505">
                  <c:v>12.279254461671131</c:v>
                </c:pt>
                <c:pt idx="506">
                  <c:v>12.379597795980171</c:v>
                </c:pt>
                <c:pt idx="507">
                  <c:v>12.379597795980171</c:v>
                </c:pt>
                <c:pt idx="508">
                  <c:v>12.479941130289212</c:v>
                </c:pt>
                <c:pt idx="509">
                  <c:v>12.580284464598254</c:v>
                </c:pt>
                <c:pt idx="510">
                  <c:v>12.479941130289212</c:v>
                </c:pt>
                <c:pt idx="511">
                  <c:v>12.580284464598254</c:v>
                </c:pt>
                <c:pt idx="512">
                  <c:v>12.479941130289212</c:v>
                </c:pt>
                <c:pt idx="513">
                  <c:v>12.479941130289212</c:v>
                </c:pt>
                <c:pt idx="514">
                  <c:v>12.680627798907295</c:v>
                </c:pt>
                <c:pt idx="515">
                  <c:v>12.680627798907295</c:v>
                </c:pt>
                <c:pt idx="516">
                  <c:v>12.780971133216335</c:v>
                </c:pt>
                <c:pt idx="517">
                  <c:v>12.680627798907295</c:v>
                </c:pt>
                <c:pt idx="518">
                  <c:v>12.680627798907295</c:v>
                </c:pt>
                <c:pt idx="519">
                  <c:v>12.881314467525376</c:v>
                </c:pt>
                <c:pt idx="520">
                  <c:v>12.680627798907295</c:v>
                </c:pt>
                <c:pt idx="521">
                  <c:v>12.580284464598254</c:v>
                </c:pt>
                <c:pt idx="522">
                  <c:v>12.981657801834416</c:v>
                </c:pt>
                <c:pt idx="523">
                  <c:v>12.881314467525376</c:v>
                </c:pt>
                <c:pt idx="524">
                  <c:v>12.780971133216335</c:v>
                </c:pt>
                <c:pt idx="525">
                  <c:v>12.580284464598254</c:v>
                </c:pt>
                <c:pt idx="526">
                  <c:v>12.479941130289212</c:v>
                </c:pt>
                <c:pt idx="527">
                  <c:v>12.780971133216335</c:v>
                </c:pt>
                <c:pt idx="528">
                  <c:v>12.780971133216335</c:v>
                </c:pt>
                <c:pt idx="529">
                  <c:v>12.479941130289212</c:v>
                </c:pt>
                <c:pt idx="530">
                  <c:v>12.680627798907295</c:v>
                </c:pt>
                <c:pt idx="531">
                  <c:v>12.580284464598254</c:v>
                </c:pt>
                <c:pt idx="532">
                  <c:v>12.680627798907295</c:v>
                </c:pt>
                <c:pt idx="533">
                  <c:v>12.881314467525376</c:v>
                </c:pt>
                <c:pt idx="534">
                  <c:v>12.881314467525376</c:v>
                </c:pt>
                <c:pt idx="535">
                  <c:v>12.881314467525376</c:v>
                </c:pt>
                <c:pt idx="536">
                  <c:v>12.780971133216335</c:v>
                </c:pt>
                <c:pt idx="537">
                  <c:v>12.580284464598254</c:v>
                </c:pt>
                <c:pt idx="538">
                  <c:v>12.17891112736209</c:v>
                </c:pt>
                <c:pt idx="539">
                  <c:v>12.07856779305305</c:v>
                </c:pt>
                <c:pt idx="540">
                  <c:v>12.379597795980171</c:v>
                </c:pt>
                <c:pt idx="541">
                  <c:v>12.479941130289212</c:v>
                </c:pt>
                <c:pt idx="542">
                  <c:v>12.17891112736209</c:v>
                </c:pt>
                <c:pt idx="543">
                  <c:v>12.479941130289212</c:v>
                </c:pt>
                <c:pt idx="544">
                  <c:v>12.479941130289212</c:v>
                </c:pt>
                <c:pt idx="545">
                  <c:v>12.279254461671131</c:v>
                </c:pt>
                <c:pt idx="546">
                  <c:v>12.379597795980171</c:v>
                </c:pt>
                <c:pt idx="547">
                  <c:v>12.479941130289212</c:v>
                </c:pt>
                <c:pt idx="548">
                  <c:v>12.279254461671131</c:v>
                </c:pt>
                <c:pt idx="549">
                  <c:v>12.379597795980171</c:v>
                </c:pt>
                <c:pt idx="550">
                  <c:v>12.479941130289212</c:v>
                </c:pt>
                <c:pt idx="551">
                  <c:v>12.479941130289212</c:v>
                </c:pt>
                <c:pt idx="552">
                  <c:v>12.680627798907295</c:v>
                </c:pt>
                <c:pt idx="553">
                  <c:v>12.580284464598254</c:v>
                </c:pt>
                <c:pt idx="554">
                  <c:v>12.680627798907295</c:v>
                </c:pt>
                <c:pt idx="555">
                  <c:v>12.580284464598254</c:v>
                </c:pt>
                <c:pt idx="556">
                  <c:v>12.379597795980171</c:v>
                </c:pt>
                <c:pt idx="557">
                  <c:v>12.379597795980171</c:v>
                </c:pt>
                <c:pt idx="558">
                  <c:v>12.680627798907295</c:v>
                </c:pt>
                <c:pt idx="559">
                  <c:v>12.580284464598254</c:v>
                </c:pt>
                <c:pt idx="560">
                  <c:v>12.580284464598254</c:v>
                </c:pt>
                <c:pt idx="561">
                  <c:v>12.379597795980171</c:v>
                </c:pt>
                <c:pt idx="562">
                  <c:v>12.479941130289212</c:v>
                </c:pt>
                <c:pt idx="563">
                  <c:v>12.580284464598254</c:v>
                </c:pt>
                <c:pt idx="564">
                  <c:v>12.780971133216335</c:v>
                </c:pt>
                <c:pt idx="565">
                  <c:v>12.780971133216335</c:v>
                </c:pt>
                <c:pt idx="566">
                  <c:v>12.279254461671131</c:v>
                </c:pt>
                <c:pt idx="567">
                  <c:v>12.580284464598254</c:v>
                </c:pt>
                <c:pt idx="568">
                  <c:v>12.479941130289212</c:v>
                </c:pt>
                <c:pt idx="569">
                  <c:v>12.379597795980171</c:v>
                </c:pt>
                <c:pt idx="570">
                  <c:v>12.379597795980171</c:v>
                </c:pt>
                <c:pt idx="571">
                  <c:v>12.479941130289212</c:v>
                </c:pt>
                <c:pt idx="572">
                  <c:v>12.580284464598254</c:v>
                </c:pt>
                <c:pt idx="573">
                  <c:v>12.780971133216335</c:v>
                </c:pt>
                <c:pt idx="574">
                  <c:v>12.881314467525376</c:v>
                </c:pt>
                <c:pt idx="575">
                  <c:v>12.780971133216335</c:v>
                </c:pt>
                <c:pt idx="576">
                  <c:v>12.680627798907295</c:v>
                </c:pt>
                <c:pt idx="577">
                  <c:v>12.580284464598254</c:v>
                </c:pt>
                <c:pt idx="578">
                  <c:v>12.981657801834416</c:v>
                </c:pt>
                <c:pt idx="579">
                  <c:v>12.981657801834416</c:v>
                </c:pt>
                <c:pt idx="580">
                  <c:v>12.881314467525376</c:v>
                </c:pt>
                <c:pt idx="581">
                  <c:v>13.082001136143459</c:v>
                </c:pt>
                <c:pt idx="582">
                  <c:v>12.981657801834416</c:v>
                </c:pt>
                <c:pt idx="583">
                  <c:v>12.981657801834416</c:v>
                </c:pt>
                <c:pt idx="584">
                  <c:v>12.981657801834416</c:v>
                </c:pt>
                <c:pt idx="585">
                  <c:v>13.082001136143459</c:v>
                </c:pt>
                <c:pt idx="586">
                  <c:v>12.881314467525376</c:v>
                </c:pt>
                <c:pt idx="587">
                  <c:v>12.981657801834416</c:v>
                </c:pt>
                <c:pt idx="588">
                  <c:v>13.182344470452499</c:v>
                </c:pt>
                <c:pt idx="589">
                  <c:v>13.082001136143459</c:v>
                </c:pt>
                <c:pt idx="590">
                  <c:v>13.28268780476154</c:v>
                </c:pt>
                <c:pt idx="591">
                  <c:v>13.082001136143459</c:v>
                </c:pt>
                <c:pt idx="592">
                  <c:v>12.981657801834416</c:v>
                </c:pt>
                <c:pt idx="593">
                  <c:v>13.082001136143459</c:v>
                </c:pt>
                <c:pt idx="594">
                  <c:v>12.780971133216335</c:v>
                </c:pt>
                <c:pt idx="595">
                  <c:v>12.881314467525376</c:v>
                </c:pt>
                <c:pt idx="596">
                  <c:v>13.082001136143459</c:v>
                </c:pt>
                <c:pt idx="597">
                  <c:v>13.483374473379621</c:v>
                </c:pt>
                <c:pt idx="598">
                  <c:v>13.28268780476154</c:v>
                </c:pt>
                <c:pt idx="599">
                  <c:v>13.483374473379621</c:v>
                </c:pt>
                <c:pt idx="600">
                  <c:v>13.784404476306744</c:v>
                </c:pt>
                <c:pt idx="601">
                  <c:v>13.182344470452499</c:v>
                </c:pt>
                <c:pt idx="602">
                  <c:v>13.28268780476154</c:v>
                </c:pt>
                <c:pt idx="603">
                  <c:v>12.981657801834416</c:v>
                </c:pt>
                <c:pt idx="604">
                  <c:v>13.082001136143459</c:v>
                </c:pt>
                <c:pt idx="605">
                  <c:v>12.881314467525376</c:v>
                </c:pt>
                <c:pt idx="606">
                  <c:v>12.881314467525376</c:v>
                </c:pt>
                <c:pt idx="607">
                  <c:v>12.981657801834416</c:v>
                </c:pt>
                <c:pt idx="608">
                  <c:v>12.981657801834416</c:v>
                </c:pt>
                <c:pt idx="609">
                  <c:v>13.38303113907058</c:v>
                </c:pt>
                <c:pt idx="610">
                  <c:v>13.082001136143459</c:v>
                </c:pt>
                <c:pt idx="611">
                  <c:v>13.28268780476154</c:v>
                </c:pt>
                <c:pt idx="612">
                  <c:v>13.182344470452499</c:v>
                </c:pt>
                <c:pt idx="613">
                  <c:v>12.881314467525376</c:v>
                </c:pt>
                <c:pt idx="614">
                  <c:v>12.881314467525376</c:v>
                </c:pt>
                <c:pt idx="615">
                  <c:v>12.780971133216335</c:v>
                </c:pt>
                <c:pt idx="616">
                  <c:v>12.881314467525376</c:v>
                </c:pt>
                <c:pt idx="617">
                  <c:v>13.082001136143459</c:v>
                </c:pt>
                <c:pt idx="618">
                  <c:v>13.182344470452499</c:v>
                </c:pt>
                <c:pt idx="619">
                  <c:v>13.082001136143459</c:v>
                </c:pt>
                <c:pt idx="620">
                  <c:v>13.182344470452499</c:v>
                </c:pt>
                <c:pt idx="621">
                  <c:v>13.182344470452499</c:v>
                </c:pt>
                <c:pt idx="622">
                  <c:v>13.082001136143459</c:v>
                </c:pt>
                <c:pt idx="623">
                  <c:v>12.981657801834416</c:v>
                </c:pt>
                <c:pt idx="624">
                  <c:v>12.881314467525376</c:v>
                </c:pt>
                <c:pt idx="625">
                  <c:v>13.082001136143459</c:v>
                </c:pt>
                <c:pt idx="626">
                  <c:v>13.082001136143459</c:v>
                </c:pt>
                <c:pt idx="627">
                  <c:v>13.082001136143459</c:v>
                </c:pt>
                <c:pt idx="628">
                  <c:v>13.28268780476154</c:v>
                </c:pt>
                <c:pt idx="629">
                  <c:v>12.981657801834416</c:v>
                </c:pt>
                <c:pt idx="630">
                  <c:v>13.28268780476154</c:v>
                </c:pt>
                <c:pt idx="631">
                  <c:v>12.780971133216335</c:v>
                </c:pt>
                <c:pt idx="632">
                  <c:v>12.881314467525376</c:v>
                </c:pt>
                <c:pt idx="633">
                  <c:v>12.780971133216335</c:v>
                </c:pt>
                <c:pt idx="634">
                  <c:v>12.780971133216335</c:v>
                </c:pt>
                <c:pt idx="635">
                  <c:v>12.780971133216335</c:v>
                </c:pt>
                <c:pt idx="636">
                  <c:v>12.881314467525376</c:v>
                </c:pt>
                <c:pt idx="637">
                  <c:v>12.881314467525376</c:v>
                </c:pt>
                <c:pt idx="638">
                  <c:v>13.082001136143459</c:v>
                </c:pt>
                <c:pt idx="639">
                  <c:v>13.182344470452499</c:v>
                </c:pt>
                <c:pt idx="640">
                  <c:v>12.881314467525376</c:v>
                </c:pt>
                <c:pt idx="641">
                  <c:v>12.780971133216335</c:v>
                </c:pt>
                <c:pt idx="642">
                  <c:v>13.082001136143459</c:v>
                </c:pt>
                <c:pt idx="643">
                  <c:v>13.28268780476154</c:v>
                </c:pt>
                <c:pt idx="644">
                  <c:v>12.981657801834416</c:v>
                </c:pt>
                <c:pt idx="645">
                  <c:v>13.182344470452499</c:v>
                </c:pt>
                <c:pt idx="646">
                  <c:v>12.881314467525376</c:v>
                </c:pt>
                <c:pt idx="647">
                  <c:v>13.28268780476154</c:v>
                </c:pt>
                <c:pt idx="648">
                  <c:v>12.780971133216335</c:v>
                </c:pt>
                <c:pt idx="649">
                  <c:v>12.680627798907295</c:v>
                </c:pt>
                <c:pt idx="650">
                  <c:v>12.981657801834416</c:v>
                </c:pt>
                <c:pt idx="651">
                  <c:v>12.881314467525376</c:v>
                </c:pt>
                <c:pt idx="652">
                  <c:v>13.082001136143459</c:v>
                </c:pt>
                <c:pt idx="653">
                  <c:v>12.981657801834416</c:v>
                </c:pt>
                <c:pt idx="654">
                  <c:v>13.082001136143459</c:v>
                </c:pt>
                <c:pt idx="655">
                  <c:v>12.780971133216335</c:v>
                </c:pt>
                <c:pt idx="656">
                  <c:v>12.981657801834416</c:v>
                </c:pt>
                <c:pt idx="657">
                  <c:v>12.881314467525376</c:v>
                </c:pt>
                <c:pt idx="658">
                  <c:v>12.981657801834416</c:v>
                </c:pt>
                <c:pt idx="659">
                  <c:v>12.881314467525376</c:v>
                </c:pt>
                <c:pt idx="660">
                  <c:v>12.981657801834416</c:v>
                </c:pt>
                <c:pt idx="661">
                  <c:v>13.082001136143459</c:v>
                </c:pt>
                <c:pt idx="662">
                  <c:v>12.981657801834416</c:v>
                </c:pt>
                <c:pt idx="663">
                  <c:v>12.981657801834416</c:v>
                </c:pt>
                <c:pt idx="664">
                  <c:v>13.182344470452499</c:v>
                </c:pt>
                <c:pt idx="665">
                  <c:v>12.981657801834416</c:v>
                </c:pt>
                <c:pt idx="666">
                  <c:v>12.981657801834416</c:v>
                </c:pt>
                <c:pt idx="667">
                  <c:v>12.881314467525376</c:v>
                </c:pt>
                <c:pt idx="668">
                  <c:v>12.680627798907295</c:v>
                </c:pt>
                <c:pt idx="669">
                  <c:v>12.981657801834416</c:v>
                </c:pt>
                <c:pt idx="670">
                  <c:v>13.082001136143459</c:v>
                </c:pt>
                <c:pt idx="671">
                  <c:v>12.981657801834416</c:v>
                </c:pt>
                <c:pt idx="672">
                  <c:v>12.580284464598254</c:v>
                </c:pt>
                <c:pt idx="673">
                  <c:v>12.881314467525376</c:v>
                </c:pt>
                <c:pt idx="674">
                  <c:v>13.28268780476154</c:v>
                </c:pt>
                <c:pt idx="675">
                  <c:v>12.680627798907295</c:v>
                </c:pt>
                <c:pt idx="676">
                  <c:v>12.680627798907295</c:v>
                </c:pt>
                <c:pt idx="677">
                  <c:v>12.881314467525376</c:v>
                </c:pt>
                <c:pt idx="678">
                  <c:v>12.780971133216335</c:v>
                </c:pt>
                <c:pt idx="679">
                  <c:v>12.881314467525376</c:v>
                </c:pt>
                <c:pt idx="680">
                  <c:v>13.082001136143459</c:v>
                </c:pt>
                <c:pt idx="681">
                  <c:v>12.680627798907295</c:v>
                </c:pt>
                <c:pt idx="682">
                  <c:v>12.780971133216335</c:v>
                </c:pt>
                <c:pt idx="683">
                  <c:v>13.28268780476154</c:v>
                </c:pt>
                <c:pt idx="684">
                  <c:v>13.082001136143459</c:v>
                </c:pt>
                <c:pt idx="685">
                  <c:v>13.082001136143459</c:v>
                </c:pt>
                <c:pt idx="686">
                  <c:v>12.881314467525376</c:v>
                </c:pt>
                <c:pt idx="687">
                  <c:v>12.981657801834416</c:v>
                </c:pt>
                <c:pt idx="688">
                  <c:v>13.082001136143459</c:v>
                </c:pt>
                <c:pt idx="689">
                  <c:v>12.780971133216335</c:v>
                </c:pt>
                <c:pt idx="690">
                  <c:v>12.981657801834416</c:v>
                </c:pt>
                <c:pt idx="691">
                  <c:v>13.082001136143459</c:v>
                </c:pt>
                <c:pt idx="692">
                  <c:v>13.182344470452499</c:v>
                </c:pt>
                <c:pt idx="693">
                  <c:v>13.082001136143459</c:v>
                </c:pt>
                <c:pt idx="694">
                  <c:v>12.881314467525376</c:v>
                </c:pt>
                <c:pt idx="695">
                  <c:v>12.981657801834416</c:v>
                </c:pt>
                <c:pt idx="696">
                  <c:v>13.082001136143459</c:v>
                </c:pt>
                <c:pt idx="697">
                  <c:v>12.981657801834416</c:v>
                </c:pt>
                <c:pt idx="698">
                  <c:v>12.881314467525376</c:v>
                </c:pt>
                <c:pt idx="699">
                  <c:v>13.182344470452499</c:v>
                </c:pt>
                <c:pt idx="700">
                  <c:v>12.981657801834416</c:v>
                </c:pt>
                <c:pt idx="701">
                  <c:v>13.082001136143459</c:v>
                </c:pt>
                <c:pt idx="702">
                  <c:v>13.082001136143459</c:v>
                </c:pt>
                <c:pt idx="703">
                  <c:v>13.082001136143459</c:v>
                </c:pt>
                <c:pt idx="704">
                  <c:v>13.182344470452499</c:v>
                </c:pt>
                <c:pt idx="705">
                  <c:v>12.981657801834416</c:v>
                </c:pt>
                <c:pt idx="706">
                  <c:v>13.082001136143459</c:v>
                </c:pt>
                <c:pt idx="707">
                  <c:v>12.981657801834416</c:v>
                </c:pt>
                <c:pt idx="708">
                  <c:v>12.981657801834416</c:v>
                </c:pt>
                <c:pt idx="709">
                  <c:v>13.082001136143459</c:v>
                </c:pt>
                <c:pt idx="710">
                  <c:v>12.780971133216335</c:v>
                </c:pt>
                <c:pt idx="711">
                  <c:v>13.28268780476154</c:v>
                </c:pt>
                <c:pt idx="712">
                  <c:v>12.981657801834416</c:v>
                </c:pt>
                <c:pt idx="713">
                  <c:v>13.082001136143459</c:v>
                </c:pt>
                <c:pt idx="714">
                  <c:v>12.981657801834416</c:v>
                </c:pt>
                <c:pt idx="715">
                  <c:v>13.082001136143459</c:v>
                </c:pt>
                <c:pt idx="716">
                  <c:v>13.182344470452499</c:v>
                </c:pt>
                <c:pt idx="717">
                  <c:v>13.28268780476154</c:v>
                </c:pt>
                <c:pt idx="718">
                  <c:v>12.881314467525376</c:v>
                </c:pt>
                <c:pt idx="719">
                  <c:v>12.881314467525376</c:v>
                </c:pt>
                <c:pt idx="720">
                  <c:v>12.981657801834416</c:v>
                </c:pt>
                <c:pt idx="721">
                  <c:v>13.082001136143459</c:v>
                </c:pt>
                <c:pt idx="722">
                  <c:v>13.182344470452499</c:v>
                </c:pt>
                <c:pt idx="723">
                  <c:v>12.981657801834416</c:v>
                </c:pt>
                <c:pt idx="724">
                  <c:v>12.881314467525376</c:v>
                </c:pt>
                <c:pt idx="725">
                  <c:v>13.082001136143459</c:v>
                </c:pt>
                <c:pt idx="726">
                  <c:v>13.28268780476154</c:v>
                </c:pt>
                <c:pt idx="727">
                  <c:v>12.981657801834416</c:v>
                </c:pt>
                <c:pt idx="728">
                  <c:v>13.082001136143459</c:v>
                </c:pt>
                <c:pt idx="729">
                  <c:v>13.182344470452499</c:v>
                </c:pt>
                <c:pt idx="730">
                  <c:v>13.182344470452499</c:v>
                </c:pt>
                <c:pt idx="731">
                  <c:v>13.28268780476154</c:v>
                </c:pt>
                <c:pt idx="732">
                  <c:v>13.182344470452499</c:v>
                </c:pt>
                <c:pt idx="733">
                  <c:v>13.082001136143459</c:v>
                </c:pt>
                <c:pt idx="734">
                  <c:v>12.981657801834416</c:v>
                </c:pt>
                <c:pt idx="735">
                  <c:v>12.981657801834416</c:v>
                </c:pt>
                <c:pt idx="736">
                  <c:v>12.981657801834416</c:v>
                </c:pt>
                <c:pt idx="737">
                  <c:v>13.28268780476154</c:v>
                </c:pt>
                <c:pt idx="738">
                  <c:v>13.182344470452499</c:v>
                </c:pt>
                <c:pt idx="739">
                  <c:v>13.38303113907058</c:v>
                </c:pt>
                <c:pt idx="740">
                  <c:v>12.981657801834416</c:v>
                </c:pt>
                <c:pt idx="741">
                  <c:v>13.082001136143459</c:v>
                </c:pt>
                <c:pt idx="742">
                  <c:v>13.082001136143459</c:v>
                </c:pt>
                <c:pt idx="743">
                  <c:v>12.981657801834416</c:v>
                </c:pt>
                <c:pt idx="744">
                  <c:v>12.981657801834416</c:v>
                </c:pt>
                <c:pt idx="745">
                  <c:v>13.182344470452499</c:v>
                </c:pt>
                <c:pt idx="746">
                  <c:v>13.082001136143459</c:v>
                </c:pt>
                <c:pt idx="747">
                  <c:v>13.182344470452499</c:v>
                </c:pt>
                <c:pt idx="748">
                  <c:v>13.182344470452499</c:v>
                </c:pt>
                <c:pt idx="749">
                  <c:v>13.082001136143459</c:v>
                </c:pt>
                <c:pt idx="750">
                  <c:v>12.881314467525376</c:v>
                </c:pt>
                <c:pt idx="751">
                  <c:v>13.182344470452499</c:v>
                </c:pt>
                <c:pt idx="752">
                  <c:v>13.082001136143459</c:v>
                </c:pt>
                <c:pt idx="753">
                  <c:v>12.981657801834416</c:v>
                </c:pt>
                <c:pt idx="754">
                  <c:v>13.082001136143459</c:v>
                </c:pt>
                <c:pt idx="755">
                  <c:v>12.881314467525376</c:v>
                </c:pt>
                <c:pt idx="756">
                  <c:v>13.082001136143459</c:v>
                </c:pt>
                <c:pt idx="757">
                  <c:v>12.981657801834416</c:v>
                </c:pt>
                <c:pt idx="758">
                  <c:v>13.082001136143459</c:v>
                </c:pt>
                <c:pt idx="759">
                  <c:v>13.182344470452499</c:v>
                </c:pt>
                <c:pt idx="760">
                  <c:v>13.28268780476154</c:v>
                </c:pt>
                <c:pt idx="761">
                  <c:v>13.38303113907058</c:v>
                </c:pt>
                <c:pt idx="762">
                  <c:v>13.182344470452499</c:v>
                </c:pt>
                <c:pt idx="763">
                  <c:v>12.981657801834416</c:v>
                </c:pt>
                <c:pt idx="764">
                  <c:v>13.583717807688663</c:v>
                </c:pt>
                <c:pt idx="765">
                  <c:v>13.684061141997704</c:v>
                </c:pt>
                <c:pt idx="766">
                  <c:v>13.684061141997704</c:v>
                </c:pt>
                <c:pt idx="767">
                  <c:v>13.884747810615785</c:v>
                </c:pt>
                <c:pt idx="768">
                  <c:v>13.583717807688663</c:v>
                </c:pt>
                <c:pt idx="769">
                  <c:v>13.28268780476154</c:v>
                </c:pt>
                <c:pt idx="770">
                  <c:v>13.38303113907058</c:v>
                </c:pt>
                <c:pt idx="771">
                  <c:v>13.483374473379621</c:v>
                </c:pt>
                <c:pt idx="772">
                  <c:v>13.28268780476154</c:v>
                </c:pt>
                <c:pt idx="773">
                  <c:v>13.583717807688663</c:v>
                </c:pt>
                <c:pt idx="774">
                  <c:v>13.182344470452499</c:v>
                </c:pt>
                <c:pt idx="775">
                  <c:v>13.082001136143459</c:v>
                </c:pt>
                <c:pt idx="776">
                  <c:v>13.082001136143459</c:v>
                </c:pt>
                <c:pt idx="777">
                  <c:v>12.981657801834416</c:v>
                </c:pt>
                <c:pt idx="778">
                  <c:v>13.082001136143459</c:v>
                </c:pt>
                <c:pt idx="779">
                  <c:v>13.082001136143459</c:v>
                </c:pt>
                <c:pt idx="780">
                  <c:v>12.981657801834416</c:v>
                </c:pt>
              </c:numCache>
            </c:numRef>
          </c:yVal>
          <c:smooth val="1"/>
        </c:ser>
        <c:ser>
          <c:idx val="11"/>
          <c:order val="11"/>
          <c:tx>
            <c:strRef>
              <c:f>'和室２ (2)'!$I$1865</c:f>
              <c:strCache>
                <c:ptCount val="1"/>
                <c:pt idx="0">
                  <c:v>和室２　外側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(2)'!$I$1866:$I$2646</c:f>
              <c:numCache>
                <c:formatCode>0.0_ </c:formatCode>
                <c:ptCount val="781"/>
                <c:pt idx="0">
                  <c:v>-1.5182017278175812</c:v>
                </c:pt>
                <c:pt idx="1">
                  <c:v>-1.5182017278175812</c:v>
                </c:pt>
                <c:pt idx="2">
                  <c:v>-1.5182017278175812</c:v>
                </c:pt>
                <c:pt idx="3">
                  <c:v>-1.5182017278175812</c:v>
                </c:pt>
                <c:pt idx="4">
                  <c:v>-1.4174202561888904</c:v>
                </c:pt>
                <c:pt idx="5">
                  <c:v>-1.5182017278175812</c:v>
                </c:pt>
                <c:pt idx="6">
                  <c:v>-1.5182017278175812</c:v>
                </c:pt>
                <c:pt idx="7">
                  <c:v>-1.5182017278175812</c:v>
                </c:pt>
                <c:pt idx="8">
                  <c:v>-1.5182017278175812</c:v>
                </c:pt>
                <c:pt idx="9">
                  <c:v>-1.5182017278175812</c:v>
                </c:pt>
                <c:pt idx="10">
                  <c:v>-1.5182017278175812</c:v>
                </c:pt>
                <c:pt idx="11">
                  <c:v>-1.5182017278175812</c:v>
                </c:pt>
                <c:pt idx="12">
                  <c:v>-1.5182017278175812</c:v>
                </c:pt>
                <c:pt idx="13">
                  <c:v>-1.5182017278175812</c:v>
                </c:pt>
                <c:pt idx="14">
                  <c:v>-1.5182017278175812</c:v>
                </c:pt>
                <c:pt idx="15">
                  <c:v>-1.5182017278175812</c:v>
                </c:pt>
                <c:pt idx="16">
                  <c:v>-1.5182017278175812</c:v>
                </c:pt>
                <c:pt idx="17">
                  <c:v>-1.5182017278175812</c:v>
                </c:pt>
                <c:pt idx="18">
                  <c:v>-1.5182017278175812</c:v>
                </c:pt>
                <c:pt idx="19">
                  <c:v>-1.5182017278175812</c:v>
                </c:pt>
                <c:pt idx="20">
                  <c:v>-1.5182017278175812</c:v>
                </c:pt>
                <c:pt idx="21">
                  <c:v>-1.5182017278175812</c:v>
                </c:pt>
                <c:pt idx="22">
                  <c:v>-1.5182017278175812</c:v>
                </c:pt>
                <c:pt idx="23">
                  <c:v>-1.5182017278175812</c:v>
                </c:pt>
                <c:pt idx="24">
                  <c:v>-1.5182017278175812</c:v>
                </c:pt>
                <c:pt idx="25">
                  <c:v>-1.4174202561888904</c:v>
                </c:pt>
                <c:pt idx="26">
                  <c:v>-1.5182017278175812</c:v>
                </c:pt>
                <c:pt idx="27">
                  <c:v>-1.5182017278175812</c:v>
                </c:pt>
                <c:pt idx="28">
                  <c:v>-1.5182017278175812</c:v>
                </c:pt>
                <c:pt idx="29">
                  <c:v>-1.5182017278175812</c:v>
                </c:pt>
                <c:pt idx="30">
                  <c:v>-1.5182017278175812</c:v>
                </c:pt>
                <c:pt idx="31">
                  <c:v>-1.5182017278175812</c:v>
                </c:pt>
                <c:pt idx="32">
                  <c:v>-1.5182017278175812</c:v>
                </c:pt>
                <c:pt idx="33">
                  <c:v>-1.5182017278175812</c:v>
                </c:pt>
                <c:pt idx="34">
                  <c:v>-1.5182017278175812</c:v>
                </c:pt>
                <c:pt idx="35">
                  <c:v>-1.5182017278175812</c:v>
                </c:pt>
                <c:pt idx="36">
                  <c:v>-1.5182017278175812</c:v>
                </c:pt>
                <c:pt idx="37">
                  <c:v>-1.5182017278175812</c:v>
                </c:pt>
                <c:pt idx="38">
                  <c:v>-1.5182017278175812</c:v>
                </c:pt>
                <c:pt idx="39">
                  <c:v>-1.5182017278175812</c:v>
                </c:pt>
                <c:pt idx="40">
                  <c:v>-1.5182017278175812</c:v>
                </c:pt>
                <c:pt idx="41">
                  <c:v>-1.5182017278175812</c:v>
                </c:pt>
                <c:pt idx="42">
                  <c:v>-1.5182017278175812</c:v>
                </c:pt>
                <c:pt idx="43">
                  <c:v>-1.5182017278175812</c:v>
                </c:pt>
                <c:pt idx="44">
                  <c:v>-1.5182017278175812</c:v>
                </c:pt>
                <c:pt idx="45">
                  <c:v>-1.5182017278175812</c:v>
                </c:pt>
                <c:pt idx="46">
                  <c:v>-1.5182017278175812</c:v>
                </c:pt>
                <c:pt idx="47">
                  <c:v>-1.5182017278175812</c:v>
                </c:pt>
                <c:pt idx="48">
                  <c:v>-1.5182017278175812</c:v>
                </c:pt>
                <c:pt idx="49">
                  <c:v>-1.5182017278175812</c:v>
                </c:pt>
                <c:pt idx="50">
                  <c:v>-1.5182017278175812</c:v>
                </c:pt>
                <c:pt idx="51">
                  <c:v>-1.5182017278175812</c:v>
                </c:pt>
                <c:pt idx="52">
                  <c:v>-1.5182017278175812</c:v>
                </c:pt>
                <c:pt idx="53">
                  <c:v>-1.5182017278175812</c:v>
                </c:pt>
                <c:pt idx="54">
                  <c:v>-1.4174202561888904</c:v>
                </c:pt>
                <c:pt idx="55">
                  <c:v>-1.5182017278175812</c:v>
                </c:pt>
                <c:pt idx="56">
                  <c:v>-1.5182017278175812</c:v>
                </c:pt>
                <c:pt idx="57">
                  <c:v>-1.5182017278175812</c:v>
                </c:pt>
                <c:pt idx="58">
                  <c:v>-1.5182017278175812</c:v>
                </c:pt>
                <c:pt idx="59">
                  <c:v>-1.5182017278175812</c:v>
                </c:pt>
                <c:pt idx="60">
                  <c:v>-1.5182017278175812</c:v>
                </c:pt>
                <c:pt idx="61">
                  <c:v>-1.5182017278175812</c:v>
                </c:pt>
                <c:pt idx="62">
                  <c:v>-1.5182017278175812</c:v>
                </c:pt>
                <c:pt idx="63">
                  <c:v>-1.5182017278175812</c:v>
                </c:pt>
                <c:pt idx="64">
                  <c:v>-1.5182017278175812</c:v>
                </c:pt>
                <c:pt idx="65">
                  <c:v>-1.5182017278175812</c:v>
                </c:pt>
                <c:pt idx="66">
                  <c:v>-1.4174202561888904</c:v>
                </c:pt>
                <c:pt idx="67">
                  <c:v>-1.5182017278175812</c:v>
                </c:pt>
                <c:pt idx="68">
                  <c:v>-1.4174202561888904</c:v>
                </c:pt>
                <c:pt idx="69">
                  <c:v>-1.5182017278175812</c:v>
                </c:pt>
                <c:pt idx="70">
                  <c:v>-1.5182017278175812</c:v>
                </c:pt>
                <c:pt idx="71">
                  <c:v>-1.5182017278175812</c:v>
                </c:pt>
                <c:pt idx="72">
                  <c:v>-1.5182017278175812</c:v>
                </c:pt>
                <c:pt idx="73">
                  <c:v>-1.5182017278175812</c:v>
                </c:pt>
                <c:pt idx="74">
                  <c:v>-1.5182017278175812</c:v>
                </c:pt>
                <c:pt idx="75">
                  <c:v>-1.4174202561888904</c:v>
                </c:pt>
                <c:pt idx="76">
                  <c:v>-1.4174202561888904</c:v>
                </c:pt>
                <c:pt idx="77">
                  <c:v>-1.4174202561888904</c:v>
                </c:pt>
                <c:pt idx="78">
                  <c:v>-1.5182017278175812</c:v>
                </c:pt>
                <c:pt idx="79">
                  <c:v>-1.5182017278175812</c:v>
                </c:pt>
                <c:pt idx="80">
                  <c:v>-1.5182017278175812</c:v>
                </c:pt>
                <c:pt idx="81">
                  <c:v>-1.5182017278175812</c:v>
                </c:pt>
                <c:pt idx="82">
                  <c:v>-1.5182017278175812</c:v>
                </c:pt>
                <c:pt idx="83">
                  <c:v>-1.5182017278175812</c:v>
                </c:pt>
                <c:pt idx="84">
                  <c:v>-1.5182017278175812</c:v>
                </c:pt>
                <c:pt idx="85">
                  <c:v>-1.5182017278175812</c:v>
                </c:pt>
                <c:pt idx="86">
                  <c:v>-1.5182017278175812</c:v>
                </c:pt>
                <c:pt idx="87">
                  <c:v>-1.5182017278175812</c:v>
                </c:pt>
                <c:pt idx="88">
                  <c:v>-1.5182017278175812</c:v>
                </c:pt>
                <c:pt idx="89">
                  <c:v>-1.5182017278175812</c:v>
                </c:pt>
                <c:pt idx="90">
                  <c:v>-1.5182017278175812</c:v>
                </c:pt>
                <c:pt idx="91">
                  <c:v>-1.5182017278175812</c:v>
                </c:pt>
                <c:pt idx="92">
                  <c:v>-1.5182017278175812</c:v>
                </c:pt>
                <c:pt idx="93">
                  <c:v>-1.5182017278175812</c:v>
                </c:pt>
                <c:pt idx="94">
                  <c:v>-1.5182017278175812</c:v>
                </c:pt>
                <c:pt idx="95">
                  <c:v>-1.5182017278175812</c:v>
                </c:pt>
                <c:pt idx="96">
                  <c:v>-1.5182017278175812</c:v>
                </c:pt>
                <c:pt idx="97">
                  <c:v>-1.5182017278175812</c:v>
                </c:pt>
                <c:pt idx="98">
                  <c:v>-1.5182017278175812</c:v>
                </c:pt>
                <c:pt idx="99">
                  <c:v>-1.4174202561888904</c:v>
                </c:pt>
                <c:pt idx="100">
                  <c:v>-1.5182017278175812</c:v>
                </c:pt>
                <c:pt idx="101">
                  <c:v>-1.4174202561888904</c:v>
                </c:pt>
                <c:pt idx="102">
                  <c:v>-1.4174202561888904</c:v>
                </c:pt>
                <c:pt idx="103">
                  <c:v>-1.5182017278175812</c:v>
                </c:pt>
                <c:pt idx="104">
                  <c:v>-1.4174202561888904</c:v>
                </c:pt>
                <c:pt idx="105">
                  <c:v>-1.5182017278175812</c:v>
                </c:pt>
                <c:pt idx="106">
                  <c:v>-1.4174202561888904</c:v>
                </c:pt>
                <c:pt idx="107">
                  <c:v>-1.4174202561888904</c:v>
                </c:pt>
                <c:pt idx="108">
                  <c:v>-1.4174202561888904</c:v>
                </c:pt>
                <c:pt idx="109">
                  <c:v>-1.4174202561888904</c:v>
                </c:pt>
                <c:pt idx="110">
                  <c:v>-1.3166387845601992</c:v>
                </c:pt>
                <c:pt idx="111">
                  <c:v>-1.3166387845601992</c:v>
                </c:pt>
                <c:pt idx="112">
                  <c:v>-1.3166387845601992</c:v>
                </c:pt>
                <c:pt idx="113">
                  <c:v>-1.2158573129315082</c:v>
                </c:pt>
                <c:pt idx="114">
                  <c:v>-1.2158573129315082</c:v>
                </c:pt>
                <c:pt idx="115">
                  <c:v>-1.1150758413028172</c:v>
                </c:pt>
                <c:pt idx="116">
                  <c:v>-0.71194995478805301</c:v>
                </c:pt>
                <c:pt idx="117">
                  <c:v>-0.40960553990197984</c:v>
                </c:pt>
                <c:pt idx="118">
                  <c:v>-6.4796533872156781E-3</c:v>
                </c:pt>
                <c:pt idx="119">
                  <c:v>0.49742770475623965</c:v>
                </c:pt>
                <c:pt idx="120">
                  <c:v>0.90055359127100365</c:v>
                </c:pt>
                <c:pt idx="121">
                  <c:v>1.5052424210431501</c:v>
                </c:pt>
                <c:pt idx="122">
                  <c:v>2.0091497791866049</c:v>
                </c:pt>
                <c:pt idx="123">
                  <c:v>2.6138386089587513</c:v>
                </c:pt>
                <c:pt idx="124">
                  <c:v>2.916183023844825</c:v>
                </c:pt>
                <c:pt idx="125">
                  <c:v>3.2185274387308977</c:v>
                </c:pt>
                <c:pt idx="126">
                  <c:v>3.722434796874353</c:v>
                </c:pt>
                <c:pt idx="127">
                  <c:v>3.8232162685030433</c:v>
                </c:pt>
                <c:pt idx="128">
                  <c:v>3.9239977401317354</c:v>
                </c:pt>
                <c:pt idx="129">
                  <c:v>4.3271236266464985</c:v>
                </c:pt>
                <c:pt idx="130">
                  <c:v>4.2263421550178082</c:v>
                </c:pt>
                <c:pt idx="131">
                  <c:v>4.4279050982751906</c:v>
                </c:pt>
                <c:pt idx="132">
                  <c:v>4.6294680415325731</c:v>
                </c:pt>
                <c:pt idx="133">
                  <c:v>4.9318124564186459</c:v>
                </c:pt>
                <c:pt idx="134">
                  <c:v>4.9318124564186459</c:v>
                </c:pt>
                <c:pt idx="135">
                  <c:v>4.9318124564186459</c:v>
                </c:pt>
                <c:pt idx="136">
                  <c:v>5.0325939280473362</c:v>
                </c:pt>
                <c:pt idx="137">
                  <c:v>5.0325939280473362</c:v>
                </c:pt>
                <c:pt idx="138">
                  <c:v>5.5365012861907914</c:v>
                </c:pt>
                <c:pt idx="139">
                  <c:v>5.6372827578194835</c:v>
                </c:pt>
                <c:pt idx="140">
                  <c:v>5.6372827578194835</c:v>
                </c:pt>
                <c:pt idx="141">
                  <c:v>5.8388457010768642</c:v>
                </c:pt>
                <c:pt idx="142">
                  <c:v>5.7380642294481738</c:v>
                </c:pt>
                <c:pt idx="143">
                  <c:v>5.7380642294481738</c:v>
                </c:pt>
                <c:pt idx="144">
                  <c:v>6.2419715875916291</c:v>
                </c:pt>
                <c:pt idx="145">
                  <c:v>5.9396271727055563</c:v>
                </c:pt>
                <c:pt idx="146">
                  <c:v>5.9396271727055563</c:v>
                </c:pt>
                <c:pt idx="147">
                  <c:v>6.3427530592203194</c:v>
                </c:pt>
                <c:pt idx="148">
                  <c:v>6.4435345308490115</c:v>
                </c:pt>
                <c:pt idx="149">
                  <c:v>6.3427530592203194</c:v>
                </c:pt>
                <c:pt idx="150">
                  <c:v>6.5443160024777018</c:v>
                </c:pt>
                <c:pt idx="151">
                  <c:v>7.0482233606211571</c:v>
                </c:pt>
                <c:pt idx="152">
                  <c:v>6.5443160024777018</c:v>
                </c:pt>
                <c:pt idx="153">
                  <c:v>6.8466604173637746</c:v>
                </c:pt>
                <c:pt idx="154">
                  <c:v>6.7458789457350843</c:v>
                </c:pt>
                <c:pt idx="155">
                  <c:v>6.8466604173637746</c:v>
                </c:pt>
                <c:pt idx="156">
                  <c:v>6.8466604173637746</c:v>
                </c:pt>
                <c:pt idx="157">
                  <c:v>6.9474418889924667</c:v>
                </c:pt>
                <c:pt idx="158">
                  <c:v>6.9474418889924667</c:v>
                </c:pt>
                <c:pt idx="159">
                  <c:v>7.0482233606211571</c:v>
                </c:pt>
                <c:pt idx="160">
                  <c:v>7.1490048322498492</c:v>
                </c:pt>
                <c:pt idx="161">
                  <c:v>7.6529121903933044</c:v>
                </c:pt>
                <c:pt idx="162">
                  <c:v>7.4513492471359219</c:v>
                </c:pt>
                <c:pt idx="163">
                  <c:v>7.6529121903933044</c:v>
                </c:pt>
                <c:pt idx="164">
                  <c:v>7.3505677755072298</c:v>
                </c:pt>
                <c:pt idx="165">
                  <c:v>7.4513492471359219</c:v>
                </c:pt>
                <c:pt idx="166">
                  <c:v>7.2497863038785395</c:v>
                </c:pt>
                <c:pt idx="167">
                  <c:v>7.2497863038785395</c:v>
                </c:pt>
                <c:pt idx="168">
                  <c:v>7.5521307187646123</c:v>
                </c:pt>
                <c:pt idx="169">
                  <c:v>7.7536936620219947</c:v>
                </c:pt>
                <c:pt idx="170">
                  <c:v>7.3505677755072298</c:v>
                </c:pt>
                <c:pt idx="171">
                  <c:v>7.3505677755072298</c:v>
                </c:pt>
                <c:pt idx="172">
                  <c:v>7.3505677755072298</c:v>
                </c:pt>
                <c:pt idx="173">
                  <c:v>7.1490048322498492</c:v>
                </c:pt>
                <c:pt idx="174">
                  <c:v>7.0482233606211571</c:v>
                </c:pt>
                <c:pt idx="175">
                  <c:v>7.0482233606211571</c:v>
                </c:pt>
                <c:pt idx="176">
                  <c:v>7.0482233606211571</c:v>
                </c:pt>
                <c:pt idx="177">
                  <c:v>7.3505677755072298</c:v>
                </c:pt>
                <c:pt idx="178">
                  <c:v>7.6529121903933044</c:v>
                </c:pt>
                <c:pt idx="179">
                  <c:v>7.3505677755072298</c:v>
                </c:pt>
                <c:pt idx="180">
                  <c:v>7.5521307187646123</c:v>
                </c:pt>
                <c:pt idx="181">
                  <c:v>7.8544751336506859</c:v>
                </c:pt>
                <c:pt idx="182">
                  <c:v>8.1568195485367596</c:v>
                </c:pt>
                <c:pt idx="183">
                  <c:v>8.0560380769080684</c:v>
                </c:pt>
                <c:pt idx="184">
                  <c:v>8.0560380769080684</c:v>
                </c:pt>
                <c:pt idx="185">
                  <c:v>7.9552566052793754</c:v>
                </c:pt>
                <c:pt idx="186">
                  <c:v>7.5521307187646123</c:v>
                </c:pt>
                <c:pt idx="187">
                  <c:v>7.5521307187646123</c:v>
                </c:pt>
                <c:pt idx="188">
                  <c:v>7.4513492471359219</c:v>
                </c:pt>
                <c:pt idx="189">
                  <c:v>7.2497863038785395</c:v>
                </c:pt>
                <c:pt idx="190">
                  <c:v>7.2497863038785395</c:v>
                </c:pt>
                <c:pt idx="191">
                  <c:v>7.0482233606211571</c:v>
                </c:pt>
                <c:pt idx="192">
                  <c:v>7.0482233606211571</c:v>
                </c:pt>
                <c:pt idx="193">
                  <c:v>7.3505677755072298</c:v>
                </c:pt>
                <c:pt idx="194">
                  <c:v>7.8544751336506859</c:v>
                </c:pt>
                <c:pt idx="195">
                  <c:v>8.0560380769080684</c:v>
                </c:pt>
                <c:pt idx="196">
                  <c:v>8.4591639634228315</c:v>
                </c:pt>
                <c:pt idx="197">
                  <c:v>8.7615083783089052</c:v>
                </c:pt>
                <c:pt idx="198">
                  <c:v>8.4591639634228315</c:v>
                </c:pt>
                <c:pt idx="199">
                  <c:v>8.0560380769080684</c:v>
                </c:pt>
                <c:pt idx="200">
                  <c:v>8.1568195485367596</c:v>
                </c:pt>
                <c:pt idx="201">
                  <c:v>8.1568195485367596</c:v>
                </c:pt>
                <c:pt idx="202">
                  <c:v>7.7536936620219947</c:v>
                </c:pt>
                <c:pt idx="203">
                  <c:v>7.6529121903933044</c:v>
                </c:pt>
                <c:pt idx="204">
                  <c:v>7.3505677755072298</c:v>
                </c:pt>
                <c:pt idx="205">
                  <c:v>7.3505677755072298</c:v>
                </c:pt>
                <c:pt idx="206">
                  <c:v>7.2497863038785395</c:v>
                </c:pt>
                <c:pt idx="207">
                  <c:v>7.4513492471359219</c:v>
                </c:pt>
                <c:pt idx="208">
                  <c:v>7.3505677755072298</c:v>
                </c:pt>
                <c:pt idx="209">
                  <c:v>7.0482233606211571</c:v>
                </c:pt>
                <c:pt idx="210">
                  <c:v>7.0482233606211571</c:v>
                </c:pt>
                <c:pt idx="211">
                  <c:v>6.9474418889924667</c:v>
                </c:pt>
                <c:pt idx="212">
                  <c:v>7.1490048322498492</c:v>
                </c:pt>
                <c:pt idx="213">
                  <c:v>7.0482233606211571</c:v>
                </c:pt>
                <c:pt idx="214">
                  <c:v>7.2497863038785395</c:v>
                </c:pt>
                <c:pt idx="215">
                  <c:v>7.2497863038785395</c:v>
                </c:pt>
                <c:pt idx="216">
                  <c:v>7.7536936620219947</c:v>
                </c:pt>
                <c:pt idx="217">
                  <c:v>8.0560380769080684</c:v>
                </c:pt>
                <c:pt idx="218">
                  <c:v>8.0560380769080684</c:v>
                </c:pt>
                <c:pt idx="219">
                  <c:v>8.3583824917941403</c:v>
                </c:pt>
                <c:pt idx="220">
                  <c:v>8.7615083783089052</c:v>
                </c:pt>
                <c:pt idx="221">
                  <c:v>8.8622898499375964</c:v>
                </c:pt>
                <c:pt idx="222">
                  <c:v>8.4591639634228315</c:v>
                </c:pt>
                <c:pt idx="223">
                  <c:v>8.3583824917941403</c:v>
                </c:pt>
                <c:pt idx="224">
                  <c:v>8.1568195485367596</c:v>
                </c:pt>
                <c:pt idx="225">
                  <c:v>8.1568195485367596</c:v>
                </c:pt>
                <c:pt idx="226">
                  <c:v>8.0560380769080684</c:v>
                </c:pt>
                <c:pt idx="227">
                  <c:v>7.9552566052793754</c:v>
                </c:pt>
                <c:pt idx="228">
                  <c:v>7.8544751336506859</c:v>
                </c:pt>
                <c:pt idx="229">
                  <c:v>7.7536936620219947</c:v>
                </c:pt>
                <c:pt idx="230">
                  <c:v>7.6529121903933044</c:v>
                </c:pt>
                <c:pt idx="231">
                  <c:v>7.7536936620219947</c:v>
                </c:pt>
                <c:pt idx="232">
                  <c:v>7.7536936620219947</c:v>
                </c:pt>
                <c:pt idx="233">
                  <c:v>7.6529121903933044</c:v>
                </c:pt>
                <c:pt idx="234">
                  <c:v>7.5521307187646123</c:v>
                </c:pt>
                <c:pt idx="235">
                  <c:v>7.4513492471359219</c:v>
                </c:pt>
                <c:pt idx="236">
                  <c:v>7.6529121903933044</c:v>
                </c:pt>
                <c:pt idx="237">
                  <c:v>7.6529121903933044</c:v>
                </c:pt>
                <c:pt idx="238">
                  <c:v>7.5521307187646123</c:v>
                </c:pt>
                <c:pt idx="239">
                  <c:v>7.6529121903933044</c:v>
                </c:pt>
                <c:pt idx="240">
                  <c:v>7.6529121903933044</c:v>
                </c:pt>
                <c:pt idx="241">
                  <c:v>7.6529121903933044</c:v>
                </c:pt>
                <c:pt idx="242">
                  <c:v>7.8544751336506859</c:v>
                </c:pt>
                <c:pt idx="243">
                  <c:v>7.8544751336506859</c:v>
                </c:pt>
                <c:pt idx="244">
                  <c:v>8.3583824917941403</c:v>
                </c:pt>
                <c:pt idx="245">
                  <c:v>8.6607269066802139</c:v>
                </c:pt>
                <c:pt idx="246">
                  <c:v>8.6607269066802139</c:v>
                </c:pt>
                <c:pt idx="247">
                  <c:v>9.1646342648236701</c:v>
                </c:pt>
                <c:pt idx="248">
                  <c:v>8.9630713215662858</c:v>
                </c:pt>
                <c:pt idx="249">
                  <c:v>9.0638527931949788</c:v>
                </c:pt>
                <c:pt idx="250">
                  <c:v>8.7615083783089052</c:v>
                </c:pt>
                <c:pt idx="251">
                  <c:v>8.6607269066802139</c:v>
                </c:pt>
                <c:pt idx="252">
                  <c:v>8.5599454350515245</c:v>
                </c:pt>
                <c:pt idx="253">
                  <c:v>8.4591639634228315</c:v>
                </c:pt>
                <c:pt idx="254">
                  <c:v>8.4591639634228315</c:v>
                </c:pt>
                <c:pt idx="255">
                  <c:v>8.5599454350515245</c:v>
                </c:pt>
                <c:pt idx="256">
                  <c:v>8.2576010201654491</c:v>
                </c:pt>
                <c:pt idx="257">
                  <c:v>8.1568195485367596</c:v>
                </c:pt>
                <c:pt idx="258">
                  <c:v>8.2576010201654491</c:v>
                </c:pt>
                <c:pt idx="259">
                  <c:v>8.1568195485367596</c:v>
                </c:pt>
                <c:pt idx="260">
                  <c:v>8.2576010201654491</c:v>
                </c:pt>
                <c:pt idx="261">
                  <c:v>8.2576010201654491</c:v>
                </c:pt>
                <c:pt idx="262">
                  <c:v>8.0560380769080684</c:v>
                </c:pt>
                <c:pt idx="263">
                  <c:v>8.0560380769080684</c:v>
                </c:pt>
                <c:pt idx="264">
                  <c:v>8.0560380769080684</c:v>
                </c:pt>
                <c:pt idx="265">
                  <c:v>8.0560380769080684</c:v>
                </c:pt>
                <c:pt idx="266">
                  <c:v>8.2576010201654491</c:v>
                </c:pt>
                <c:pt idx="267">
                  <c:v>8.0560380769080684</c:v>
                </c:pt>
                <c:pt idx="268">
                  <c:v>8.0560380769080684</c:v>
                </c:pt>
                <c:pt idx="269">
                  <c:v>8.0560380769080684</c:v>
                </c:pt>
                <c:pt idx="270">
                  <c:v>8.0560380769080684</c:v>
                </c:pt>
                <c:pt idx="271">
                  <c:v>8.0560380769080684</c:v>
                </c:pt>
                <c:pt idx="272">
                  <c:v>8.1568195485367596</c:v>
                </c:pt>
                <c:pt idx="273">
                  <c:v>8.0560380769080684</c:v>
                </c:pt>
                <c:pt idx="274">
                  <c:v>8.0560380769080684</c:v>
                </c:pt>
                <c:pt idx="275">
                  <c:v>8.0560380769080684</c:v>
                </c:pt>
                <c:pt idx="276">
                  <c:v>7.9552566052793754</c:v>
                </c:pt>
                <c:pt idx="277">
                  <c:v>8.0560380769080684</c:v>
                </c:pt>
                <c:pt idx="278">
                  <c:v>8.0560380769080684</c:v>
                </c:pt>
                <c:pt idx="279">
                  <c:v>8.4591639634228315</c:v>
                </c:pt>
                <c:pt idx="280">
                  <c:v>8.6607269066802139</c:v>
                </c:pt>
                <c:pt idx="281">
                  <c:v>8.8622898499375964</c:v>
                </c:pt>
                <c:pt idx="282">
                  <c:v>9.3661972080810507</c:v>
                </c:pt>
                <c:pt idx="283">
                  <c:v>9.2654157364523613</c:v>
                </c:pt>
                <c:pt idx="284">
                  <c:v>9.6685416229671244</c:v>
                </c:pt>
                <c:pt idx="285">
                  <c:v>9.6685416229671244</c:v>
                </c:pt>
                <c:pt idx="286">
                  <c:v>9.4669786797097419</c:v>
                </c:pt>
                <c:pt idx="287">
                  <c:v>9.3661972080810507</c:v>
                </c:pt>
                <c:pt idx="288">
                  <c:v>9.0638527931949788</c:v>
                </c:pt>
                <c:pt idx="289">
                  <c:v>9.1646342648236701</c:v>
                </c:pt>
                <c:pt idx="290">
                  <c:v>9.1646342648236701</c:v>
                </c:pt>
                <c:pt idx="291">
                  <c:v>8.9630713215662858</c:v>
                </c:pt>
                <c:pt idx="292">
                  <c:v>8.8622898499375964</c:v>
                </c:pt>
                <c:pt idx="293">
                  <c:v>8.8622898499375964</c:v>
                </c:pt>
                <c:pt idx="294">
                  <c:v>8.8622898499375964</c:v>
                </c:pt>
                <c:pt idx="295">
                  <c:v>8.7615083783089052</c:v>
                </c:pt>
                <c:pt idx="296">
                  <c:v>8.6607269066802139</c:v>
                </c:pt>
                <c:pt idx="297">
                  <c:v>8.9630713215662858</c:v>
                </c:pt>
                <c:pt idx="298">
                  <c:v>8.8622898499375964</c:v>
                </c:pt>
                <c:pt idx="299">
                  <c:v>8.7615083783089052</c:v>
                </c:pt>
                <c:pt idx="300">
                  <c:v>8.5599454350515245</c:v>
                </c:pt>
                <c:pt idx="301">
                  <c:v>8.5599454350515245</c:v>
                </c:pt>
                <c:pt idx="302">
                  <c:v>8.5599454350515245</c:v>
                </c:pt>
                <c:pt idx="303">
                  <c:v>8.7615083783089052</c:v>
                </c:pt>
                <c:pt idx="304">
                  <c:v>8.7615083783089052</c:v>
                </c:pt>
                <c:pt idx="305">
                  <c:v>8.8622898499375964</c:v>
                </c:pt>
                <c:pt idx="306">
                  <c:v>8.6607269066802139</c:v>
                </c:pt>
                <c:pt idx="307">
                  <c:v>8.6607269066802139</c:v>
                </c:pt>
                <c:pt idx="308">
                  <c:v>8.6607269066802139</c:v>
                </c:pt>
                <c:pt idx="309">
                  <c:v>8.7615083783089052</c:v>
                </c:pt>
                <c:pt idx="310">
                  <c:v>8.7615083783089052</c:v>
                </c:pt>
                <c:pt idx="311">
                  <c:v>8.7615083783089052</c:v>
                </c:pt>
                <c:pt idx="312">
                  <c:v>8.7615083783089052</c:v>
                </c:pt>
                <c:pt idx="313">
                  <c:v>8.8622898499375964</c:v>
                </c:pt>
                <c:pt idx="314">
                  <c:v>8.7615083783089052</c:v>
                </c:pt>
                <c:pt idx="315">
                  <c:v>8.7615083783089052</c:v>
                </c:pt>
                <c:pt idx="316">
                  <c:v>8.7615083783089052</c:v>
                </c:pt>
                <c:pt idx="317">
                  <c:v>8.6607269066802139</c:v>
                </c:pt>
                <c:pt idx="318">
                  <c:v>8.6607269066802139</c:v>
                </c:pt>
                <c:pt idx="319">
                  <c:v>8.7615083783089052</c:v>
                </c:pt>
                <c:pt idx="320">
                  <c:v>8.7615083783089052</c:v>
                </c:pt>
                <c:pt idx="321">
                  <c:v>8.6607269066802139</c:v>
                </c:pt>
                <c:pt idx="322">
                  <c:v>8.6607269066802139</c:v>
                </c:pt>
                <c:pt idx="323">
                  <c:v>8.7615083783089052</c:v>
                </c:pt>
                <c:pt idx="324">
                  <c:v>8.7615083783089052</c:v>
                </c:pt>
                <c:pt idx="325">
                  <c:v>8.6607269066802139</c:v>
                </c:pt>
                <c:pt idx="326">
                  <c:v>8.6607269066802139</c:v>
                </c:pt>
                <c:pt idx="327">
                  <c:v>8.7615083783089052</c:v>
                </c:pt>
                <c:pt idx="328">
                  <c:v>8.7615083783089052</c:v>
                </c:pt>
                <c:pt idx="329">
                  <c:v>8.9630713215662858</c:v>
                </c:pt>
                <c:pt idx="330">
                  <c:v>8.8622898499375964</c:v>
                </c:pt>
                <c:pt idx="331">
                  <c:v>8.9630713215662858</c:v>
                </c:pt>
                <c:pt idx="332">
                  <c:v>8.8622898499375964</c:v>
                </c:pt>
                <c:pt idx="333">
                  <c:v>8.8622898499375964</c:v>
                </c:pt>
                <c:pt idx="334">
                  <c:v>8.7615083783089052</c:v>
                </c:pt>
                <c:pt idx="335">
                  <c:v>8.8622898499375964</c:v>
                </c:pt>
                <c:pt idx="336">
                  <c:v>8.9630713215662858</c:v>
                </c:pt>
                <c:pt idx="337">
                  <c:v>8.9630713215662858</c:v>
                </c:pt>
                <c:pt idx="338">
                  <c:v>9.0638527931949788</c:v>
                </c:pt>
                <c:pt idx="339">
                  <c:v>8.9630713215662858</c:v>
                </c:pt>
                <c:pt idx="340">
                  <c:v>8.9630713215662858</c:v>
                </c:pt>
                <c:pt idx="341">
                  <c:v>8.9630713215662858</c:v>
                </c:pt>
                <c:pt idx="342">
                  <c:v>8.9630713215662858</c:v>
                </c:pt>
                <c:pt idx="343">
                  <c:v>9.0638527931949788</c:v>
                </c:pt>
                <c:pt idx="344">
                  <c:v>9.0638527931949788</c:v>
                </c:pt>
                <c:pt idx="345">
                  <c:v>9.0638527931949788</c:v>
                </c:pt>
                <c:pt idx="346">
                  <c:v>9.1646342648236701</c:v>
                </c:pt>
                <c:pt idx="347">
                  <c:v>9.1646342648236701</c:v>
                </c:pt>
                <c:pt idx="348">
                  <c:v>9.0638527931949788</c:v>
                </c:pt>
                <c:pt idx="349">
                  <c:v>9.0638527931949788</c:v>
                </c:pt>
                <c:pt idx="350">
                  <c:v>9.0638527931949788</c:v>
                </c:pt>
                <c:pt idx="351">
                  <c:v>9.0638527931949788</c:v>
                </c:pt>
                <c:pt idx="352">
                  <c:v>9.1646342648236701</c:v>
                </c:pt>
                <c:pt idx="353">
                  <c:v>9.1646342648236701</c:v>
                </c:pt>
                <c:pt idx="354">
                  <c:v>9.1646342648236701</c:v>
                </c:pt>
                <c:pt idx="355">
                  <c:v>9.2654157364523613</c:v>
                </c:pt>
                <c:pt idx="356">
                  <c:v>9.0638527931949788</c:v>
                </c:pt>
                <c:pt idx="357">
                  <c:v>9.0638527931949788</c:v>
                </c:pt>
                <c:pt idx="358">
                  <c:v>9.1646342648236701</c:v>
                </c:pt>
                <c:pt idx="359">
                  <c:v>9.0638527931949788</c:v>
                </c:pt>
                <c:pt idx="360">
                  <c:v>9.1646342648236701</c:v>
                </c:pt>
                <c:pt idx="361">
                  <c:v>9.3661972080810507</c:v>
                </c:pt>
                <c:pt idx="362">
                  <c:v>9.2654157364523613</c:v>
                </c:pt>
                <c:pt idx="363">
                  <c:v>9.1646342648236701</c:v>
                </c:pt>
                <c:pt idx="364">
                  <c:v>9.0638527931949788</c:v>
                </c:pt>
                <c:pt idx="365">
                  <c:v>9.3661972080810507</c:v>
                </c:pt>
                <c:pt idx="366">
                  <c:v>9.0638527931949788</c:v>
                </c:pt>
                <c:pt idx="367">
                  <c:v>9.2654157364523613</c:v>
                </c:pt>
                <c:pt idx="368">
                  <c:v>9.1646342648236701</c:v>
                </c:pt>
                <c:pt idx="369">
                  <c:v>9.2654157364523613</c:v>
                </c:pt>
                <c:pt idx="370">
                  <c:v>9.3661972080810507</c:v>
                </c:pt>
                <c:pt idx="371">
                  <c:v>9.4669786797097419</c:v>
                </c:pt>
                <c:pt idx="372">
                  <c:v>9.3661972080810507</c:v>
                </c:pt>
                <c:pt idx="373">
                  <c:v>9.4669786797097419</c:v>
                </c:pt>
                <c:pt idx="374">
                  <c:v>9.4669786797097419</c:v>
                </c:pt>
                <c:pt idx="375">
                  <c:v>9.3661972080810507</c:v>
                </c:pt>
                <c:pt idx="376">
                  <c:v>9.4669786797097419</c:v>
                </c:pt>
                <c:pt idx="377">
                  <c:v>9.6685416229671244</c:v>
                </c:pt>
                <c:pt idx="378">
                  <c:v>9.5677601513384349</c:v>
                </c:pt>
                <c:pt idx="379">
                  <c:v>9.6685416229671244</c:v>
                </c:pt>
                <c:pt idx="380">
                  <c:v>9.3661972080810507</c:v>
                </c:pt>
                <c:pt idx="381">
                  <c:v>9.5677601513384349</c:v>
                </c:pt>
                <c:pt idx="382">
                  <c:v>9.4669786797097419</c:v>
                </c:pt>
                <c:pt idx="383">
                  <c:v>9.4669786797097419</c:v>
                </c:pt>
                <c:pt idx="384">
                  <c:v>9.3661972080810507</c:v>
                </c:pt>
                <c:pt idx="385">
                  <c:v>9.3661972080810507</c:v>
                </c:pt>
                <c:pt idx="386">
                  <c:v>9.4669786797097419</c:v>
                </c:pt>
                <c:pt idx="387">
                  <c:v>9.5677601513384349</c:v>
                </c:pt>
                <c:pt idx="388">
                  <c:v>9.4669786797097419</c:v>
                </c:pt>
                <c:pt idx="389">
                  <c:v>9.6685416229671244</c:v>
                </c:pt>
                <c:pt idx="390">
                  <c:v>9.4669786797097419</c:v>
                </c:pt>
                <c:pt idx="391">
                  <c:v>9.6685416229671244</c:v>
                </c:pt>
                <c:pt idx="392">
                  <c:v>9.5677601513384349</c:v>
                </c:pt>
                <c:pt idx="393">
                  <c:v>9.6685416229671244</c:v>
                </c:pt>
                <c:pt idx="394">
                  <c:v>9.4669786797097419</c:v>
                </c:pt>
                <c:pt idx="395">
                  <c:v>9.4669786797097419</c:v>
                </c:pt>
                <c:pt idx="396">
                  <c:v>9.6685416229671244</c:v>
                </c:pt>
                <c:pt idx="397">
                  <c:v>9.6685416229671244</c:v>
                </c:pt>
                <c:pt idx="398">
                  <c:v>9.7693230945958156</c:v>
                </c:pt>
                <c:pt idx="399">
                  <c:v>9.4669786797097419</c:v>
                </c:pt>
                <c:pt idx="400">
                  <c:v>9.4669786797097419</c:v>
                </c:pt>
                <c:pt idx="401">
                  <c:v>9.5677601513384349</c:v>
                </c:pt>
                <c:pt idx="402">
                  <c:v>9.4669786797097419</c:v>
                </c:pt>
                <c:pt idx="403">
                  <c:v>9.5677601513384349</c:v>
                </c:pt>
                <c:pt idx="404">
                  <c:v>9.6685416229671244</c:v>
                </c:pt>
                <c:pt idx="405">
                  <c:v>9.5677601513384349</c:v>
                </c:pt>
                <c:pt idx="406">
                  <c:v>9.6685416229671244</c:v>
                </c:pt>
                <c:pt idx="407">
                  <c:v>9.7693230945958156</c:v>
                </c:pt>
                <c:pt idx="408">
                  <c:v>9.6685416229671244</c:v>
                </c:pt>
                <c:pt idx="409">
                  <c:v>9.5677601513384349</c:v>
                </c:pt>
                <c:pt idx="410">
                  <c:v>9.5677601513384349</c:v>
                </c:pt>
                <c:pt idx="411">
                  <c:v>9.5677601513384349</c:v>
                </c:pt>
                <c:pt idx="412">
                  <c:v>9.6685416229671244</c:v>
                </c:pt>
                <c:pt idx="413">
                  <c:v>9.6685416229671244</c:v>
                </c:pt>
                <c:pt idx="414">
                  <c:v>9.8701045662245068</c:v>
                </c:pt>
                <c:pt idx="415">
                  <c:v>9.6685416229671244</c:v>
                </c:pt>
                <c:pt idx="416">
                  <c:v>9.6685416229671244</c:v>
                </c:pt>
                <c:pt idx="417">
                  <c:v>9.5677601513384349</c:v>
                </c:pt>
                <c:pt idx="418">
                  <c:v>9.7693230945958156</c:v>
                </c:pt>
                <c:pt idx="419">
                  <c:v>9.6685416229671244</c:v>
                </c:pt>
                <c:pt idx="420">
                  <c:v>9.6685416229671244</c:v>
                </c:pt>
                <c:pt idx="421">
                  <c:v>9.6685416229671244</c:v>
                </c:pt>
                <c:pt idx="422">
                  <c:v>9.7693230945958156</c:v>
                </c:pt>
                <c:pt idx="423">
                  <c:v>9.9708860378531963</c:v>
                </c:pt>
                <c:pt idx="424">
                  <c:v>9.7693230945958156</c:v>
                </c:pt>
                <c:pt idx="425">
                  <c:v>9.7693230945958156</c:v>
                </c:pt>
                <c:pt idx="426">
                  <c:v>10.071667509481889</c:v>
                </c:pt>
                <c:pt idx="427">
                  <c:v>9.9708860378531963</c:v>
                </c:pt>
                <c:pt idx="428">
                  <c:v>9.8701045662245068</c:v>
                </c:pt>
                <c:pt idx="429">
                  <c:v>9.8701045662245068</c:v>
                </c:pt>
                <c:pt idx="430">
                  <c:v>9.7693230945958156</c:v>
                </c:pt>
                <c:pt idx="431">
                  <c:v>9.8701045662245068</c:v>
                </c:pt>
                <c:pt idx="432">
                  <c:v>9.7693230945958156</c:v>
                </c:pt>
                <c:pt idx="433">
                  <c:v>9.8701045662245068</c:v>
                </c:pt>
                <c:pt idx="434">
                  <c:v>9.7693230945958156</c:v>
                </c:pt>
                <c:pt idx="435">
                  <c:v>10.071667509481889</c:v>
                </c:pt>
                <c:pt idx="436">
                  <c:v>9.9708860378531963</c:v>
                </c:pt>
                <c:pt idx="437">
                  <c:v>10.071667509481889</c:v>
                </c:pt>
                <c:pt idx="438">
                  <c:v>9.8701045662245068</c:v>
                </c:pt>
                <c:pt idx="439">
                  <c:v>10.17244898111058</c:v>
                </c:pt>
                <c:pt idx="440">
                  <c:v>10.071667509481889</c:v>
                </c:pt>
                <c:pt idx="441">
                  <c:v>10.071667509481889</c:v>
                </c:pt>
                <c:pt idx="442">
                  <c:v>9.9708860378531963</c:v>
                </c:pt>
                <c:pt idx="443">
                  <c:v>9.9708860378531963</c:v>
                </c:pt>
                <c:pt idx="444">
                  <c:v>10.071667509481889</c:v>
                </c:pt>
                <c:pt idx="445">
                  <c:v>10.071667509481889</c:v>
                </c:pt>
                <c:pt idx="446">
                  <c:v>9.9708860378531963</c:v>
                </c:pt>
                <c:pt idx="447">
                  <c:v>9.8701045662245068</c:v>
                </c:pt>
                <c:pt idx="448">
                  <c:v>10.071667509481889</c:v>
                </c:pt>
                <c:pt idx="449">
                  <c:v>10.17244898111058</c:v>
                </c:pt>
                <c:pt idx="450">
                  <c:v>10.071667509481889</c:v>
                </c:pt>
                <c:pt idx="451">
                  <c:v>9.9708860378531963</c:v>
                </c:pt>
                <c:pt idx="452">
                  <c:v>9.9708860378531963</c:v>
                </c:pt>
                <c:pt idx="453">
                  <c:v>10.071667509481889</c:v>
                </c:pt>
                <c:pt idx="454">
                  <c:v>10.17244898111058</c:v>
                </c:pt>
                <c:pt idx="455">
                  <c:v>10.071667509481889</c:v>
                </c:pt>
                <c:pt idx="456">
                  <c:v>10.071667509481889</c:v>
                </c:pt>
                <c:pt idx="457">
                  <c:v>9.9708860378531963</c:v>
                </c:pt>
                <c:pt idx="458">
                  <c:v>10.17244898111058</c:v>
                </c:pt>
                <c:pt idx="459">
                  <c:v>10.17244898111058</c:v>
                </c:pt>
                <c:pt idx="460">
                  <c:v>10.17244898111058</c:v>
                </c:pt>
                <c:pt idx="461">
                  <c:v>10.071667509481889</c:v>
                </c:pt>
                <c:pt idx="462">
                  <c:v>9.9708860378531963</c:v>
                </c:pt>
                <c:pt idx="463">
                  <c:v>10.17244898111058</c:v>
                </c:pt>
                <c:pt idx="464">
                  <c:v>10.071667509481889</c:v>
                </c:pt>
                <c:pt idx="465">
                  <c:v>10.071667509481889</c:v>
                </c:pt>
                <c:pt idx="466">
                  <c:v>10.071667509481889</c:v>
                </c:pt>
                <c:pt idx="467">
                  <c:v>9.9708860378531963</c:v>
                </c:pt>
                <c:pt idx="468">
                  <c:v>9.9708860378531963</c:v>
                </c:pt>
                <c:pt idx="469">
                  <c:v>9.9708860378531963</c:v>
                </c:pt>
                <c:pt idx="470">
                  <c:v>10.071667509481889</c:v>
                </c:pt>
                <c:pt idx="471">
                  <c:v>10.17244898111058</c:v>
                </c:pt>
                <c:pt idx="472">
                  <c:v>10.071667509481889</c:v>
                </c:pt>
                <c:pt idx="473">
                  <c:v>10.071667509481889</c:v>
                </c:pt>
                <c:pt idx="474">
                  <c:v>10.17244898111058</c:v>
                </c:pt>
                <c:pt idx="475">
                  <c:v>10.17244898111058</c:v>
                </c:pt>
                <c:pt idx="476">
                  <c:v>10.17244898111058</c:v>
                </c:pt>
                <c:pt idx="477">
                  <c:v>10.17244898111058</c:v>
                </c:pt>
                <c:pt idx="478">
                  <c:v>10.071667509481889</c:v>
                </c:pt>
                <c:pt idx="479">
                  <c:v>10.27323045273927</c:v>
                </c:pt>
                <c:pt idx="480">
                  <c:v>10.17244898111058</c:v>
                </c:pt>
                <c:pt idx="481">
                  <c:v>10.17244898111058</c:v>
                </c:pt>
                <c:pt idx="482">
                  <c:v>10.17244898111058</c:v>
                </c:pt>
                <c:pt idx="483">
                  <c:v>10.27323045273927</c:v>
                </c:pt>
                <c:pt idx="484">
                  <c:v>10.17244898111058</c:v>
                </c:pt>
                <c:pt idx="485">
                  <c:v>10.374011924367961</c:v>
                </c:pt>
                <c:pt idx="486">
                  <c:v>10.27323045273927</c:v>
                </c:pt>
                <c:pt idx="487">
                  <c:v>10.17244898111058</c:v>
                </c:pt>
                <c:pt idx="488">
                  <c:v>10.27323045273927</c:v>
                </c:pt>
                <c:pt idx="489">
                  <c:v>10.27323045273927</c:v>
                </c:pt>
                <c:pt idx="490">
                  <c:v>10.27323045273927</c:v>
                </c:pt>
                <c:pt idx="491">
                  <c:v>10.27323045273927</c:v>
                </c:pt>
                <c:pt idx="492">
                  <c:v>10.27323045273927</c:v>
                </c:pt>
                <c:pt idx="493">
                  <c:v>10.374011924367961</c:v>
                </c:pt>
                <c:pt idx="494">
                  <c:v>10.374011924367961</c:v>
                </c:pt>
                <c:pt idx="495">
                  <c:v>10.474793395996652</c:v>
                </c:pt>
                <c:pt idx="496">
                  <c:v>10.374011924367961</c:v>
                </c:pt>
                <c:pt idx="497">
                  <c:v>10.27323045273927</c:v>
                </c:pt>
                <c:pt idx="498">
                  <c:v>10.27323045273927</c:v>
                </c:pt>
                <c:pt idx="499">
                  <c:v>10.27323045273927</c:v>
                </c:pt>
                <c:pt idx="500">
                  <c:v>10.374011924367961</c:v>
                </c:pt>
                <c:pt idx="501">
                  <c:v>10.374011924367961</c:v>
                </c:pt>
                <c:pt idx="502">
                  <c:v>10.374011924367961</c:v>
                </c:pt>
                <c:pt idx="503">
                  <c:v>10.374011924367961</c:v>
                </c:pt>
                <c:pt idx="504">
                  <c:v>10.374011924367961</c:v>
                </c:pt>
                <c:pt idx="505">
                  <c:v>10.374011924367961</c:v>
                </c:pt>
                <c:pt idx="506">
                  <c:v>10.474793395996652</c:v>
                </c:pt>
                <c:pt idx="507">
                  <c:v>10.474793395996652</c:v>
                </c:pt>
                <c:pt idx="508">
                  <c:v>10.575574867625345</c:v>
                </c:pt>
                <c:pt idx="509">
                  <c:v>10.474793395996652</c:v>
                </c:pt>
                <c:pt idx="510">
                  <c:v>10.474793395996652</c:v>
                </c:pt>
                <c:pt idx="511">
                  <c:v>10.374011924367961</c:v>
                </c:pt>
                <c:pt idx="512">
                  <c:v>10.474793395996652</c:v>
                </c:pt>
                <c:pt idx="513">
                  <c:v>10.374011924367961</c:v>
                </c:pt>
                <c:pt idx="514">
                  <c:v>10.27323045273927</c:v>
                </c:pt>
                <c:pt idx="515">
                  <c:v>10.474793395996652</c:v>
                </c:pt>
                <c:pt idx="516">
                  <c:v>10.474793395996652</c:v>
                </c:pt>
                <c:pt idx="517">
                  <c:v>10.474793395996652</c:v>
                </c:pt>
                <c:pt idx="518">
                  <c:v>10.474793395996652</c:v>
                </c:pt>
                <c:pt idx="519">
                  <c:v>10.474793395996652</c:v>
                </c:pt>
                <c:pt idx="520">
                  <c:v>10.474793395996652</c:v>
                </c:pt>
                <c:pt idx="521">
                  <c:v>10.474793395996652</c:v>
                </c:pt>
                <c:pt idx="522">
                  <c:v>10.474793395996652</c:v>
                </c:pt>
                <c:pt idx="523">
                  <c:v>10.474793395996652</c:v>
                </c:pt>
                <c:pt idx="524">
                  <c:v>10.575574867625345</c:v>
                </c:pt>
                <c:pt idx="525">
                  <c:v>10.575574867625345</c:v>
                </c:pt>
                <c:pt idx="526">
                  <c:v>10.474793395996652</c:v>
                </c:pt>
                <c:pt idx="527">
                  <c:v>10.474793395996652</c:v>
                </c:pt>
                <c:pt idx="528">
                  <c:v>10.575574867625345</c:v>
                </c:pt>
                <c:pt idx="529">
                  <c:v>10.575574867625345</c:v>
                </c:pt>
                <c:pt idx="530">
                  <c:v>10.474793395996652</c:v>
                </c:pt>
                <c:pt idx="531">
                  <c:v>10.575574867625345</c:v>
                </c:pt>
                <c:pt idx="532">
                  <c:v>10.575574867625345</c:v>
                </c:pt>
                <c:pt idx="533">
                  <c:v>10.575574867625345</c:v>
                </c:pt>
                <c:pt idx="534">
                  <c:v>10.575574867625345</c:v>
                </c:pt>
                <c:pt idx="535">
                  <c:v>10.676356339254035</c:v>
                </c:pt>
                <c:pt idx="536">
                  <c:v>10.474793395996652</c:v>
                </c:pt>
                <c:pt idx="537">
                  <c:v>10.474793395996652</c:v>
                </c:pt>
                <c:pt idx="538">
                  <c:v>10.676356339254035</c:v>
                </c:pt>
                <c:pt idx="539">
                  <c:v>10.676356339254035</c:v>
                </c:pt>
                <c:pt idx="540">
                  <c:v>10.575574867625345</c:v>
                </c:pt>
                <c:pt idx="541">
                  <c:v>10.676356339254035</c:v>
                </c:pt>
                <c:pt idx="542">
                  <c:v>10.575574867625345</c:v>
                </c:pt>
                <c:pt idx="543">
                  <c:v>10.676356339254035</c:v>
                </c:pt>
                <c:pt idx="544">
                  <c:v>10.676356339254035</c:v>
                </c:pt>
                <c:pt idx="545">
                  <c:v>10.575574867625345</c:v>
                </c:pt>
                <c:pt idx="546">
                  <c:v>10.575574867625345</c:v>
                </c:pt>
                <c:pt idx="547">
                  <c:v>10.676356339254035</c:v>
                </c:pt>
                <c:pt idx="548">
                  <c:v>10.575574867625345</c:v>
                </c:pt>
                <c:pt idx="549">
                  <c:v>10.676356339254035</c:v>
                </c:pt>
                <c:pt idx="550">
                  <c:v>10.777137810882726</c:v>
                </c:pt>
                <c:pt idx="551">
                  <c:v>10.777137810882726</c:v>
                </c:pt>
                <c:pt idx="552">
                  <c:v>10.676356339254035</c:v>
                </c:pt>
                <c:pt idx="553">
                  <c:v>10.777137810882726</c:v>
                </c:pt>
                <c:pt idx="554">
                  <c:v>10.676356339254035</c:v>
                </c:pt>
                <c:pt idx="555">
                  <c:v>10.676356339254035</c:v>
                </c:pt>
                <c:pt idx="556">
                  <c:v>10.676356339254035</c:v>
                </c:pt>
                <c:pt idx="557">
                  <c:v>10.676356339254035</c:v>
                </c:pt>
                <c:pt idx="558">
                  <c:v>10.777137810882726</c:v>
                </c:pt>
                <c:pt idx="559">
                  <c:v>10.676356339254035</c:v>
                </c:pt>
                <c:pt idx="560">
                  <c:v>10.676356339254035</c:v>
                </c:pt>
                <c:pt idx="561">
                  <c:v>10.777137810882726</c:v>
                </c:pt>
                <c:pt idx="562">
                  <c:v>10.676356339254035</c:v>
                </c:pt>
                <c:pt idx="563">
                  <c:v>10.777137810882726</c:v>
                </c:pt>
                <c:pt idx="564">
                  <c:v>10.676356339254035</c:v>
                </c:pt>
                <c:pt idx="565">
                  <c:v>10.777137810882726</c:v>
                </c:pt>
                <c:pt idx="566">
                  <c:v>10.777137810882726</c:v>
                </c:pt>
                <c:pt idx="567">
                  <c:v>10.877919282511417</c:v>
                </c:pt>
                <c:pt idx="568">
                  <c:v>10.777137810882726</c:v>
                </c:pt>
                <c:pt idx="569">
                  <c:v>10.777137810882726</c:v>
                </c:pt>
                <c:pt idx="570">
                  <c:v>10.777137810882726</c:v>
                </c:pt>
                <c:pt idx="571">
                  <c:v>10.676356339254035</c:v>
                </c:pt>
                <c:pt idx="572">
                  <c:v>10.777137810882726</c:v>
                </c:pt>
                <c:pt idx="573">
                  <c:v>10.676356339254035</c:v>
                </c:pt>
                <c:pt idx="574">
                  <c:v>10.777137810882726</c:v>
                </c:pt>
                <c:pt idx="575">
                  <c:v>10.676356339254035</c:v>
                </c:pt>
                <c:pt idx="576">
                  <c:v>10.777137810882726</c:v>
                </c:pt>
                <c:pt idx="577">
                  <c:v>10.676356339254035</c:v>
                </c:pt>
                <c:pt idx="578">
                  <c:v>10.676356339254035</c:v>
                </c:pt>
                <c:pt idx="579">
                  <c:v>10.777137810882726</c:v>
                </c:pt>
                <c:pt idx="580">
                  <c:v>10.777137810882726</c:v>
                </c:pt>
                <c:pt idx="581">
                  <c:v>10.777137810882726</c:v>
                </c:pt>
                <c:pt idx="582">
                  <c:v>10.877919282511417</c:v>
                </c:pt>
                <c:pt idx="583">
                  <c:v>10.777137810882726</c:v>
                </c:pt>
                <c:pt idx="584">
                  <c:v>10.777137810882726</c:v>
                </c:pt>
                <c:pt idx="585">
                  <c:v>10.978700754140107</c:v>
                </c:pt>
                <c:pt idx="586">
                  <c:v>10.978700754140107</c:v>
                </c:pt>
                <c:pt idx="587">
                  <c:v>10.877919282511417</c:v>
                </c:pt>
                <c:pt idx="588">
                  <c:v>10.777137810882726</c:v>
                </c:pt>
                <c:pt idx="589">
                  <c:v>10.978700754140107</c:v>
                </c:pt>
                <c:pt idx="590">
                  <c:v>10.777137810882726</c:v>
                </c:pt>
                <c:pt idx="591">
                  <c:v>10.877919282511417</c:v>
                </c:pt>
                <c:pt idx="592">
                  <c:v>10.676356339254035</c:v>
                </c:pt>
                <c:pt idx="593">
                  <c:v>10.877919282511417</c:v>
                </c:pt>
                <c:pt idx="594">
                  <c:v>10.777137810882726</c:v>
                </c:pt>
                <c:pt idx="595">
                  <c:v>10.877919282511417</c:v>
                </c:pt>
                <c:pt idx="596">
                  <c:v>10.777137810882726</c:v>
                </c:pt>
                <c:pt idx="597">
                  <c:v>10.877919282511417</c:v>
                </c:pt>
                <c:pt idx="598">
                  <c:v>10.978700754140107</c:v>
                </c:pt>
                <c:pt idx="599">
                  <c:v>10.877919282511417</c:v>
                </c:pt>
                <c:pt idx="600">
                  <c:v>10.877919282511417</c:v>
                </c:pt>
                <c:pt idx="601">
                  <c:v>11.0794822257688</c:v>
                </c:pt>
                <c:pt idx="602">
                  <c:v>10.978700754140107</c:v>
                </c:pt>
                <c:pt idx="603">
                  <c:v>10.877919282511417</c:v>
                </c:pt>
                <c:pt idx="604">
                  <c:v>10.978700754140107</c:v>
                </c:pt>
                <c:pt idx="605">
                  <c:v>10.978700754140107</c:v>
                </c:pt>
                <c:pt idx="606">
                  <c:v>10.877919282511417</c:v>
                </c:pt>
                <c:pt idx="607">
                  <c:v>10.877919282511417</c:v>
                </c:pt>
                <c:pt idx="608">
                  <c:v>10.877919282511417</c:v>
                </c:pt>
                <c:pt idx="609">
                  <c:v>10.978700754140107</c:v>
                </c:pt>
                <c:pt idx="610">
                  <c:v>10.978700754140107</c:v>
                </c:pt>
                <c:pt idx="611">
                  <c:v>11.0794822257688</c:v>
                </c:pt>
                <c:pt idx="612">
                  <c:v>10.978700754140107</c:v>
                </c:pt>
                <c:pt idx="613">
                  <c:v>10.978700754140107</c:v>
                </c:pt>
                <c:pt idx="614">
                  <c:v>10.978700754140107</c:v>
                </c:pt>
                <c:pt idx="615">
                  <c:v>10.978700754140107</c:v>
                </c:pt>
                <c:pt idx="616">
                  <c:v>11.0794822257688</c:v>
                </c:pt>
                <c:pt idx="617">
                  <c:v>11.0794822257688</c:v>
                </c:pt>
                <c:pt idx="618">
                  <c:v>11.0794822257688</c:v>
                </c:pt>
                <c:pt idx="619">
                  <c:v>11.0794822257688</c:v>
                </c:pt>
                <c:pt idx="620">
                  <c:v>11.180263697397491</c:v>
                </c:pt>
                <c:pt idx="621">
                  <c:v>11.180263697397491</c:v>
                </c:pt>
                <c:pt idx="622">
                  <c:v>11.0794822257688</c:v>
                </c:pt>
                <c:pt idx="623">
                  <c:v>11.180263697397491</c:v>
                </c:pt>
                <c:pt idx="624">
                  <c:v>11.180263697397491</c:v>
                </c:pt>
                <c:pt idx="625">
                  <c:v>11.0794822257688</c:v>
                </c:pt>
                <c:pt idx="626">
                  <c:v>11.180263697397491</c:v>
                </c:pt>
                <c:pt idx="627">
                  <c:v>11.0794822257688</c:v>
                </c:pt>
                <c:pt idx="628">
                  <c:v>11.0794822257688</c:v>
                </c:pt>
                <c:pt idx="629">
                  <c:v>11.180263697397491</c:v>
                </c:pt>
                <c:pt idx="630">
                  <c:v>11.180263697397491</c:v>
                </c:pt>
                <c:pt idx="631">
                  <c:v>11.180263697397491</c:v>
                </c:pt>
                <c:pt idx="632">
                  <c:v>11.0794822257688</c:v>
                </c:pt>
                <c:pt idx="633">
                  <c:v>10.978700754140107</c:v>
                </c:pt>
                <c:pt idx="634">
                  <c:v>11.0794822257688</c:v>
                </c:pt>
                <c:pt idx="635">
                  <c:v>10.978700754140107</c:v>
                </c:pt>
                <c:pt idx="636">
                  <c:v>10.978700754140107</c:v>
                </c:pt>
                <c:pt idx="637">
                  <c:v>10.978700754140107</c:v>
                </c:pt>
                <c:pt idx="638">
                  <c:v>10.978700754140107</c:v>
                </c:pt>
                <c:pt idx="639">
                  <c:v>11.281045169026182</c:v>
                </c:pt>
                <c:pt idx="640">
                  <c:v>11.180263697397491</c:v>
                </c:pt>
                <c:pt idx="641">
                  <c:v>11.0794822257688</c:v>
                </c:pt>
                <c:pt idx="642">
                  <c:v>11.180263697397491</c:v>
                </c:pt>
                <c:pt idx="643">
                  <c:v>11.180263697397491</c:v>
                </c:pt>
                <c:pt idx="644">
                  <c:v>11.0794822257688</c:v>
                </c:pt>
                <c:pt idx="645">
                  <c:v>11.180263697397491</c:v>
                </c:pt>
                <c:pt idx="646">
                  <c:v>11.180263697397491</c:v>
                </c:pt>
                <c:pt idx="647">
                  <c:v>11.180263697397491</c:v>
                </c:pt>
                <c:pt idx="648">
                  <c:v>11.180263697397491</c:v>
                </c:pt>
                <c:pt idx="649">
                  <c:v>11.180263697397491</c:v>
                </c:pt>
                <c:pt idx="650">
                  <c:v>11.180263697397491</c:v>
                </c:pt>
                <c:pt idx="651">
                  <c:v>11.0794822257688</c:v>
                </c:pt>
                <c:pt idx="652">
                  <c:v>11.0794822257688</c:v>
                </c:pt>
                <c:pt idx="653">
                  <c:v>11.0794822257688</c:v>
                </c:pt>
                <c:pt idx="654">
                  <c:v>11.180263697397491</c:v>
                </c:pt>
                <c:pt idx="655">
                  <c:v>11.180263697397491</c:v>
                </c:pt>
                <c:pt idx="656">
                  <c:v>11.180263697397491</c:v>
                </c:pt>
                <c:pt idx="657">
                  <c:v>11.0794822257688</c:v>
                </c:pt>
                <c:pt idx="658">
                  <c:v>11.180263697397491</c:v>
                </c:pt>
                <c:pt idx="659">
                  <c:v>11.180263697397491</c:v>
                </c:pt>
                <c:pt idx="660">
                  <c:v>11.0794822257688</c:v>
                </c:pt>
                <c:pt idx="661">
                  <c:v>11.180263697397491</c:v>
                </c:pt>
                <c:pt idx="662">
                  <c:v>11.0794822257688</c:v>
                </c:pt>
                <c:pt idx="663">
                  <c:v>11.0794822257688</c:v>
                </c:pt>
                <c:pt idx="664">
                  <c:v>11.0794822257688</c:v>
                </c:pt>
                <c:pt idx="665">
                  <c:v>11.180263697397491</c:v>
                </c:pt>
                <c:pt idx="666">
                  <c:v>11.180263697397491</c:v>
                </c:pt>
                <c:pt idx="667">
                  <c:v>11.281045169026182</c:v>
                </c:pt>
                <c:pt idx="668">
                  <c:v>11.180263697397491</c:v>
                </c:pt>
                <c:pt idx="669">
                  <c:v>11.180263697397491</c:v>
                </c:pt>
                <c:pt idx="670">
                  <c:v>11.180263697397491</c:v>
                </c:pt>
                <c:pt idx="671">
                  <c:v>11.281045169026182</c:v>
                </c:pt>
                <c:pt idx="672">
                  <c:v>11.281045169026182</c:v>
                </c:pt>
                <c:pt idx="673">
                  <c:v>11.180263697397491</c:v>
                </c:pt>
                <c:pt idx="674">
                  <c:v>11.0794822257688</c:v>
                </c:pt>
                <c:pt idx="675">
                  <c:v>11.180263697397491</c:v>
                </c:pt>
                <c:pt idx="676">
                  <c:v>11.0794822257688</c:v>
                </c:pt>
                <c:pt idx="677">
                  <c:v>11.281045169026182</c:v>
                </c:pt>
                <c:pt idx="678">
                  <c:v>11.180263697397491</c:v>
                </c:pt>
                <c:pt idx="679">
                  <c:v>11.180263697397491</c:v>
                </c:pt>
                <c:pt idx="680">
                  <c:v>11.180263697397491</c:v>
                </c:pt>
                <c:pt idx="681">
                  <c:v>11.180263697397491</c:v>
                </c:pt>
                <c:pt idx="682">
                  <c:v>11.180263697397491</c:v>
                </c:pt>
                <c:pt idx="683">
                  <c:v>11.281045169026182</c:v>
                </c:pt>
                <c:pt idx="684">
                  <c:v>11.180263697397491</c:v>
                </c:pt>
                <c:pt idx="685">
                  <c:v>11.180263697397491</c:v>
                </c:pt>
                <c:pt idx="686">
                  <c:v>11.0794822257688</c:v>
                </c:pt>
                <c:pt idx="687">
                  <c:v>11.180263697397491</c:v>
                </c:pt>
                <c:pt idx="688">
                  <c:v>11.180263697397491</c:v>
                </c:pt>
                <c:pt idx="689">
                  <c:v>11.180263697397491</c:v>
                </c:pt>
                <c:pt idx="690">
                  <c:v>11.281045169026182</c:v>
                </c:pt>
                <c:pt idx="691">
                  <c:v>11.180263697397491</c:v>
                </c:pt>
                <c:pt idx="692">
                  <c:v>11.0794822257688</c:v>
                </c:pt>
                <c:pt idx="693">
                  <c:v>11.281045169026182</c:v>
                </c:pt>
                <c:pt idx="694">
                  <c:v>11.180263697397491</c:v>
                </c:pt>
                <c:pt idx="695">
                  <c:v>11.180263697397491</c:v>
                </c:pt>
                <c:pt idx="696">
                  <c:v>11.0794822257688</c:v>
                </c:pt>
                <c:pt idx="697">
                  <c:v>11.180263697397491</c:v>
                </c:pt>
                <c:pt idx="698">
                  <c:v>11.281045169026182</c:v>
                </c:pt>
                <c:pt idx="699">
                  <c:v>11.180263697397491</c:v>
                </c:pt>
                <c:pt idx="700">
                  <c:v>11.180263697397491</c:v>
                </c:pt>
                <c:pt idx="701">
                  <c:v>11.281045169026182</c:v>
                </c:pt>
                <c:pt idx="702">
                  <c:v>11.381826640654872</c:v>
                </c:pt>
                <c:pt idx="703">
                  <c:v>11.0794822257688</c:v>
                </c:pt>
                <c:pt idx="704">
                  <c:v>11.180263697397491</c:v>
                </c:pt>
                <c:pt idx="705">
                  <c:v>11.180263697397491</c:v>
                </c:pt>
                <c:pt idx="706">
                  <c:v>11.281045169026182</c:v>
                </c:pt>
                <c:pt idx="707">
                  <c:v>11.281045169026182</c:v>
                </c:pt>
                <c:pt idx="708">
                  <c:v>11.281045169026182</c:v>
                </c:pt>
                <c:pt idx="709">
                  <c:v>11.281045169026182</c:v>
                </c:pt>
                <c:pt idx="710">
                  <c:v>11.281045169026182</c:v>
                </c:pt>
                <c:pt idx="711">
                  <c:v>11.0794822257688</c:v>
                </c:pt>
                <c:pt idx="712">
                  <c:v>11.180263697397491</c:v>
                </c:pt>
                <c:pt idx="713">
                  <c:v>11.281045169026182</c:v>
                </c:pt>
                <c:pt idx="714">
                  <c:v>11.281045169026182</c:v>
                </c:pt>
                <c:pt idx="715">
                  <c:v>11.281045169026182</c:v>
                </c:pt>
                <c:pt idx="716">
                  <c:v>11.281045169026182</c:v>
                </c:pt>
                <c:pt idx="717">
                  <c:v>11.281045169026182</c:v>
                </c:pt>
                <c:pt idx="718">
                  <c:v>11.180263697397491</c:v>
                </c:pt>
                <c:pt idx="719">
                  <c:v>11.180263697397491</c:v>
                </c:pt>
                <c:pt idx="720">
                  <c:v>11.281045169026182</c:v>
                </c:pt>
                <c:pt idx="721">
                  <c:v>11.281045169026182</c:v>
                </c:pt>
                <c:pt idx="722">
                  <c:v>11.281045169026182</c:v>
                </c:pt>
                <c:pt idx="723">
                  <c:v>11.281045169026182</c:v>
                </c:pt>
                <c:pt idx="724">
                  <c:v>11.281045169026182</c:v>
                </c:pt>
                <c:pt idx="725">
                  <c:v>11.281045169026182</c:v>
                </c:pt>
                <c:pt idx="726">
                  <c:v>11.180263697397491</c:v>
                </c:pt>
                <c:pt idx="727">
                  <c:v>11.180263697397491</c:v>
                </c:pt>
                <c:pt idx="728">
                  <c:v>11.180263697397491</c:v>
                </c:pt>
                <c:pt idx="729">
                  <c:v>11.180263697397491</c:v>
                </c:pt>
                <c:pt idx="730">
                  <c:v>11.180263697397491</c:v>
                </c:pt>
                <c:pt idx="731">
                  <c:v>11.180263697397491</c:v>
                </c:pt>
                <c:pt idx="732">
                  <c:v>11.281045169026182</c:v>
                </c:pt>
                <c:pt idx="733">
                  <c:v>11.180263697397491</c:v>
                </c:pt>
                <c:pt idx="734">
                  <c:v>11.281045169026182</c:v>
                </c:pt>
                <c:pt idx="735">
                  <c:v>11.281045169026182</c:v>
                </c:pt>
                <c:pt idx="736">
                  <c:v>11.381826640654872</c:v>
                </c:pt>
                <c:pt idx="737">
                  <c:v>11.281045169026182</c:v>
                </c:pt>
                <c:pt idx="738">
                  <c:v>11.381826640654872</c:v>
                </c:pt>
                <c:pt idx="739">
                  <c:v>11.180263697397491</c:v>
                </c:pt>
                <c:pt idx="740">
                  <c:v>11.281045169026182</c:v>
                </c:pt>
                <c:pt idx="741">
                  <c:v>11.281045169026182</c:v>
                </c:pt>
                <c:pt idx="742">
                  <c:v>11.381826640654872</c:v>
                </c:pt>
                <c:pt idx="743">
                  <c:v>11.281045169026182</c:v>
                </c:pt>
                <c:pt idx="744">
                  <c:v>11.180263697397491</c:v>
                </c:pt>
                <c:pt idx="745">
                  <c:v>11.281045169026182</c:v>
                </c:pt>
                <c:pt idx="746">
                  <c:v>11.381826640654872</c:v>
                </c:pt>
                <c:pt idx="747">
                  <c:v>11.180263697397491</c:v>
                </c:pt>
                <c:pt idx="748">
                  <c:v>11.180263697397491</c:v>
                </c:pt>
                <c:pt idx="749">
                  <c:v>11.281045169026182</c:v>
                </c:pt>
                <c:pt idx="750">
                  <c:v>11.281045169026182</c:v>
                </c:pt>
                <c:pt idx="751">
                  <c:v>11.281045169026182</c:v>
                </c:pt>
                <c:pt idx="752">
                  <c:v>11.281045169026182</c:v>
                </c:pt>
                <c:pt idx="753">
                  <c:v>11.281045169026182</c:v>
                </c:pt>
                <c:pt idx="754">
                  <c:v>11.482608112283563</c:v>
                </c:pt>
                <c:pt idx="755">
                  <c:v>11.281045169026182</c:v>
                </c:pt>
                <c:pt idx="756">
                  <c:v>11.381826640654872</c:v>
                </c:pt>
                <c:pt idx="757">
                  <c:v>11.281045169026182</c:v>
                </c:pt>
                <c:pt idx="758">
                  <c:v>11.281045169026182</c:v>
                </c:pt>
                <c:pt idx="759">
                  <c:v>11.281045169026182</c:v>
                </c:pt>
                <c:pt idx="760">
                  <c:v>11.281045169026182</c:v>
                </c:pt>
                <c:pt idx="761">
                  <c:v>11.381826640654872</c:v>
                </c:pt>
                <c:pt idx="762">
                  <c:v>11.281045169026182</c:v>
                </c:pt>
                <c:pt idx="763">
                  <c:v>11.180263697397491</c:v>
                </c:pt>
                <c:pt idx="764">
                  <c:v>11.281045169026182</c:v>
                </c:pt>
                <c:pt idx="765">
                  <c:v>11.381826640654872</c:v>
                </c:pt>
                <c:pt idx="766">
                  <c:v>11.281045169026182</c:v>
                </c:pt>
                <c:pt idx="767">
                  <c:v>11.381826640654872</c:v>
                </c:pt>
                <c:pt idx="768">
                  <c:v>11.482608112283563</c:v>
                </c:pt>
                <c:pt idx="769">
                  <c:v>11.381826640654872</c:v>
                </c:pt>
                <c:pt idx="770">
                  <c:v>11.281045169026182</c:v>
                </c:pt>
                <c:pt idx="771">
                  <c:v>11.381826640654872</c:v>
                </c:pt>
                <c:pt idx="772">
                  <c:v>11.381826640654872</c:v>
                </c:pt>
                <c:pt idx="773">
                  <c:v>11.381826640654872</c:v>
                </c:pt>
                <c:pt idx="774">
                  <c:v>11.381826640654872</c:v>
                </c:pt>
                <c:pt idx="775">
                  <c:v>11.381826640654872</c:v>
                </c:pt>
                <c:pt idx="776">
                  <c:v>11.482608112283563</c:v>
                </c:pt>
                <c:pt idx="777">
                  <c:v>11.180263697397491</c:v>
                </c:pt>
                <c:pt idx="778">
                  <c:v>11.281045169026182</c:v>
                </c:pt>
                <c:pt idx="779">
                  <c:v>11.281045169026182</c:v>
                </c:pt>
                <c:pt idx="780">
                  <c:v>11.482608112283563</c:v>
                </c:pt>
              </c:numCache>
            </c:numRef>
          </c:yVal>
          <c:smooth val="1"/>
        </c:ser>
        <c:ser>
          <c:idx val="12"/>
          <c:order val="12"/>
          <c:tx>
            <c:strRef>
              <c:f>'和室２ (2)'!$J$1865</c:f>
              <c:strCache>
                <c:ptCount val="1"/>
                <c:pt idx="0">
                  <c:v>和室２　ガラス</c:v>
                </c:pt>
              </c:strCache>
            </c:strRef>
          </c:tx>
          <c:spPr>
            <a:ln w="28575">
              <a:solidFill>
                <a:srgbClr val="00B05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(2)'!$J$1866:$J$2646</c:f>
              <c:numCache>
                <c:formatCode>0.0_ </c:formatCode>
                <c:ptCount val="781"/>
                <c:pt idx="0">
                  <c:v>-5.3310011198361851</c:v>
                </c:pt>
                <c:pt idx="1">
                  <c:v>-5.3310011198361851</c:v>
                </c:pt>
                <c:pt idx="2">
                  <c:v>-5.3310011198361851</c:v>
                </c:pt>
                <c:pt idx="3">
                  <c:v>-5.3310011198361851</c:v>
                </c:pt>
                <c:pt idx="4">
                  <c:v>-5.3310011198361851</c:v>
                </c:pt>
                <c:pt idx="5">
                  <c:v>-5.3310011198361851</c:v>
                </c:pt>
                <c:pt idx="6">
                  <c:v>-5.3310011198361851</c:v>
                </c:pt>
                <c:pt idx="7">
                  <c:v>-5.3310011198361851</c:v>
                </c:pt>
                <c:pt idx="8">
                  <c:v>-5.3310011198361851</c:v>
                </c:pt>
                <c:pt idx="9">
                  <c:v>-5.3310011198361851</c:v>
                </c:pt>
                <c:pt idx="10">
                  <c:v>-5.3310011198361851</c:v>
                </c:pt>
                <c:pt idx="11">
                  <c:v>-5.3310011198361851</c:v>
                </c:pt>
                <c:pt idx="12">
                  <c:v>-5.3310011198361851</c:v>
                </c:pt>
                <c:pt idx="13">
                  <c:v>-5.3310011198361851</c:v>
                </c:pt>
                <c:pt idx="14">
                  <c:v>-5.3310011198361851</c:v>
                </c:pt>
                <c:pt idx="15">
                  <c:v>-5.3310011198361851</c:v>
                </c:pt>
                <c:pt idx="16">
                  <c:v>-5.3310011198361851</c:v>
                </c:pt>
                <c:pt idx="17">
                  <c:v>-5.3310011198361851</c:v>
                </c:pt>
                <c:pt idx="18">
                  <c:v>-5.3310011198361851</c:v>
                </c:pt>
                <c:pt idx="19">
                  <c:v>-5.3310011198361851</c:v>
                </c:pt>
                <c:pt idx="20">
                  <c:v>-5.3310011198361851</c:v>
                </c:pt>
                <c:pt idx="21">
                  <c:v>-5.3310011198361851</c:v>
                </c:pt>
                <c:pt idx="22">
                  <c:v>-5.3310011198361851</c:v>
                </c:pt>
                <c:pt idx="23">
                  <c:v>-5.3310011198361851</c:v>
                </c:pt>
                <c:pt idx="24">
                  <c:v>-5.3310011198361851</c:v>
                </c:pt>
                <c:pt idx="25">
                  <c:v>-5.3310011198361851</c:v>
                </c:pt>
                <c:pt idx="26">
                  <c:v>-5.3310011198361851</c:v>
                </c:pt>
                <c:pt idx="27">
                  <c:v>-5.3310011198361851</c:v>
                </c:pt>
                <c:pt idx="28">
                  <c:v>-5.3310011198361851</c:v>
                </c:pt>
                <c:pt idx="29">
                  <c:v>-5.230626473667443</c:v>
                </c:pt>
                <c:pt idx="30">
                  <c:v>-5.3310011198361851</c:v>
                </c:pt>
                <c:pt idx="31">
                  <c:v>-5.3310011198361851</c:v>
                </c:pt>
                <c:pt idx="32">
                  <c:v>-5.3310011198361851</c:v>
                </c:pt>
                <c:pt idx="33">
                  <c:v>-5.230626473667443</c:v>
                </c:pt>
                <c:pt idx="34">
                  <c:v>-5.230626473667443</c:v>
                </c:pt>
                <c:pt idx="35">
                  <c:v>-5.230626473667443</c:v>
                </c:pt>
                <c:pt idx="36">
                  <c:v>-5.230626473667443</c:v>
                </c:pt>
                <c:pt idx="37">
                  <c:v>-5.230626473667443</c:v>
                </c:pt>
                <c:pt idx="38">
                  <c:v>-5.230626473667443</c:v>
                </c:pt>
                <c:pt idx="39">
                  <c:v>-5.230626473667443</c:v>
                </c:pt>
                <c:pt idx="40">
                  <c:v>-5.230626473667443</c:v>
                </c:pt>
                <c:pt idx="41">
                  <c:v>-5.230626473667443</c:v>
                </c:pt>
                <c:pt idx="42">
                  <c:v>-5.230626473667443</c:v>
                </c:pt>
                <c:pt idx="43">
                  <c:v>-5.230626473667443</c:v>
                </c:pt>
                <c:pt idx="44">
                  <c:v>-5.230626473667443</c:v>
                </c:pt>
                <c:pt idx="45">
                  <c:v>-5.230626473667443</c:v>
                </c:pt>
                <c:pt idx="46">
                  <c:v>-5.230626473667443</c:v>
                </c:pt>
                <c:pt idx="47">
                  <c:v>-5.230626473667443</c:v>
                </c:pt>
                <c:pt idx="48">
                  <c:v>-5.130251827498701</c:v>
                </c:pt>
                <c:pt idx="49">
                  <c:v>-5.130251827498701</c:v>
                </c:pt>
                <c:pt idx="50">
                  <c:v>-5.130251827498701</c:v>
                </c:pt>
                <c:pt idx="51">
                  <c:v>-5.130251827498701</c:v>
                </c:pt>
                <c:pt idx="52">
                  <c:v>-5.130251827498701</c:v>
                </c:pt>
                <c:pt idx="53">
                  <c:v>-5.130251827498701</c:v>
                </c:pt>
                <c:pt idx="54">
                  <c:v>-5.130251827498701</c:v>
                </c:pt>
                <c:pt idx="55">
                  <c:v>-5.130251827498701</c:v>
                </c:pt>
                <c:pt idx="56">
                  <c:v>-5.0298771813299581</c:v>
                </c:pt>
                <c:pt idx="57">
                  <c:v>-5.0298771813299581</c:v>
                </c:pt>
                <c:pt idx="58">
                  <c:v>-5.0298771813299581</c:v>
                </c:pt>
                <c:pt idx="59">
                  <c:v>-5.0298771813299581</c:v>
                </c:pt>
                <c:pt idx="60">
                  <c:v>-5.0298771813299581</c:v>
                </c:pt>
                <c:pt idx="61">
                  <c:v>-5.0298771813299581</c:v>
                </c:pt>
                <c:pt idx="62">
                  <c:v>-5.0298771813299581</c:v>
                </c:pt>
                <c:pt idx="63">
                  <c:v>-4.9295025351612161</c:v>
                </c:pt>
                <c:pt idx="64">
                  <c:v>-4.9295025351612161</c:v>
                </c:pt>
                <c:pt idx="65">
                  <c:v>-4.9295025351612161</c:v>
                </c:pt>
                <c:pt idx="66">
                  <c:v>-4.9295025351612161</c:v>
                </c:pt>
                <c:pt idx="67">
                  <c:v>-4.9295025351612161</c:v>
                </c:pt>
                <c:pt idx="68">
                  <c:v>-4.9295025351612161</c:v>
                </c:pt>
                <c:pt idx="69">
                  <c:v>-4.9295025351612161</c:v>
                </c:pt>
                <c:pt idx="70">
                  <c:v>-4.829127888992474</c:v>
                </c:pt>
                <c:pt idx="71">
                  <c:v>-4.829127888992474</c:v>
                </c:pt>
                <c:pt idx="72">
                  <c:v>-4.829127888992474</c:v>
                </c:pt>
                <c:pt idx="73">
                  <c:v>-4.829127888992474</c:v>
                </c:pt>
                <c:pt idx="74">
                  <c:v>-4.829127888992474</c:v>
                </c:pt>
                <c:pt idx="75">
                  <c:v>-4.829127888992474</c:v>
                </c:pt>
                <c:pt idx="76">
                  <c:v>-4.829127888992474</c:v>
                </c:pt>
                <c:pt idx="77">
                  <c:v>-4.829127888992474</c:v>
                </c:pt>
                <c:pt idx="78">
                  <c:v>-4.829127888992474</c:v>
                </c:pt>
                <c:pt idx="79">
                  <c:v>-4.829127888992474</c:v>
                </c:pt>
                <c:pt idx="80">
                  <c:v>-4.829127888992474</c:v>
                </c:pt>
                <c:pt idx="81">
                  <c:v>-4.829127888992474</c:v>
                </c:pt>
                <c:pt idx="82">
                  <c:v>-4.728753242823732</c:v>
                </c:pt>
                <c:pt idx="83">
                  <c:v>-4.728753242823732</c:v>
                </c:pt>
                <c:pt idx="84">
                  <c:v>-4.728753242823732</c:v>
                </c:pt>
                <c:pt idx="85">
                  <c:v>-4.728753242823732</c:v>
                </c:pt>
                <c:pt idx="86">
                  <c:v>-4.728753242823732</c:v>
                </c:pt>
                <c:pt idx="87">
                  <c:v>-4.62837859665499</c:v>
                </c:pt>
                <c:pt idx="88">
                  <c:v>-4.62837859665499</c:v>
                </c:pt>
                <c:pt idx="89">
                  <c:v>-4.62837859665499</c:v>
                </c:pt>
                <c:pt idx="90">
                  <c:v>-4.62837859665499</c:v>
                </c:pt>
                <c:pt idx="91">
                  <c:v>-4.62837859665499</c:v>
                </c:pt>
                <c:pt idx="92">
                  <c:v>-4.528003950486247</c:v>
                </c:pt>
                <c:pt idx="93">
                  <c:v>-4.528003950486247</c:v>
                </c:pt>
                <c:pt idx="94">
                  <c:v>-4.528003950486247</c:v>
                </c:pt>
                <c:pt idx="95">
                  <c:v>-4.528003950486247</c:v>
                </c:pt>
                <c:pt idx="96">
                  <c:v>-4.528003950486247</c:v>
                </c:pt>
                <c:pt idx="97">
                  <c:v>-4.528003950486247</c:v>
                </c:pt>
                <c:pt idx="98">
                  <c:v>-4.4276293043175059</c:v>
                </c:pt>
                <c:pt idx="99">
                  <c:v>-4.4276293043175059</c:v>
                </c:pt>
                <c:pt idx="100">
                  <c:v>-4.4276293043175059</c:v>
                </c:pt>
                <c:pt idx="101">
                  <c:v>-4.4276293043175059</c:v>
                </c:pt>
                <c:pt idx="102">
                  <c:v>-4.4276293043175059</c:v>
                </c:pt>
                <c:pt idx="103">
                  <c:v>-4.4276293043175059</c:v>
                </c:pt>
                <c:pt idx="104">
                  <c:v>-4.4276293043175059</c:v>
                </c:pt>
                <c:pt idx="105">
                  <c:v>-4.327254658148763</c:v>
                </c:pt>
                <c:pt idx="106">
                  <c:v>-4.327254658148763</c:v>
                </c:pt>
                <c:pt idx="107">
                  <c:v>-4.327254658148763</c:v>
                </c:pt>
                <c:pt idx="108">
                  <c:v>-4.327254658148763</c:v>
                </c:pt>
                <c:pt idx="109">
                  <c:v>-4.327254658148763</c:v>
                </c:pt>
                <c:pt idx="110">
                  <c:v>-4.2268800119800209</c:v>
                </c:pt>
                <c:pt idx="111">
                  <c:v>-4.2268800119800209</c:v>
                </c:pt>
                <c:pt idx="112">
                  <c:v>-4.2268800119800209</c:v>
                </c:pt>
                <c:pt idx="113">
                  <c:v>-4.2268800119800209</c:v>
                </c:pt>
                <c:pt idx="114">
                  <c:v>-4.126505365811278</c:v>
                </c:pt>
                <c:pt idx="115">
                  <c:v>-4.126505365811278</c:v>
                </c:pt>
                <c:pt idx="116">
                  <c:v>-4.126505365811278</c:v>
                </c:pt>
                <c:pt idx="117">
                  <c:v>-4.126505365811278</c:v>
                </c:pt>
                <c:pt idx="118">
                  <c:v>-4.026130719642536</c:v>
                </c:pt>
                <c:pt idx="119">
                  <c:v>-4.026130719642536</c:v>
                </c:pt>
                <c:pt idx="120">
                  <c:v>-4.026130719642536</c:v>
                </c:pt>
                <c:pt idx="121">
                  <c:v>-3.9257560734737944</c:v>
                </c:pt>
                <c:pt idx="122">
                  <c:v>-3.9257560734737944</c:v>
                </c:pt>
                <c:pt idx="123">
                  <c:v>-3.8253814273050524</c:v>
                </c:pt>
                <c:pt idx="124">
                  <c:v>-3.8253814273050524</c:v>
                </c:pt>
                <c:pt idx="125">
                  <c:v>-3.7250067811363099</c:v>
                </c:pt>
                <c:pt idx="126">
                  <c:v>-3.6246321349675679</c:v>
                </c:pt>
                <c:pt idx="127">
                  <c:v>-3.6246321349675679</c:v>
                </c:pt>
                <c:pt idx="128">
                  <c:v>-3.5242574887988254</c:v>
                </c:pt>
                <c:pt idx="129">
                  <c:v>-3.5242574887988254</c:v>
                </c:pt>
                <c:pt idx="130">
                  <c:v>-3.4238828426300838</c:v>
                </c:pt>
                <c:pt idx="131">
                  <c:v>-3.3235081964613413</c:v>
                </c:pt>
                <c:pt idx="132">
                  <c:v>-3.2231335502925988</c:v>
                </c:pt>
                <c:pt idx="133">
                  <c:v>-3.2231335502925988</c:v>
                </c:pt>
                <c:pt idx="134">
                  <c:v>-3.1227589041238568</c:v>
                </c:pt>
                <c:pt idx="135">
                  <c:v>-3.1227589041238568</c:v>
                </c:pt>
                <c:pt idx="136">
                  <c:v>-3.0223842579551143</c:v>
                </c:pt>
                <c:pt idx="137">
                  <c:v>-3.0223842579551143</c:v>
                </c:pt>
                <c:pt idx="138">
                  <c:v>-2.9220096117863728</c:v>
                </c:pt>
                <c:pt idx="139">
                  <c:v>-2.9220096117863728</c:v>
                </c:pt>
                <c:pt idx="140">
                  <c:v>-2.8216349656176303</c:v>
                </c:pt>
                <c:pt idx="141">
                  <c:v>-2.8216349656176303</c:v>
                </c:pt>
                <c:pt idx="142">
                  <c:v>-2.8216349656176303</c:v>
                </c:pt>
                <c:pt idx="143">
                  <c:v>-2.8216349656176303</c:v>
                </c:pt>
                <c:pt idx="144">
                  <c:v>-2.8216349656176303</c:v>
                </c:pt>
                <c:pt idx="145">
                  <c:v>-2.7212603194488882</c:v>
                </c:pt>
                <c:pt idx="146">
                  <c:v>-2.7212603194488882</c:v>
                </c:pt>
                <c:pt idx="147">
                  <c:v>-2.6208856732801458</c:v>
                </c:pt>
                <c:pt idx="148">
                  <c:v>-2.6208856732801458</c:v>
                </c:pt>
                <c:pt idx="149">
                  <c:v>-2.6208856732801458</c:v>
                </c:pt>
                <c:pt idx="150">
                  <c:v>-2.6208856732801458</c:v>
                </c:pt>
                <c:pt idx="151">
                  <c:v>-2.5205110271114037</c:v>
                </c:pt>
                <c:pt idx="152">
                  <c:v>-2.4201363809426617</c:v>
                </c:pt>
                <c:pt idx="153">
                  <c:v>-2.3197617347739197</c:v>
                </c:pt>
                <c:pt idx="154">
                  <c:v>-2.3197617347739197</c:v>
                </c:pt>
                <c:pt idx="155">
                  <c:v>-2.2193870886051772</c:v>
                </c:pt>
                <c:pt idx="156">
                  <c:v>-2.1190124424364347</c:v>
                </c:pt>
                <c:pt idx="157">
                  <c:v>-2.1190124424364347</c:v>
                </c:pt>
                <c:pt idx="158">
                  <c:v>-2.1190124424364347</c:v>
                </c:pt>
                <c:pt idx="159">
                  <c:v>-2.0186377962676927</c:v>
                </c:pt>
                <c:pt idx="160">
                  <c:v>-1.9182631500989507</c:v>
                </c:pt>
                <c:pt idx="161">
                  <c:v>-1.9182631500989507</c:v>
                </c:pt>
                <c:pt idx="162">
                  <c:v>-1.8178885039302086</c:v>
                </c:pt>
                <c:pt idx="163">
                  <c:v>-1.8178885039302086</c:v>
                </c:pt>
                <c:pt idx="164">
                  <c:v>-1.8178885039302086</c:v>
                </c:pt>
                <c:pt idx="165">
                  <c:v>-1.7175138577614661</c:v>
                </c:pt>
                <c:pt idx="166">
                  <c:v>-1.6171392115927239</c:v>
                </c:pt>
                <c:pt idx="167">
                  <c:v>-1.6171392115927239</c:v>
                </c:pt>
                <c:pt idx="168">
                  <c:v>-1.6171392115927239</c:v>
                </c:pt>
                <c:pt idx="169">
                  <c:v>-1.5167645654239819</c:v>
                </c:pt>
                <c:pt idx="170">
                  <c:v>-1.5167645654239819</c:v>
                </c:pt>
                <c:pt idx="171">
                  <c:v>-1.5167645654239819</c:v>
                </c:pt>
                <c:pt idx="172">
                  <c:v>-1.4163899192552396</c:v>
                </c:pt>
                <c:pt idx="173">
                  <c:v>-1.3160152730864976</c:v>
                </c:pt>
                <c:pt idx="174">
                  <c:v>-1.3160152730864976</c:v>
                </c:pt>
                <c:pt idx="175">
                  <c:v>-1.3160152730864976</c:v>
                </c:pt>
                <c:pt idx="176">
                  <c:v>-1.3160152730864976</c:v>
                </c:pt>
                <c:pt idx="177">
                  <c:v>-1.3160152730864976</c:v>
                </c:pt>
                <c:pt idx="178">
                  <c:v>-1.2156406269177553</c:v>
                </c:pt>
                <c:pt idx="179">
                  <c:v>-1.2156406269177553</c:v>
                </c:pt>
                <c:pt idx="180">
                  <c:v>-1.2156406269177553</c:v>
                </c:pt>
                <c:pt idx="181">
                  <c:v>-1.1152659807490131</c:v>
                </c:pt>
                <c:pt idx="182">
                  <c:v>-1.014891334580271</c:v>
                </c:pt>
                <c:pt idx="183">
                  <c:v>-1.014891334580271</c:v>
                </c:pt>
                <c:pt idx="184">
                  <c:v>-1.014891334580271</c:v>
                </c:pt>
                <c:pt idx="185">
                  <c:v>-1.014891334580271</c:v>
                </c:pt>
                <c:pt idx="186">
                  <c:v>-0.91451668841152867</c:v>
                </c:pt>
                <c:pt idx="187">
                  <c:v>-0.91451668841152867</c:v>
                </c:pt>
                <c:pt idx="188">
                  <c:v>-0.91451668841152867</c:v>
                </c:pt>
                <c:pt idx="189">
                  <c:v>-0.91451668841152867</c:v>
                </c:pt>
                <c:pt idx="190">
                  <c:v>-0.91451668841152867</c:v>
                </c:pt>
                <c:pt idx="191">
                  <c:v>-0.81414204224278652</c:v>
                </c:pt>
                <c:pt idx="192">
                  <c:v>-0.81414204224278652</c:v>
                </c:pt>
                <c:pt idx="193">
                  <c:v>-0.81414204224278652</c:v>
                </c:pt>
                <c:pt idx="194">
                  <c:v>-0.81414204224278652</c:v>
                </c:pt>
                <c:pt idx="195">
                  <c:v>-0.71376739607404438</c:v>
                </c:pt>
                <c:pt idx="196">
                  <c:v>-0.71376739607404438</c:v>
                </c:pt>
                <c:pt idx="197">
                  <c:v>-0.71376739607404438</c:v>
                </c:pt>
                <c:pt idx="198">
                  <c:v>-0.71376739607404438</c:v>
                </c:pt>
                <c:pt idx="199">
                  <c:v>-0.71376739607404438</c:v>
                </c:pt>
                <c:pt idx="200">
                  <c:v>-0.61339274990530224</c:v>
                </c:pt>
                <c:pt idx="201">
                  <c:v>-0.61339274990530224</c:v>
                </c:pt>
                <c:pt idx="202">
                  <c:v>-0.61339274990530224</c:v>
                </c:pt>
                <c:pt idx="203">
                  <c:v>-0.61339274990530224</c:v>
                </c:pt>
                <c:pt idx="204">
                  <c:v>-0.61339274990530224</c:v>
                </c:pt>
                <c:pt idx="205">
                  <c:v>-0.61339274990530224</c:v>
                </c:pt>
                <c:pt idx="206">
                  <c:v>-0.61339274990530224</c:v>
                </c:pt>
                <c:pt idx="207">
                  <c:v>-0.71376739607404438</c:v>
                </c:pt>
                <c:pt idx="208">
                  <c:v>-0.61339274990530224</c:v>
                </c:pt>
                <c:pt idx="209">
                  <c:v>-0.61339274990530224</c:v>
                </c:pt>
                <c:pt idx="210">
                  <c:v>-0.61339274990530224</c:v>
                </c:pt>
                <c:pt idx="211">
                  <c:v>-0.61339274990530224</c:v>
                </c:pt>
                <c:pt idx="212">
                  <c:v>-0.61339274990530224</c:v>
                </c:pt>
                <c:pt idx="213">
                  <c:v>-0.61339274990530224</c:v>
                </c:pt>
                <c:pt idx="214">
                  <c:v>-0.61339274990530224</c:v>
                </c:pt>
                <c:pt idx="215">
                  <c:v>-0.61339274990530224</c:v>
                </c:pt>
                <c:pt idx="216">
                  <c:v>-0.51301810373655998</c:v>
                </c:pt>
                <c:pt idx="217">
                  <c:v>-0.51301810373655998</c:v>
                </c:pt>
                <c:pt idx="218">
                  <c:v>-0.51301810373655998</c:v>
                </c:pt>
                <c:pt idx="219">
                  <c:v>-0.41264345756781784</c:v>
                </c:pt>
                <c:pt idx="220">
                  <c:v>-0.41264345756781784</c:v>
                </c:pt>
                <c:pt idx="221">
                  <c:v>-0.31226881139907564</c:v>
                </c:pt>
                <c:pt idx="222">
                  <c:v>-0.31226881139907564</c:v>
                </c:pt>
                <c:pt idx="223">
                  <c:v>-0.31226881139907564</c:v>
                </c:pt>
                <c:pt idx="224">
                  <c:v>-0.31226881139907564</c:v>
                </c:pt>
                <c:pt idx="225">
                  <c:v>-0.31226881139907564</c:v>
                </c:pt>
                <c:pt idx="226">
                  <c:v>-0.41264345756781784</c:v>
                </c:pt>
                <c:pt idx="227">
                  <c:v>-0.41264345756781784</c:v>
                </c:pt>
                <c:pt idx="228">
                  <c:v>-0.41264345756781784</c:v>
                </c:pt>
                <c:pt idx="229">
                  <c:v>-0.41264345756781784</c:v>
                </c:pt>
                <c:pt idx="230">
                  <c:v>-0.41264345756781784</c:v>
                </c:pt>
                <c:pt idx="231">
                  <c:v>-0.51301810373655998</c:v>
                </c:pt>
                <c:pt idx="232">
                  <c:v>-0.51301810373655998</c:v>
                </c:pt>
                <c:pt idx="233">
                  <c:v>-0.41264345756781784</c:v>
                </c:pt>
                <c:pt idx="234">
                  <c:v>-0.41264345756781784</c:v>
                </c:pt>
                <c:pt idx="235">
                  <c:v>-0.41264345756781784</c:v>
                </c:pt>
                <c:pt idx="236">
                  <c:v>-0.41264345756781784</c:v>
                </c:pt>
                <c:pt idx="237">
                  <c:v>-0.41264345756781784</c:v>
                </c:pt>
                <c:pt idx="238">
                  <c:v>-0.41264345756781784</c:v>
                </c:pt>
                <c:pt idx="239">
                  <c:v>-0.41264345756781784</c:v>
                </c:pt>
                <c:pt idx="240">
                  <c:v>-0.41264345756781784</c:v>
                </c:pt>
                <c:pt idx="241">
                  <c:v>-0.41264345756781784</c:v>
                </c:pt>
                <c:pt idx="242">
                  <c:v>-0.41264345756781784</c:v>
                </c:pt>
                <c:pt idx="243">
                  <c:v>-0.41264345756781784</c:v>
                </c:pt>
                <c:pt idx="244">
                  <c:v>-0.31226881139907564</c:v>
                </c:pt>
                <c:pt idx="245">
                  <c:v>-0.21189416523033344</c:v>
                </c:pt>
                <c:pt idx="246">
                  <c:v>-0.21189416523033344</c:v>
                </c:pt>
                <c:pt idx="247">
                  <c:v>-0.21189416523033344</c:v>
                </c:pt>
                <c:pt idx="248">
                  <c:v>-0.11151951906159124</c:v>
                </c:pt>
                <c:pt idx="249">
                  <c:v>-0.11151951906159124</c:v>
                </c:pt>
                <c:pt idx="250">
                  <c:v>-1.1144872892849045E-2</c:v>
                </c:pt>
                <c:pt idx="251">
                  <c:v>-1.1144872892849045E-2</c:v>
                </c:pt>
                <c:pt idx="252">
                  <c:v>-1.1144872892849045E-2</c:v>
                </c:pt>
                <c:pt idx="253">
                  <c:v>-1.1144872892849045E-2</c:v>
                </c:pt>
                <c:pt idx="254">
                  <c:v>-1.1144872892849045E-2</c:v>
                </c:pt>
                <c:pt idx="255">
                  <c:v>-1.1144872892849045E-2</c:v>
                </c:pt>
                <c:pt idx="256">
                  <c:v>-1.1144872892849045E-2</c:v>
                </c:pt>
                <c:pt idx="257">
                  <c:v>-1.1144872892849045E-2</c:v>
                </c:pt>
                <c:pt idx="258">
                  <c:v>-1.1144872892849045E-2</c:v>
                </c:pt>
                <c:pt idx="259">
                  <c:v>-1.1144872892849045E-2</c:v>
                </c:pt>
                <c:pt idx="260">
                  <c:v>-1.1144872892849045E-2</c:v>
                </c:pt>
                <c:pt idx="261">
                  <c:v>-1.1144872892849045E-2</c:v>
                </c:pt>
                <c:pt idx="262">
                  <c:v>-1.1144872892849045E-2</c:v>
                </c:pt>
                <c:pt idx="263">
                  <c:v>-1.1144872892849045E-2</c:v>
                </c:pt>
                <c:pt idx="264">
                  <c:v>8.9229773275893098E-2</c:v>
                </c:pt>
                <c:pt idx="265">
                  <c:v>8.9229773275893098E-2</c:v>
                </c:pt>
                <c:pt idx="266">
                  <c:v>-1.1144872892849045E-2</c:v>
                </c:pt>
                <c:pt idx="267">
                  <c:v>8.9229773275893098E-2</c:v>
                </c:pt>
                <c:pt idx="268">
                  <c:v>8.9229773275893098E-2</c:v>
                </c:pt>
                <c:pt idx="269">
                  <c:v>8.9229773275893098E-2</c:v>
                </c:pt>
                <c:pt idx="270">
                  <c:v>8.9229773275893098E-2</c:v>
                </c:pt>
                <c:pt idx="271">
                  <c:v>8.9229773275893098E-2</c:v>
                </c:pt>
                <c:pt idx="272">
                  <c:v>-1.1144872892849045E-2</c:v>
                </c:pt>
                <c:pt idx="273">
                  <c:v>8.9229773275893098E-2</c:v>
                </c:pt>
                <c:pt idx="274">
                  <c:v>-1.1144872892849045E-2</c:v>
                </c:pt>
                <c:pt idx="275">
                  <c:v>8.9229773275893098E-2</c:v>
                </c:pt>
                <c:pt idx="276">
                  <c:v>8.9229773275893098E-2</c:v>
                </c:pt>
                <c:pt idx="277">
                  <c:v>8.9229773275893098E-2</c:v>
                </c:pt>
                <c:pt idx="278">
                  <c:v>-1.1144872892849045E-2</c:v>
                </c:pt>
                <c:pt idx="279">
                  <c:v>-1.1144872892849045E-2</c:v>
                </c:pt>
                <c:pt idx="280">
                  <c:v>-1.1144872892849045E-2</c:v>
                </c:pt>
                <c:pt idx="281">
                  <c:v>8.9229773275893098E-2</c:v>
                </c:pt>
                <c:pt idx="282">
                  <c:v>8.9229773275893098E-2</c:v>
                </c:pt>
                <c:pt idx="283">
                  <c:v>0.18960441944463535</c:v>
                </c:pt>
                <c:pt idx="284">
                  <c:v>0.18960441944463535</c:v>
                </c:pt>
                <c:pt idx="285">
                  <c:v>0.18960441944463535</c:v>
                </c:pt>
                <c:pt idx="286">
                  <c:v>0.18960441944463535</c:v>
                </c:pt>
                <c:pt idx="287">
                  <c:v>0.18960441944463535</c:v>
                </c:pt>
                <c:pt idx="288">
                  <c:v>0.2899790656133775</c:v>
                </c:pt>
                <c:pt idx="289">
                  <c:v>0.2899790656133775</c:v>
                </c:pt>
                <c:pt idx="290">
                  <c:v>0.2899790656133775</c:v>
                </c:pt>
                <c:pt idx="291">
                  <c:v>0.2899790656133775</c:v>
                </c:pt>
                <c:pt idx="292">
                  <c:v>0.2899790656133775</c:v>
                </c:pt>
                <c:pt idx="293">
                  <c:v>0.2899790656133775</c:v>
                </c:pt>
                <c:pt idx="294">
                  <c:v>0.39035371178211964</c:v>
                </c:pt>
                <c:pt idx="295">
                  <c:v>0.2899790656133775</c:v>
                </c:pt>
                <c:pt idx="296">
                  <c:v>0.39035371178211964</c:v>
                </c:pt>
                <c:pt idx="297">
                  <c:v>0.39035371178211964</c:v>
                </c:pt>
                <c:pt idx="298">
                  <c:v>0.39035371178211964</c:v>
                </c:pt>
                <c:pt idx="299">
                  <c:v>0.39035371178211964</c:v>
                </c:pt>
                <c:pt idx="300">
                  <c:v>0.39035371178211964</c:v>
                </c:pt>
                <c:pt idx="301">
                  <c:v>0.39035371178211964</c:v>
                </c:pt>
                <c:pt idx="302">
                  <c:v>0.39035371178211964</c:v>
                </c:pt>
                <c:pt idx="303">
                  <c:v>0.49072835795086178</c:v>
                </c:pt>
                <c:pt idx="304">
                  <c:v>0.49072835795086178</c:v>
                </c:pt>
                <c:pt idx="305">
                  <c:v>0.49072835795086178</c:v>
                </c:pt>
                <c:pt idx="306">
                  <c:v>0.49072835795086178</c:v>
                </c:pt>
                <c:pt idx="307">
                  <c:v>0.49072835795086178</c:v>
                </c:pt>
                <c:pt idx="308">
                  <c:v>0.59110300411960415</c:v>
                </c:pt>
                <c:pt idx="309">
                  <c:v>0.59110300411960415</c:v>
                </c:pt>
                <c:pt idx="310">
                  <c:v>0.59110300411960415</c:v>
                </c:pt>
                <c:pt idx="311">
                  <c:v>0.59110300411960415</c:v>
                </c:pt>
                <c:pt idx="312">
                  <c:v>0.69147765028834629</c:v>
                </c:pt>
                <c:pt idx="313">
                  <c:v>0.59110300411960415</c:v>
                </c:pt>
                <c:pt idx="314">
                  <c:v>0.59110300411960415</c:v>
                </c:pt>
                <c:pt idx="315">
                  <c:v>0.59110300411960415</c:v>
                </c:pt>
                <c:pt idx="316">
                  <c:v>0.59110300411960415</c:v>
                </c:pt>
                <c:pt idx="317">
                  <c:v>0.59110300411960415</c:v>
                </c:pt>
                <c:pt idx="318">
                  <c:v>0.69147765028834629</c:v>
                </c:pt>
                <c:pt idx="319">
                  <c:v>0.69147765028834629</c:v>
                </c:pt>
                <c:pt idx="320">
                  <c:v>0.69147765028834629</c:v>
                </c:pt>
                <c:pt idx="321">
                  <c:v>0.69147765028834629</c:v>
                </c:pt>
                <c:pt idx="322">
                  <c:v>0.69147765028834629</c:v>
                </c:pt>
                <c:pt idx="323">
                  <c:v>0.69147765028834629</c:v>
                </c:pt>
                <c:pt idx="324">
                  <c:v>0.69147765028834629</c:v>
                </c:pt>
                <c:pt idx="325">
                  <c:v>0.69147765028834629</c:v>
                </c:pt>
                <c:pt idx="326">
                  <c:v>0.69147765028834629</c:v>
                </c:pt>
                <c:pt idx="327">
                  <c:v>0.69147765028834629</c:v>
                </c:pt>
                <c:pt idx="328">
                  <c:v>0.79185229645708843</c:v>
                </c:pt>
                <c:pt idx="329">
                  <c:v>0.69147765028834629</c:v>
                </c:pt>
                <c:pt idx="330">
                  <c:v>0.79185229645708843</c:v>
                </c:pt>
                <c:pt idx="331">
                  <c:v>0.79185229645708843</c:v>
                </c:pt>
                <c:pt idx="332">
                  <c:v>0.79185229645708843</c:v>
                </c:pt>
                <c:pt idx="333">
                  <c:v>0.79185229645708843</c:v>
                </c:pt>
                <c:pt idx="334">
                  <c:v>0.79185229645708843</c:v>
                </c:pt>
                <c:pt idx="335">
                  <c:v>0.79185229645708843</c:v>
                </c:pt>
                <c:pt idx="336">
                  <c:v>0.79185229645708843</c:v>
                </c:pt>
                <c:pt idx="337">
                  <c:v>0.79185229645708843</c:v>
                </c:pt>
                <c:pt idx="338">
                  <c:v>0.79185229645708843</c:v>
                </c:pt>
                <c:pt idx="339">
                  <c:v>0.79185229645708843</c:v>
                </c:pt>
                <c:pt idx="340">
                  <c:v>0.79185229645708843</c:v>
                </c:pt>
                <c:pt idx="341">
                  <c:v>0.79185229645708843</c:v>
                </c:pt>
                <c:pt idx="342">
                  <c:v>0.79185229645708843</c:v>
                </c:pt>
                <c:pt idx="343">
                  <c:v>0.79185229645708843</c:v>
                </c:pt>
                <c:pt idx="344">
                  <c:v>0.79185229645708843</c:v>
                </c:pt>
                <c:pt idx="345">
                  <c:v>0.79185229645708843</c:v>
                </c:pt>
                <c:pt idx="346">
                  <c:v>0.79185229645708843</c:v>
                </c:pt>
                <c:pt idx="347">
                  <c:v>0.79185229645708843</c:v>
                </c:pt>
                <c:pt idx="348">
                  <c:v>0.79185229645708843</c:v>
                </c:pt>
                <c:pt idx="349">
                  <c:v>0.79185229645708843</c:v>
                </c:pt>
                <c:pt idx="350">
                  <c:v>0.79185229645708843</c:v>
                </c:pt>
                <c:pt idx="351">
                  <c:v>0.79185229645708843</c:v>
                </c:pt>
                <c:pt idx="352">
                  <c:v>0.89222694262583069</c:v>
                </c:pt>
                <c:pt idx="353">
                  <c:v>0.89222694262583069</c:v>
                </c:pt>
                <c:pt idx="354">
                  <c:v>0.89222694262583069</c:v>
                </c:pt>
                <c:pt idx="355">
                  <c:v>0.89222694262583069</c:v>
                </c:pt>
                <c:pt idx="356">
                  <c:v>0.89222694262583069</c:v>
                </c:pt>
                <c:pt idx="357">
                  <c:v>0.89222694262583069</c:v>
                </c:pt>
                <c:pt idx="358">
                  <c:v>0.89222694262583069</c:v>
                </c:pt>
                <c:pt idx="359">
                  <c:v>0.89222694262583069</c:v>
                </c:pt>
                <c:pt idx="360">
                  <c:v>0.89222694262583069</c:v>
                </c:pt>
                <c:pt idx="361">
                  <c:v>0.89222694262583069</c:v>
                </c:pt>
                <c:pt idx="362">
                  <c:v>0.89222694262583069</c:v>
                </c:pt>
                <c:pt idx="363">
                  <c:v>0.89222694262583069</c:v>
                </c:pt>
                <c:pt idx="364">
                  <c:v>0.89222694262583069</c:v>
                </c:pt>
                <c:pt idx="365">
                  <c:v>0.89222694262583069</c:v>
                </c:pt>
                <c:pt idx="366">
                  <c:v>0.89222694262583069</c:v>
                </c:pt>
                <c:pt idx="367">
                  <c:v>0.89222694262583069</c:v>
                </c:pt>
                <c:pt idx="368">
                  <c:v>0.89222694262583069</c:v>
                </c:pt>
                <c:pt idx="369">
                  <c:v>0.89222694262583069</c:v>
                </c:pt>
                <c:pt idx="370">
                  <c:v>0.89222694262583069</c:v>
                </c:pt>
                <c:pt idx="371">
                  <c:v>0.89222694262583069</c:v>
                </c:pt>
                <c:pt idx="372">
                  <c:v>0.89222694262583069</c:v>
                </c:pt>
                <c:pt idx="373">
                  <c:v>0.89222694262583069</c:v>
                </c:pt>
                <c:pt idx="374">
                  <c:v>0.89222694262583069</c:v>
                </c:pt>
                <c:pt idx="375">
                  <c:v>0.89222694262583069</c:v>
                </c:pt>
                <c:pt idx="376">
                  <c:v>0.89222694262583069</c:v>
                </c:pt>
                <c:pt idx="377">
                  <c:v>0.89222694262583069</c:v>
                </c:pt>
                <c:pt idx="378">
                  <c:v>0.89222694262583069</c:v>
                </c:pt>
                <c:pt idx="379">
                  <c:v>0.89222694262583069</c:v>
                </c:pt>
                <c:pt idx="380">
                  <c:v>0.89222694262583069</c:v>
                </c:pt>
                <c:pt idx="381">
                  <c:v>0.89222694262583069</c:v>
                </c:pt>
                <c:pt idx="382">
                  <c:v>0.89222694262583069</c:v>
                </c:pt>
                <c:pt idx="383">
                  <c:v>0.89222694262583069</c:v>
                </c:pt>
                <c:pt idx="384">
                  <c:v>0.89222694262583069</c:v>
                </c:pt>
                <c:pt idx="385">
                  <c:v>0.89222694262583069</c:v>
                </c:pt>
                <c:pt idx="386">
                  <c:v>0.89222694262583069</c:v>
                </c:pt>
                <c:pt idx="387">
                  <c:v>0.89222694262583069</c:v>
                </c:pt>
                <c:pt idx="388">
                  <c:v>0.89222694262583069</c:v>
                </c:pt>
                <c:pt idx="389">
                  <c:v>0.89222694262583069</c:v>
                </c:pt>
                <c:pt idx="390">
                  <c:v>0.99260158879457272</c:v>
                </c:pt>
                <c:pt idx="391">
                  <c:v>0.99260158879457272</c:v>
                </c:pt>
                <c:pt idx="392">
                  <c:v>0.99260158879457272</c:v>
                </c:pt>
                <c:pt idx="393">
                  <c:v>0.99260158879457272</c:v>
                </c:pt>
                <c:pt idx="394">
                  <c:v>1.092976234963315</c:v>
                </c:pt>
                <c:pt idx="395">
                  <c:v>1.092976234963315</c:v>
                </c:pt>
                <c:pt idx="396">
                  <c:v>1.092976234963315</c:v>
                </c:pt>
                <c:pt idx="397">
                  <c:v>1.092976234963315</c:v>
                </c:pt>
                <c:pt idx="398">
                  <c:v>1.193350881132057</c:v>
                </c:pt>
                <c:pt idx="399">
                  <c:v>1.193350881132057</c:v>
                </c:pt>
                <c:pt idx="400">
                  <c:v>1.193350881132057</c:v>
                </c:pt>
                <c:pt idx="401">
                  <c:v>1.193350881132057</c:v>
                </c:pt>
                <c:pt idx="402">
                  <c:v>1.193350881132057</c:v>
                </c:pt>
                <c:pt idx="403">
                  <c:v>1.193350881132057</c:v>
                </c:pt>
                <c:pt idx="404">
                  <c:v>1.193350881132057</c:v>
                </c:pt>
                <c:pt idx="405">
                  <c:v>1.2937255273007993</c:v>
                </c:pt>
                <c:pt idx="406">
                  <c:v>1.2937255273007993</c:v>
                </c:pt>
                <c:pt idx="407">
                  <c:v>1.2937255273007993</c:v>
                </c:pt>
                <c:pt idx="408">
                  <c:v>1.2937255273007993</c:v>
                </c:pt>
                <c:pt idx="409">
                  <c:v>1.2937255273007993</c:v>
                </c:pt>
                <c:pt idx="410">
                  <c:v>1.2937255273007993</c:v>
                </c:pt>
                <c:pt idx="411">
                  <c:v>1.2937255273007993</c:v>
                </c:pt>
                <c:pt idx="412">
                  <c:v>1.2937255273007993</c:v>
                </c:pt>
                <c:pt idx="413">
                  <c:v>1.2937255273007993</c:v>
                </c:pt>
                <c:pt idx="414">
                  <c:v>1.3941001734695417</c:v>
                </c:pt>
                <c:pt idx="415">
                  <c:v>1.3941001734695417</c:v>
                </c:pt>
                <c:pt idx="416">
                  <c:v>1.3941001734695417</c:v>
                </c:pt>
                <c:pt idx="417">
                  <c:v>1.3941001734695417</c:v>
                </c:pt>
                <c:pt idx="418">
                  <c:v>1.3941001734695417</c:v>
                </c:pt>
                <c:pt idx="419">
                  <c:v>1.3941001734695417</c:v>
                </c:pt>
                <c:pt idx="420">
                  <c:v>1.3941001734695417</c:v>
                </c:pt>
                <c:pt idx="421">
                  <c:v>1.3941001734695417</c:v>
                </c:pt>
                <c:pt idx="422">
                  <c:v>1.3941001734695417</c:v>
                </c:pt>
                <c:pt idx="423">
                  <c:v>1.3941001734695417</c:v>
                </c:pt>
                <c:pt idx="424">
                  <c:v>1.3941001734695417</c:v>
                </c:pt>
                <c:pt idx="425">
                  <c:v>1.3941001734695417</c:v>
                </c:pt>
                <c:pt idx="426">
                  <c:v>1.3941001734695417</c:v>
                </c:pt>
                <c:pt idx="427">
                  <c:v>1.4944748196382838</c:v>
                </c:pt>
                <c:pt idx="428">
                  <c:v>1.4944748196382838</c:v>
                </c:pt>
                <c:pt idx="429">
                  <c:v>1.4944748196382838</c:v>
                </c:pt>
                <c:pt idx="430">
                  <c:v>1.4944748196382838</c:v>
                </c:pt>
                <c:pt idx="431">
                  <c:v>1.4944748196382838</c:v>
                </c:pt>
                <c:pt idx="432">
                  <c:v>1.4944748196382838</c:v>
                </c:pt>
                <c:pt idx="433">
                  <c:v>1.594849465807026</c:v>
                </c:pt>
                <c:pt idx="434">
                  <c:v>1.594849465807026</c:v>
                </c:pt>
                <c:pt idx="435">
                  <c:v>1.594849465807026</c:v>
                </c:pt>
                <c:pt idx="436">
                  <c:v>1.4944748196382838</c:v>
                </c:pt>
                <c:pt idx="437">
                  <c:v>1.4944748196382838</c:v>
                </c:pt>
                <c:pt idx="438">
                  <c:v>1.4944748196382838</c:v>
                </c:pt>
                <c:pt idx="439">
                  <c:v>1.4944748196382838</c:v>
                </c:pt>
                <c:pt idx="440">
                  <c:v>1.4944748196382838</c:v>
                </c:pt>
                <c:pt idx="441">
                  <c:v>1.3941001734695417</c:v>
                </c:pt>
                <c:pt idx="442">
                  <c:v>1.4944748196382838</c:v>
                </c:pt>
                <c:pt idx="443">
                  <c:v>1.3941001734695417</c:v>
                </c:pt>
                <c:pt idx="444">
                  <c:v>1.3941001734695417</c:v>
                </c:pt>
                <c:pt idx="445">
                  <c:v>1.3941001734695417</c:v>
                </c:pt>
                <c:pt idx="446">
                  <c:v>1.3941001734695417</c:v>
                </c:pt>
                <c:pt idx="447">
                  <c:v>1.3941001734695417</c:v>
                </c:pt>
                <c:pt idx="448">
                  <c:v>1.3941001734695417</c:v>
                </c:pt>
                <c:pt idx="449">
                  <c:v>1.3941001734695417</c:v>
                </c:pt>
                <c:pt idx="450">
                  <c:v>1.3941001734695417</c:v>
                </c:pt>
                <c:pt idx="451">
                  <c:v>1.3941001734695417</c:v>
                </c:pt>
                <c:pt idx="452">
                  <c:v>1.3941001734695417</c:v>
                </c:pt>
                <c:pt idx="453">
                  <c:v>1.3941001734695417</c:v>
                </c:pt>
                <c:pt idx="454">
                  <c:v>1.3941001734695417</c:v>
                </c:pt>
                <c:pt idx="455">
                  <c:v>1.3941001734695417</c:v>
                </c:pt>
                <c:pt idx="456">
                  <c:v>1.3941001734695417</c:v>
                </c:pt>
                <c:pt idx="457">
                  <c:v>1.3941001734695417</c:v>
                </c:pt>
                <c:pt idx="458">
                  <c:v>1.3941001734695417</c:v>
                </c:pt>
                <c:pt idx="459">
                  <c:v>1.2937255273007993</c:v>
                </c:pt>
                <c:pt idx="460">
                  <c:v>1.3941001734695417</c:v>
                </c:pt>
                <c:pt idx="461">
                  <c:v>1.2937255273007993</c:v>
                </c:pt>
                <c:pt idx="462">
                  <c:v>1.2937255273007993</c:v>
                </c:pt>
                <c:pt idx="463">
                  <c:v>1.2937255273007993</c:v>
                </c:pt>
                <c:pt idx="464">
                  <c:v>1.2937255273007993</c:v>
                </c:pt>
                <c:pt idx="465">
                  <c:v>1.2937255273007993</c:v>
                </c:pt>
                <c:pt idx="466">
                  <c:v>1.2937255273007993</c:v>
                </c:pt>
                <c:pt idx="467">
                  <c:v>1.2937255273007993</c:v>
                </c:pt>
                <c:pt idx="468">
                  <c:v>1.2937255273007993</c:v>
                </c:pt>
                <c:pt idx="469">
                  <c:v>1.2937255273007993</c:v>
                </c:pt>
                <c:pt idx="470">
                  <c:v>1.2937255273007993</c:v>
                </c:pt>
                <c:pt idx="471">
                  <c:v>1.2937255273007993</c:v>
                </c:pt>
                <c:pt idx="472">
                  <c:v>1.2937255273007993</c:v>
                </c:pt>
                <c:pt idx="473">
                  <c:v>1.2937255273007993</c:v>
                </c:pt>
                <c:pt idx="474">
                  <c:v>1.2937255273007993</c:v>
                </c:pt>
                <c:pt idx="475">
                  <c:v>1.2937255273007993</c:v>
                </c:pt>
                <c:pt idx="476">
                  <c:v>1.2937255273007993</c:v>
                </c:pt>
                <c:pt idx="477">
                  <c:v>1.2937255273007993</c:v>
                </c:pt>
                <c:pt idx="478">
                  <c:v>1.2937255273007993</c:v>
                </c:pt>
                <c:pt idx="479">
                  <c:v>1.2937255273007993</c:v>
                </c:pt>
                <c:pt idx="480">
                  <c:v>1.193350881132057</c:v>
                </c:pt>
                <c:pt idx="481">
                  <c:v>1.193350881132057</c:v>
                </c:pt>
                <c:pt idx="482">
                  <c:v>1.193350881132057</c:v>
                </c:pt>
                <c:pt idx="483">
                  <c:v>1.193350881132057</c:v>
                </c:pt>
                <c:pt idx="484">
                  <c:v>1.193350881132057</c:v>
                </c:pt>
                <c:pt idx="485">
                  <c:v>1.193350881132057</c:v>
                </c:pt>
                <c:pt idx="486">
                  <c:v>1.193350881132057</c:v>
                </c:pt>
                <c:pt idx="487">
                  <c:v>1.193350881132057</c:v>
                </c:pt>
                <c:pt idx="488">
                  <c:v>1.193350881132057</c:v>
                </c:pt>
                <c:pt idx="489">
                  <c:v>1.193350881132057</c:v>
                </c:pt>
                <c:pt idx="490">
                  <c:v>1.193350881132057</c:v>
                </c:pt>
                <c:pt idx="491">
                  <c:v>1.193350881132057</c:v>
                </c:pt>
                <c:pt idx="492">
                  <c:v>1.2937255273007993</c:v>
                </c:pt>
                <c:pt idx="493">
                  <c:v>1.2937255273007993</c:v>
                </c:pt>
                <c:pt idx="494">
                  <c:v>1.2937255273007993</c:v>
                </c:pt>
                <c:pt idx="495">
                  <c:v>1.2937255273007993</c:v>
                </c:pt>
                <c:pt idx="496">
                  <c:v>1.2937255273007993</c:v>
                </c:pt>
                <c:pt idx="497">
                  <c:v>1.2937255273007993</c:v>
                </c:pt>
                <c:pt idx="498">
                  <c:v>1.2937255273007993</c:v>
                </c:pt>
                <c:pt idx="499">
                  <c:v>1.2937255273007993</c:v>
                </c:pt>
                <c:pt idx="500">
                  <c:v>1.2937255273007993</c:v>
                </c:pt>
                <c:pt idx="501">
                  <c:v>1.3941001734695417</c:v>
                </c:pt>
                <c:pt idx="502">
                  <c:v>1.3941001734695417</c:v>
                </c:pt>
                <c:pt idx="503">
                  <c:v>1.3941001734695417</c:v>
                </c:pt>
                <c:pt idx="504">
                  <c:v>1.3941001734695417</c:v>
                </c:pt>
                <c:pt idx="505">
                  <c:v>1.3941001734695417</c:v>
                </c:pt>
                <c:pt idx="506">
                  <c:v>1.3941001734695417</c:v>
                </c:pt>
                <c:pt idx="507">
                  <c:v>1.3941001734695417</c:v>
                </c:pt>
                <c:pt idx="508">
                  <c:v>1.3941001734695417</c:v>
                </c:pt>
                <c:pt idx="509">
                  <c:v>1.3941001734695417</c:v>
                </c:pt>
                <c:pt idx="510">
                  <c:v>1.3941001734695417</c:v>
                </c:pt>
                <c:pt idx="511">
                  <c:v>1.3941001734695417</c:v>
                </c:pt>
                <c:pt idx="512">
                  <c:v>1.3941001734695417</c:v>
                </c:pt>
                <c:pt idx="513">
                  <c:v>1.3941001734695417</c:v>
                </c:pt>
                <c:pt idx="514">
                  <c:v>1.3941001734695417</c:v>
                </c:pt>
                <c:pt idx="515">
                  <c:v>1.3941001734695417</c:v>
                </c:pt>
                <c:pt idx="516">
                  <c:v>1.3941001734695417</c:v>
                </c:pt>
                <c:pt idx="517">
                  <c:v>1.3941001734695417</c:v>
                </c:pt>
                <c:pt idx="518">
                  <c:v>1.3941001734695417</c:v>
                </c:pt>
                <c:pt idx="519">
                  <c:v>1.3941001734695417</c:v>
                </c:pt>
                <c:pt idx="520">
                  <c:v>1.3941001734695417</c:v>
                </c:pt>
                <c:pt idx="521">
                  <c:v>1.3941001734695417</c:v>
                </c:pt>
                <c:pt idx="522">
                  <c:v>1.3941001734695417</c:v>
                </c:pt>
                <c:pt idx="523">
                  <c:v>1.2937255273007993</c:v>
                </c:pt>
                <c:pt idx="524">
                  <c:v>1.2937255273007993</c:v>
                </c:pt>
                <c:pt idx="525">
                  <c:v>1.2937255273007993</c:v>
                </c:pt>
                <c:pt idx="526">
                  <c:v>1.2937255273007993</c:v>
                </c:pt>
                <c:pt idx="527">
                  <c:v>1.2937255273007993</c:v>
                </c:pt>
                <c:pt idx="528">
                  <c:v>1.2937255273007993</c:v>
                </c:pt>
                <c:pt idx="529">
                  <c:v>1.2937255273007993</c:v>
                </c:pt>
                <c:pt idx="530">
                  <c:v>1.193350881132057</c:v>
                </c:pt>
                <c:pt idx="531">
                  <c:v>1.193350881132057</c:v>
                </c:pt>
                <c:pt idx="532">
                  <c:v>1.193350881132057</c:v>
                </c:pt>
                <c:pt idx="533">
                  <c:v>1.193350881132057</c:v>
                </c:pt>
                <c:pt idx="534">
                  <c:v>1.193350881132057</c:v>
                </c:pt>
                <c:pt idx="535">
                  <c:v>1.092976234963315</c:v>
                </c:pt>
                <c:pt idx="536">
                  <c:v>1.092976234963315</c:v>
                </c:pt>
                <c:pt idx="537">
                  <c:v>1.092976234963315</c:v>
                </c:pt>
                <c:pt idx="538">
                  <c:v>1.092976234963315</c:v>
                </c:pt>
                <c:pt idx="539">
                  <c:v>0.99260158879457272</c:v>
                </c:pt>
                <c:pt idx="540">
                  <c:v>0.99260158879457272</c:v>
                </c:pt>
                <c:pt idx="541">
                  <c:v>0.99260158879457272</c:v>
                </c:pt>
                <c:pt idx="542">
                  <c:v>0.99260158879457272</c:v>
                </c:pt>
                <c:pt idx="543">
                  <c:v>0.99260158879457272</c:v>
                </c:pt>
                <c:pt idx="544">
                  <c:v>0.89222694262583069</c:v>
                </c:pt>
                <c:pt idx="545">
                  <c:v>0.89222694262583069</c:v>
                </c:pt>
                <c:pt idx="546">
                  <c:v>0.89222694262583069</c:v>
                </c:pt>
                <c:pt idx="547">
                  <c:v>0.89222694262583069</c:v>
                </c:pt>
                <c:pt idx="548">
                  <c:v>0.79185229645708843</c:v>
                </c:pt>
                <c:pt idx="549">
                  <c:v>0.79185229645708843</c:v>
                </c:pt>
                <c:pt idx="550">
                  <c:v>0.79185229645708843</c:v>
                </c:pt>
                <c:pt idx="551">
                  <c:v>0.79185229645708843</c:v>
                </c:pt>
                <c:pt idx="552">
                  <c:v>0.79185229645708843</c:v>
                </c:pt>
                <c:pt idx="553">
                  <c:v>0.79185229645708843</c:v>
                </c:pt>
                <c:pt idx="554">
                  <c:v>0.79185229645708843</c:v>
                </c:pt>
                <c:pt idx="555">
                  <c:v>0.69147765028834629</c:v>
                </c:pt>
                <c:pt idx="556">
                  <c:v>0.69147765028834629</c:v>
                </c:pt>
                <c:pt idx="557">
                  <c:v>0.69147765028834629</c:v>
                </c:pt>
                <c:pt idx="558">
                  <c:v>0.69147765028834629</c:v>
                </c:pt>
                <c:pt idx="559">
                  <c:v>0.69147765028834629</c:v>
                </c:pt>
                <c:pt idx="560">
                  <c:v>0.69147765028834629</c:v>
                </c:pt>
                <c:pt idx="561">
                  <c:v>0.59110300411960415</c:v>
                </c:pt>
                <c:pt idx="562">
                  <c:v>0.59110300411960415</c:v>
                </c:pt>
                <c:pt idx="563">
                  <c:v>0.59110300411960415</c:v>
                </c:pt>
                <c:pt idx="564">
                  <c:v>0.69147765028834629</c:v>
                </c:pt>
                <c:pt idx="565">
                  <c:v>0.59110300411960415</c:v>
                </c:pt>
                <c:pt idx="566">
                  <c:v>0.59110300411960415</c:v>
                </c:pt>
                <c:pt idx="567">
                  <c:v>0.59110300411960415</c:v>
                </c:pt>
                <c:pt idx="568">
                  <c:v>0.59110300411960415</c:v>
                </c:pt>
                <c:pt idx="569">
                  <c:v>0.49072835795086178</c:v>
                </c:pt>
                <c:pt idx="570">
                  <c:v>0.49072835795086178</c:v>
                </c:pt>
                <c:pt idx="571">
                  <c:v>0.49072835795086178</c:v>
                </c:pt>
                <c:pt idx="572">
                  <c:v>0.49072835795086178</c:v>
                </c:pt>
                <c:pt idx="573">
                  <c:v>0.39035371178211964</c:v>
                </c:pt>
                <c:pt idx="574">
                  <c:v>0.39035371178211964</c:v>
                </c:pt>
                <c:pt idx="575">
                  <c:v>0.2899790656133775</c:v>
                </c:pt>
                <c:pt idx="576">
                  <c:v>0.39035371178211964</c:v>
                </c:pt>
                <c:pt idx="577">
                  <c:v>0.39035371178211964</c:v>
                </c:pt>
                <c:pt idx="578">
                  <c:v>0.39035371178211964</c:v>
                </c:pt>
                <c:pt idx="579">
                  <c:v>0.39035371178211964</c:v>
                </c:pt>
                <c:pt idx="580">
                  <c:v>0.39035371178211964</c:v>
                </c:pt>
                <c:pt idx="581">
                  <c:v>0.39035371178211964</c:v>
                </c:pt>
                <c:pt idx="582">
                  <c:v>0.39035371178211964</c:v>
                </c:pt>
                <c:pt idx="583">
                  <c:v>0.39035371178211964</c:v>
                </c:pt>
                <c:pt idx="584">
                  <c:v>0.39035371178211964</c:v>
                </c:pt>
                <c:pt idx="585">
                  <c:v>0.39035371178211964</c:v>
                </c:pt>
                <c:pt idx="586">
                  <c:v>0.39035371178211964</c:v>
                </c:pt>
                <c:pt idx="587">
                  <c:v>0.39035371178211964</c:v>
                </c:pt>
                <c:pt idx="588">
                  <c:v>0.49072835795086178</c:v>
                </c:pt>
                <c:pt idx="589">
                  <c:v>0.39035371178211964</c:v>
                </c:pt>
                <c:pt idx="590">
                  <c:v>0.39035371178211964</c:v>
                </c:pt>
                <c:pt idx="591">
                  <c:v>0.39035371178211964</c:v>
                </c:pt>
                <c:pt idx="592">
                  <c:v>0.39035371178211964</c:v>
                </c:pt>
                <c:pt idx="593">
                  <c:v>0.2899790656133775</c:v>
                </c:pt>
                <c:pt idx="594">
                  <c:v>0.2899790656133775</c:v>
                </c:pt>
                <c:pt idx="595">
                  <c:v>0.2899790656133775</c:v>
                </c:pt>
                <c:pt idx="596">
                  <c:v>0.2899790656133775</c:v>
                </c:pt>
                <c:pt idx="597">
                  <c:v>0.2899790656133775</c:v>
                </c:pt>
                <c:pt idx="598">
                  <c:v>0.2899790656133775</c:v>
                </c:pt>
                <c:pt idx="599">
                  <c:v>0.2899790656133775</c:v>
                </c:pt>
                <c:pt idx="600">
                  <c:v>0.2899790656133775</c:v>
                </c:pt>
                <c:pt idx="601">
                  <c:v>0.2899790656133775</c:v>
                </c:pt>
                <c:pt idx="602">
                  <c:v>0.2899790656133775</c:v>
                </c:pt>
                <c:pt idx="603">
                  <c:v>0.2899790656133775</c:v>
                </c:pt>
                <c:pt idx="604">
                  <c:v>0.2899790656133775</c:v>
                </c:pt>
                <c:pt idx="605">
                  <c:v>0.39035371178211964</c:v>
                </c:pt>
                <c:pt idx="606">
                  <c:v>0.59110300411960415</c:v>
                </c:pt>
                <c:pt idx="607">
                  <c:v>0.49072835795086178</c:v>
                </c:pt>
                <c:pt idx="608">
                  <c:v>0.39035371178211964</c:v>
                </c:pt>
                <c:pt idx="609">
                  <c:v>0.39035371178211964</c:v>
                </c:pt>
                <c:pt idx="610">
                  <c:v>0.39035371178211964</c:v>
                </c:pt>
                <c:pt idx="611">
                  <c:v>0.39035371178211964</c:v>
                </c:pt>
                <c:pt idx="612">
                  <c:v>0.39035371178211964</c:v>
                </c:pt>
                <c:pt idx="613">
                  <c:v>0.39035371178211964</c:v>
                </c:pt>
                <c:pt idx="614">
                  <c:v>0.39035371178211964</c:v>
                </c:pt>
                <c:pt idx="615">
                  <c:v>0.39035371178211964</c:v>
                </c:pt>
                <c:pt idx="616">
                  <c:v>0.39035371178211964</c:v>
                </c:pt>
                <c:pt idx="617">
                  <c:v>0.39035371178211964</c:v>
                </c:pt>
                <c:pt idx="618">
                  <c:v>0.39035371178211964</c:v>
                </c:pt>
                <c:pt idx="619">
                  <c:v>0.39035371178211964</c:v>
                </c:pt>
                <c:pt idx="620">
                  <c:v>0.39035371178211964</c:v>
                </c:pt>
                <c:pt idx="621">
                  <c:v>0.39035371178211964</c:v>
                </c:pt>
                <c:pt idx="622">
                  <c:v>0.39035371178211964</c:v>
                </c:pt>
                <c:pt idx="623">
                  <c:v>0.39035371178211964</c:v>
                </c:pt>
                <c:pt idx="624">
                  <c:v>0.39035371178211964</c:v>
                </c:pt>
                <c:pt idx="625">
                  <c:v>0.39035371178211964</c:v>
                </c:pt>
                <c:pt idx="626">
                  <c:v>0.39035371178211964</c:v>
                </c:pt>
                <c:pt idx="627">
                  <c:v>0.39035371178211964</c:v>
                </c:pt>
                <c:pt idx="628">
                  <c:v>0.39035371178211964</c:v>
                </c:pt>
                <c:pt idx="629">
                  <c:v>0.39035371178211964</c:v>
                </c:pt>
                <c:pt idx="630">
                  <c:v>0.39035371178211964</c:v>
                </c:pt>
                <c:pt idx="631">
                  <c:v>0.39035371178211964</c:v>
                </c:pt>
                <c:pt idx="632">
                  <c:v>0.39035371178211964</c:v>
                </c:pt>
                <c:pt idx="633">
                  <c:v>0.39035371178211964</c:v>
                </c:pt>
                <c:pt idx="634">
                  <c:v>0.39035371178211964</c:v>
                </c:pt>
                <c:pt idx="635">
                  <c:v>0.39035371178211964</c:v>
                </c:pt>
                <c:pt idx="636">
                  <c:v>0.39035371178211964</c:v>
                </c:pt>
                <c:pt idx="637">
                  <c:v>0.39035371178211964</c:v>
                </c:pt>
                <c:pt idx="638">
                  <c:v>0.39035371178211964</c:v>
                </c:pt>
                <c:pt idx="639">
                  <c:v>0.39035371178211964</c:v>
                </c:pt>
                <c:pt idx="640">
                  <c:v>0.39035371178211964</c:v>
                </c:pt>
                <c:pt idx="641">
                  <c:v>0.39035371178211964</c:v>
                </c:pt>
                <c:pt idx="642">
                  <c:v>0.39035371178211964</c:v>
                </c:pt>
                <c:pt idx="643">
                  <c:v>0.49072835795086178</c:v>
                </c:pt>
                <c:pt idx="644">
                  <c:v>0.49072835795086178</c:v>
                </c:pt>
                <c:pt idx="645">
                  <c:v>0.49072835795086178</c:v>
                </c:pt>
                <c:pt idx="646">
                  <c:v>0.49072835795086178</c:v>
                </c:pt>
                <c:pt idx="647">
                  <c:v>0.49072835795086178</c:v>
                </c:pt>
                <c:pt idx="648">
                  <c:v>0.49072835795086178</c:v>
                </c:pt>
                <c:pt idx="649">
                  <c:v>0.49072835795086178</c:v>
                </c:pt>
                <c:pt idx="650">
                  <c:v>0.49072835795086178</c:v>
                </c:pt>
                <c:pt idx="651">
                  <c:v>0.49072835795086178</c:v>
                </c:pt>
                <c:pt idx="652">
                  <c:v>0.49072835795086178</c:v>
                </c:pt>
                <c:pt idx="653">
                  <c:v>0.49072835795086178</c:v>
                </c:pt>
                <c:pt idx="654">
                  <c:v>0.49072835795086178</c:v>
                </c:pt>
                <c:pt idx="655">
                  <c:v>0.39035371178211964</c:v>
                </c:pt>
                <c:pt idx="656">
                  <c:v>0.39035371178211964</c:v>
                </c:pt>
                <c:pt idx="657">
                  <c:v>0.49072835795086178</c:v>
                </c:pt>
                <c:pt idx="658">
                  <c:v>0.39035371178211964</c:v>
                </c:pt>
                <c:pt idx="659">
                  <c:v>0.39035371178211964</c:v>
                </c:pt>
                <c:pt idx="660">
                  <c:v>0.39035371178211964</c:v>
                </c:pt>
                <c:pt idx="661">
                  <c:v>0.2899790656133775</c:v>
                </c:pt>
                <c:pt idx="662">
                  <c:v>0.2899790656133775</c:v>
                </c:pt>
                <c:pt idx="663">
                  <c:v>0.2899790656133775</c:v>
                </c:pt>
                <c:pt idx="664">
                  <c:v>0.2899790656133775</c:v>
                </c:pt>
                <c:pt idx="665">
                  <c:v>0.2899790656133775</c:v>
                </c:pt>
                <c:pt idx="666">
                  <c:v>0.2899790656133775</c:v>
                </c:pt>
                <c:pt idx="667">
                  <c:v>0.2899790656133775</c:v>
                </c:pt>
                <c:pt idx="668">
                  <c:v>0.2899790656133775</c:v>
                </c:pt>
                <c:pt idx="669">
                  <c:v>0.2899790656133775</c:v>
                </c:pt>
                <c:pt idx="670">
                  <c:v>0.2899790656133775</c:v>
                </c:pt>
                <c:pt idx="671">
                  <c:v>0.2899790656133775</c:v>
                </c:pt>
                <c:pt idx="672">
                  <c:v>0.18960441944463535</c:v>
                </c:pt>
                <c:pt idx="673">
                  <c:v>0.2899790656133775</c:v>
                </c:pt>
                <c:pt idx="674">
                  <c:v>0.18960441944463535</c:v>
                </c:pt>
                <c:pt idx="675">
                  <c:v>0.18960441944463535</c:v>
                </c:pt>
                <c:pt idx="676">
                  <c:v>0.18960441944463535</c:v>
                </c:pt>
                <c:pt idx="677">
                  <c:v>0.18960441944463535</c:v>
                </c:pt>
                <c:pt idx="678">
                  <c:v>0.18960441944463535</c:v>
                </c:pt>
                <c:pt idx="679">
                  <c:v>0.18960441944463535</c:v>
                </c:pt>
                <c:pt idx="680">
                  <c:v>0.2899790656133775</c:v>
                </c:pt>
                <c:pt idx="681">
                  <c:v>0.2899790656133775</c:v>
                </c:pt>
                <c:pt idx="682">
                  <c:v>0.18960441944463535</c:v>
                </c:pt>
                <c:pt idx="683">
                  <c:v>8.9229773275893098E-2</c:v>
                </c:pt>
                <c:pt idx="684">
                  <c:v>0.18960441944463535</c:v>
                </c:pt>
                <c:pt idx="685">
                  <c:v>0.2899790656133775</c:v>
                </c:pt>
                <c:pt idx="686">
                  <c:v>0.18960441944463535</c:v>
                </c:pt>
                <c:pt idx="687">
                  <c:v>0.18960441944463535</c:v>
                </c:pt>
                <c:pt idx="688">
                  <c:v>0.18960441944463535</c:v>
                </c:pt>
                <c:pt idx="689">
                  <c:v>0.18960441944463535</c:v>
                </c:pt>
                <c:pt idx="690">
                  <c:v>8.9229773275893098E-2</c:v>
                </c:pt>
                <c:pt idx="691">
                  <c:v>8.9229773275893098E-2</c:v>
                </c:pt>
                <c:pt idx="692">
                  <c:v>0.18960441944463535</c:v>
                </c:pt>
                <c:pt idx="693">
                  <c:v>0.18960441944463535</c:v>
                </c:pt>
                <c:pt idx="694">
                  <c:v>0.18960441944463535</c:v>
                </c:pt>
                <c:pt idx="695">
                  <c:v>0.18960441944463535</c:v>
                </c:pt>
                <c:pt idx="696">
                  <c:v>0.18960441944463535</c:v>
                </c:pt>
                <c:pt idx="697">
                  <c:v>0.18960441944463535</c:v>
                </c:pt>
                <c:pt idx="698">
                  <c:v>0.18960441944463535</c:v>
                </c:pt>
                <c:pt idx="699">
                  <c:v>0.18960441944463535</c:v>
                </c:pt>
                <c:pt idx="700">
                  <c:v>0.18960441944463535</c:v>
                </c:pt>
                <c:pt idx="701">
                  <c:v>0.18960441944463535</c:v>
                </c:pt>
                <c:pt idx="702">
                  <c:v>0.18960441944463535</c:v>
                </c:pt>
                <c:pt idx="703">
                  <c:v>8.9229773275893098E-2</c:v>
                </c:pt>
                <c:pt idx="704">
                  <c:v>0.18960441944463535</c:v>
                </c:pt>
                <c:pt idx="705">
                  <c:v>0.18960441944463535</c:v>
                </c:pt>
                <c:pt idx="706">
                  <c:v>0.18960441944463535</c:v>
                </c:pt>
                <c:pt idx="707">
                  <c:v>0.18960441944463535</c:v>
                </c:pt>
                <c:pt idx="708">
                  <c:v>0.18960441944463535</c:v>
                </c:pt>
                <c:pt idx="709">
                  <c:v>0.18960441944463535</c:v>
                </c:pt>
                <c:pt idx="710">
                  <c:v>0.18960441944463535</c:v>
                </c:pt>
                <c:pt idx="711">
                  <c:v>0.18960441944463535</c:v>
                </c:pt>
                <c:pt idx="712">
                  <c:v>0.18960441944463535</c:v>
                </c:pt>
                <c:pt idx="713">
                  <c:v>0.18960441944463535</c:v>
                </c:pt>
                <c:pt idx="714">
                  <c:v>0.18960441944463535</c:v>
                </c:pt>
                <c:pt idx="715">
                  <c:v>0.18960441944463535</c:v>
                </c:pt>
                <c:pt idx="716">
                  <c:v>0.18960441944463535</c:v>
                </c:pt>
                <c:pt idx="717">
                  <c:v>0.2899790656133775</c:v>
                </c:pt>
                <c:pt idx="718">
                  <c:v>0.2899790656133775</c:v>
                </c:pt>
                <c:pt idx="719">
                  <c:v>0.2899790656133775</c:v>
                </c:pt>
                <c:pt idx="720">
                  <c:v>0.2899790656133775</c:v>
                </c:pt>
                <c:pt idx="721">
                  <c:v>0.2899790656133775</c:v>
                </c:pt>
                <c:pt idx="722">
                  <c:v>0.2899790656133775</c:v>
                </c:pt>
                <c:pt idx="723">
                  <c:v>0.2899790656133775</c:v>
                </c:pt>
                <c:pt idx="724">
                  <c:v>0.2899790656133775</c:v>
                </c:pt>
                <c:pt idx="725">
                  <c:v>0.2899790656133775</c:v>
                </c:pt>
                <c:pt idx="726">
                  <c:v>0.2899790656133775</c:v>
                </c:pt>
                <c:pt idx="727">
                  <c:v>0.2899790656133775</c:v>
                </c:pt>
                <c:pt idx="728">
                  <c:v>0.2899790656133775</c:v>
                </c:pt>
                <c:pt idx="729">
                  <c:v>0.2899790656133775</c:v>
                </c:pt>
                <c:pt idx="730">
                  <c:v>0.2899790656133775</c:v>
                </c:pt>
                <c:pt idx="731">
                  <c:v>0.2899790656133775</c:v>
                </c:pt>
                <c:pt idx="732">
                  <c:v>0.2899790656133775</c:v>
                </c:pt>
                <c:pt idx="733">
                  <c:v>0.39035371178211964</c:v>
                </c:pt>
                <c:pt idx="734">
                  <c:v>0.2899790656133775</c:v>
                </c:pt>
                <c:pt idx="735">
                  <c:v>0.39035371178211964</c:v>
                </c:pt>
                <c:pt idx="736">
                  <c:v>0.2899790656133775</c:v>
                </c:pt>
                <c:pt idx="737">
                  <c:v>0.2899790656133775</c:v>
                </c:pt>
                <c:pt idx="738">
                  <c:v>0.2899790656133775</c:v>
                </c:pt>
                <c:pt idx="739">
                  <c:v>0.2899790656133775</c:v>
                </c:pt>
                <c:pt idx="740">
                  <c:v>0.2899790656133775</c:v>
                </c:pt>
                <c:pt idx="741">
                  <c:v>0.2899790656133775</c:v>
                </c:pt>
                <c:pt idx="742">
                  <c:v>0.2899790656133775</c:v>
                </c:pt>
                <c:pt idx="743">
                  <c:v>0.2899790656133775</c:v>
                </c:pt>
                <c:pt idx="744">
                  <c:v>0.2899790656133775</c:v>
                </c:pt>
                <c:pt idx="745">
                  <c:v>0.2899790656133775</c:v>
                </c:pt>
                <c:pt idx="746">
                  <c:v>0.2899790656133775</c:v>
                </c:pt>
                <c:pt idx="747">
                  <c:v>0.2899790656133775</c:v>
                </c:pt>
                <c:pt idx="748">
                  <c:v>0.39035371178211964</c:v>
                </c:pt>
                <c:pt idx="749">
                  <c:v>0.39035371178211964</c:v>
                </c:pt>
                <c:pt idx="750">
                  <c:v>0.39035371178211964</c:v>
                </c:pt>
                <c:pt idx="751">
                  <c:v>0.39035371178211964</c:v>
                </c:pt>
                <c:pt idx="752">
                  <c:v>0.39035371178211964</c:v>
                </c:pt>
                <c:pt idx="753">
                  <c:v>0.39035371178211964</c:v>
                </c:pt>
                <c:pt idx="754">
                  <c:v>0.39035371178211964</c:v>
                </c:pt>
                <c:pt idx="755">
                  <c:v>0.39035371178211964</c:v>
                </c:pt>
                <c:pt idx="756">
                  <c:v>0.39035371178211964</c:v>
                </c:pt>
                <c:pt idx="757">
                  <c:v>0.39035371178211964</c:v>
                </c:pt>
                <c:pt idx="758">
                  <c:v>0.39035371178211964</c:v>
                </c:pt>
                <c:pt idx="759">
                  <c:v>0.39035371178211964</c:v>
                </c:pt>
                <c:pt idx="760">
                  <c:v>0.39035371178211964</c:v>
                </c:pt>
                <c:pt idx="761">
                  <c:v>0.39035371178211964</c:v>
                </c:pt>
                <c:pt idx="762">
                  <c:v>0.39035371178211964</c:v>
                </c:pt>
                <c:pt idx="763">
                  <c:v>0.39035371178211964</c:v>
                </c:pt>
                <c:pt idx="764">
                  <c:v>0.49072835795086178</c:v>
                </c:pt>
                <c:pt idx="765">
                  <c:v>0.49072835795086178</c:v>
                </c:pt>
                <c:pt idx="766">
                  <c:v>0.49072835795086178</c:v>
                </c:pt>
                <c:pt idx="767">
                  <c:v>0.49072835795086178</c:v>
                </c:pt>
                <c:pt idx="768">
                  <c:v>0.49072835795086178</c:v>
                </c:pt>
                <c:pt idx="769">
                  <c:v>0.49072835795086178</c:v>
                </c:pt>
                <c:pt idx="770">
                  <c:v>0.49072835795086178</c:v>
                </c:pt>
                <c:pt idx="771">
                  <c:v>0.49072835795086178</c:v>
                </c:pt>
                <c:pt idx="772">
                  <c:v>0.49072835795086178</c:v>
                </c:pt>
                <c:pt idx="773">
                  <c:v>0.49072835795086178</c:v>
                </c:pt>
                <c:pt idx="774">
                  <c:v>0.49072835795086178</c:v>
                </c:pt>
                <c:pt idx="775">
                  <c:v>0.49072835795086178</c:v>
                </c:pt>
                <c:pt idx="776">
                  <c:v>0.49072835795086178</c:v>
                </c:pt>
                <c:pt idx="777">
                  <c:v>0.49072835795086178</c:v>
                </c:pt>
                <c:pt idx="778">
                  <c:v>0.49072835795086178</c:v>
                </c:pt>
                <c:pt idx="779">
                  <c:v>0.49072835795086178</c:v>
                </c:pt>
                <c:pt idx="780">
                  <c:v>0.49072835795086178</c:v>
                </c:pt>
              </c:numCache>
            </c:numRef>
          </c:yVal>
          <c:smooth val="1"/>
        </c:ser>
        <c:ser>
          <c:idx val="13"/>
          <c:order val="13"/>
          <c:tx>
            <c:strRef>
              <c:f>'和室２ (2)'!$K$1865</c:f>
              <c:strCache>
                <c:ptCount val="1"/>
                <c:pt idx="0">
                  <c:v>和室２　障子</c:v>
                </c:pt>
              </c:strCache>
            </c:strRef>
          </c:tx>
          <c:spPr>
            <a:ln w="28575">
              <a:solidFill>
                <a:srgbClr val="00B0F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(2)'!$K$1866:$K$2646</c:f>
              <c:numCache>
                <c:formatCode>0.0_ </c:formatCode>
                <c:ptCount val="781"/>
                <c:pt idx="0">
                  <c:v>-3.3891992409955227</c:v>
                </c:pt>
                <c:pt idx="1">
                  <c:v>-3.3891992409955227</c:v>
                </c:pt>
                <c:pt idx="2">
                  <c:v>-3.3891992409955227</c:v>
                </c:pt>
                <c:pt idx="3">
                  <c:v>-3.3891992409955227</c:v>
                </c:pt>
                <c:pt idx="4">
                  <c:v>-3.3891992409955227</c:v>
                </c:pt>
                <c:pt idx="5">
                  <c:v>-3.3891992409955227</c:v>
                </c:pt>
                <c:pt idx="6">
                  <c:v>-3.3891992409955227</c:v>
                </c:pt>
                <c:pt idx="7">
                  <c:v>-3.3891992409955227</c:v>
                </c:pt>
                <c:pt idx="8">
                  <c:v>-3.3891992409955227</c:v>
                </c:pt>
                <c:pt idx="9">
                  <c:v>-3.3891992409955227</c:v>
                </c:pt>
                <c:pt idx="10">
                  <c:v>-3.3891992409955227</c:v>
                </c:pt>
                <c:pt idx="11">
                  <c:v>-3.3891992409955227</c:v>
                </c:pt>
                <c:pt idx="12">
                  <c:v>-3.3891992409955227</c:v>
                </c:pt>
                <c:pt idx="13">
                  <c:v>-3.3891992409955227</c:v>
                </c:pt>
                <c:pt idx="14">
                  <c:v>-3.3891992409955227</c:v>
                </c:pt>
                <c:pt idx="15">
                  <c:v>-3.2888916844103413</c:v>
                </c:pt>
                <c:pt idx="16">
                  <c:v>-3.3891992409955227</c:v>
                </c:pt>
                <c:pt idx="17">
                  <c:v>-3.3891992409955227</c:v>
                </c:pt>
                <c:pt idx="18">
                  <c:v>-3.3891992409955227</c:v>
                </c:pt>
                <c:pt idx="19">
                  <c:v>-3.3891992409955227</c:v>
                </c:pt>
                <c:pt idx="20">
                  <c:v>-3.3891992409955227</c:v>
                </c:pt>
                <c:pt idx="21">
                  <c:v>-3.3891992409955227</c:v>
                </c:pt>
                <c:pt idx="22">
                  <c:v>-3.3891992409955227</c:v>
                </c:pt>
                <c:pt idx="23">
                  <c:v>-3.3891992409955227</c:v>
                </c:pt>
                <c:pt idx="24">
                  <c:v>-3.3891992409955227</c:v>
                </c:pt>
                <c:pt idx="25">
                  <c:v>-3.3891992409955227</c:v>
                </c:pt>
                <c:pt idx="26">
                  <c:v>-3.2888916844103413</c:v>
                </c:pt>
                <c:pt idx="27">
                  <c:v>-3.3891992409955227</c:v>
                </c:pt>
                <c:pt idx="28">
                  <c:v>-3.3891992409955227</c:v>
                </c:pt>
                <c:pt idx="29">
                  <c:v>-3.2888916844103413</c:v>
                </c:pt>
                <c:pt idx="30">
                  <c:v>-3.3891992409955227</c:v>
                </c:pt>
                <c:pt idx="31">
                  <c:v>-3.3891992409955227</c:v>
                </c:pt>
                <c:pt idx="32">
                  <c:v>-3.2888916844103413</c:v>
                </c:pt>
                <c:pt idx="33">
                  <c:v>-3.2888916844103413</c:v>
                </c:pt>
                <c:pt idx="34">
                  <c:v>-3.2888916844103413</c:v>
                </c:pt>
                <c:pt idx="35">
                  <c:v>-3.2888916844103413</c:v>
                </c:pt>
                <c:pt idx="36">
                  <c:v>-3.2888916844103413</c:v>
                </c:pt>
                <c:pt idx="37">
                  <c:v>-3.2888916844103413</c:v>
                </c:pt>
                <c:pt idx="38">
                  <c:v>-3.2888916844103413</c:v>
                </c:pt>
                <c:pt idx="39">
                  <c:v>-3.2888916844103413</c:v>
                </c:pt>
                <c:pt idx="40">
                  <c:v>-3.2888916844103413</c:v>
                </c:pt>
                <c:pt idx="41">
                  <c:v>-3.2888916844103413</c:v>
                </c:pt>
                <c:pt idx="42">
                  <c:v>-3.2888916844103413</c:v>
                </c:pt>
                <c:pt idx="43">
                  <c:v>-3.2888916844103413</c:v>
                </c:pt>
                <c:pt idx="44">
                  <c:v>-3.2888916844103413</c:v>
                </c:pt>
                <c:pt idx="45">
                  <c:v>-3.2888916844103413</c:v>
                </c:pt>
                <c:pt idx="46">
                  <c:v>-3.2888916844103413</c:v>
                </c:pt>
                <c:pt idx="47">
                  <c:v>-3.2888916844103413</c:v>
                </c:pt>
                <c:pt idx="48">
                  <c:v>-3.2888916844103413</c:v>
                </c:pt>
                <c:pt idx="49">
                  <c:v>-3.2888916844103413</c:v>
                </c:pt>
                <c:pt idx="50">
                  <c:v>-3.2888916844103413</c:v>
                </c:pt>
                <c:pt idx="51">
                  <c:v>-3.2888916844103413</c:v>
                </c:pt>
                <c:pt idx="52">
                  <c:v>-3.2888916844103413</c:v>
                </c:pt>
                <c:pt idx="53">
                  <c:v>-3.2888916844103413</c:v>
                </c:pt>
                <c:pt idx="54">
                  <c:v>-3.2888916844103413</c:v>
                </c:pt>
                <c:pt idx="55">
                  <c:v>-3.2888916844103413</c:v>
                </c:pt>
                <c:pt idx="56">
                  <c:v>-3.1885841278251599</c:v>
                </c:pt>
                <c:pt idx="57">
                  <c:v>-3.1885841278251599</c:v>
                </c:pt>
                <c:pt idx="58">
                  <c:v>-3.1885841278251599</c:v>
                </c:pt>
                <c:pt idx="59">
                  <c:v>-3.1885841278251599</c:v>
                </c:pt>
                <c:pt idx="60">
                  <c:v>-3.1885841278251599</c:v>
                </c:pt>
                <c:pt idx="61">
                  <c:v>-3.2888916844103413</c:v>
                </c:pt>
                <c:pt idx="62">
                  <c:v>-3.1885841278251599</c:v>
                </c:pt>
                <c:pt idx="63">
                  <c:v>-3.1885841278251599</c:v>
                </c:pt>
                <c:pt idx="64">
                  <c:v>-3.1885841278251599</c:v>
                </c:pt>
                <c:pt idx="65">
                  <c:v>-3.1885841278251599</c:v>
                </c:pt>
                <c:pt idx="66">
                  <c:v>-3.1885841278251599</c:v>
                </c:pt>
                <c:pt idx="67">
                  <c:v>-3.1885841278251599</c:v>
                </c:pt>
                <c:pt idx="68">
                  <c:v>-3.1885841278251599</c:v>
                </c:pt>
                <c:pt idx="69">
                  <c:v>-3.1885841278251599</c:v>
                </c:pt>
                <c:pt idx="70">
                  <c:v>-3.1885841278251599</c:v>
                </c:pt>
                <c:pt idx="71">
                  <c:v>-3.1885841278251599</c:v>
                </c:pt>
                <c:pt idx="72">
                  <c:v>-3.1885841278251599</c:v>
                </c:pt>
                <c:pt idx="73">
                  <c:v>-3.1885841278251599</c:v>
                </c:pt>
                <c:pt idx="74">
                  <c:v>-3.088276571239978</c:v>
                </c:pt>
                <c:pt idx="75">
                  <c:v>-3.088276571239978</c:v>
                </c:pt>
                <c:pt idx="76">
                  <c:v>-3.088276571239978</c:v>
                </c:pt>
                <c:pt idx="77">
                  <c:v>-3.088276571239978</c:v>
                </c:pt>
                <c:pt idx="78">
                  <c:v>-3.088276571239978</c:v>
                </c:pt>
                <c:pt idx="79">
                  <c:v>-3.1885841278251599</c:v>
                </c:pt>
                <c:pt idx="80">
                  <c:v>-3.1885841278251599</c:v>
                </c:pt>
                <c:pt idx="81">
                  <c:v>-3.1885841278251599</c:v>
                </c:pt>
                <c:pt idx="82">
                  <c:v>-3.1885841278251599</c:v>
                </c:pt>
                <c:pt idx="83">
                  <c:v>-3.088276571239978</c:v>
                </c:pt>
                <c:pt idx="84">
                  <c:v>-3.088276571239978</c:v>
                </c:pt>
                <c:pt idx="85">
                  <c:v>-3.088276571239978</c:v>
                </c:pt>
                <c:pt idx="86">
                  <c:v>-3.088276571239978</c:v>
                </c:pt>
                <c:pt idx="87">
                  <c:v>-3.088276571239978</c:v>
                </c:pt>
                <c:pt idx="88">
                  <c:v>-3.088276571239978</c:v>
                </c:pt>
                <c:pt idx="89">
                  <c:v>-3.088276571239978</c:v>
                </c:pt>
                <c:pt idx="90">
                  <c:v>-3.088276571239978</c:v>
                </c:pt>
                <c:pt idx="91">
                  <c:v>-2.9879690146547961</c:v>
                </c:pt>
                <c:pt idx="92">
                  <c:v>-2.9879690146547961</c:v>
                </c:pt>
                <c:pt idx="93">
                  <c:v>-2.9879690146547961</c:v>
                </c:pt>
                <c:pt idx="94">
                  <c:v>-2.9879690146547961</c:v>
                </c:pt>
                <c:pt idx="95">
                  <c:v>-2.9879690146547961</c:v>
                </c:pt>
                <c:pt idx="96">
                  <c:v>-2.9879690146547961</c:v>
                </c:pt>
                <c:pt idx="97">
                  <c:v>-2.9879690146547961</c:v>
                </c:pt>
                <c:pt idx="98">
                  <c:v>-2.8876614580696147</c:v>
                </c:pt>
                <c:pt idx="99">
                  <c:v>-2.8876614580696147</c:v>
                </c:pt>
                <c:pt idx="100">
                  <c:v>-2.8876614580696147</c:v>
                </c:pt>
                <c:pt idx="101">
                  <c:v>-2.8876614580696147</c:v>
                </c:pt>
                <c:pt idx="102">
                  <c:v>-2.8876614580696147</c:v>
                </c:pt>
                <c:pt idx="103">
                  <c:v>-2.8876614580696147</c:v>
                </c:pt>
                <c:pt idx="104">
                  <c:v>-2.8876614580696147</c:v>
                </c:pt>
                <c:pt idx="105">
                  <c:v>-2.8876614580696147</c:v>
                </c:pt>
                <c:pt idx="106">
                  <c:v>-2.8876614580696147</c:v>
                </c:pt>
                <c:pt idx="107">
                  <c:v>-2.7873539014844328</c:v>
                </c:pt>
                <c:pt idx="108">
                  <c:v>-2.7873539014844328</c:v>
                </c:pt>
                <c:pt idx="109">
                  <c:v>-2.7873539014844328</c:v>
                </c:pt>
                <c:pt idx="110">
                  <c:v>-2.6870463448992514</c:v>
                </c:pt>
                <c:pt idx="111">
                  <c:v>-2.6870463448992514</c:v>
                </c:pt>
                <c:pt idx="112">
                  <c:v>-2.58673878831407</c:v>
                </c:pt>
                <c:pt idx="113">
                  <c:v>-2.4864312317288881</c:v>
                </c:pt>
                <c:pt idx="114">
                  <c:v>-2.4864312317288881</c:v>
                </c:pt>
                <c:pt idx="115">
                  <c:v>-2.4864312317288881</c:v>
                </c:pt>
                <c:pt idx="116">
                  <c:v>-2.4864312317288881</c:v>
                </c:pt>
                <c:pt idx="117">
                  <c:v>-2.3861236751437063</c:v>
                </c:pt>
                <c:pt idx="118">
                  <c:v>-2.2858161185585244</c:v>
                </c:pt>
                <c:pt idx="119">
                  <c:v>-2.2858161185585244</c:v>
                </c:pt>
                <c:pt idx="120">
                  <c:v>-2.0852010053881616</c:v>
                </c:pt>
                <c:pt idx="121">
                  <c:v>-1.8845858922177978</c:v>
                </c:pt>
                <c:pt idx="122">
                  <c:v>-1.6839707790474345</c:v>
                </c:pt>
                <c:pt idx="123">
                  <c:v>-1.4833556658770712</c:v>
                </c:pt>
                <c:pt idx="124">
                  <c:v>-1.2827405527067082</c:v>
                </c:pt>
                <c:pt idx="125">
                  <c:v>-1.0821254395363449</c:v>
                </c:pt>
                <c:pt idx="126">
                  <c:v>-0.88151032636598137</c:v>
                </c:pt>
                <c:pt idx="127">
                  <c:v>-0.88151032636598137</c:v>
                </c:pt>
                <c:pt idx="128">
                  <c:v>-0.68089521319561797</c:v>
                </c:pt>
                <c:pt idx="129">
                  <c:v>-0.58058765661043632</c:v>
                </c:pt>
                <c:pt idx="130">
                  <c:v>-0.48028010002525467</c:v>
                </c:pt>
                <c:pt idx="131">
                  <c:v>-0.27966498685489133</c:v>
                </c:pt>
                <c:pt idx="132">
                  <c:v>-7.904987368452801E-2</c:v>
                </c:pt>
                <c:pt idx="133">
                  <c:v>2.1257682900653663E-2</c:v>
                </c:pt>
                <c:pt idx="134">
                  <c:v>0.12156523948583534</c:v>
                </c:pt>
                <c:pt idx="135">
                  <c:v>0.22187279607101701</c:v>
                </c:pt>
                <c:pt idx="136">
                  <c:v>0.32218035265619865</c:v>
                </c:pt>
                <c:pt idx="137">
                  <c:v>0.32218035265619865</c:v>
                </c:pt>
                <c:pt idx="138">
                  <c:v>0.522795465826562</c:v>
                </c:pt>
                <c:pt idx="139">
                  <c:v>0.62310302241174365</c:v>
                </c:pt>
                <c:pt idx="140">
                  <c:v>0.62310302241174365</c:v>
                </c:pt>
                <c:pt idx="141">
                  <c:v>0.72341057899692529</c:v>
                </c:pt>
                <c:pt idx="142">
                  <c:v>0.82371813558210705</c:v>
                </c:pt>
                <c:pt idx="143">
                  <c:v>0.72341057899692529</c:v>
                </c:pt>
                <c:pt idx="144">
                  <c:v>0.82371813558210705</c:v>
                </c:pt>
                <c:pt idx="145">
                  <c:v>0.82371813558210705</c:v>
                </c:pt>
                <c:pt idx="146">
                  <c:v>0.92402569216728869</c:v>
                </c:pt>
                <c:pt idx="147">
                  <c:v>1.1246408053376522</c:v>
                </c:pt>
                <c:pt idx="148">
                  <c:v>1.1246408053376522</c:v>
                </c:pt>
                <c:pt idx="149">
                  <c:v>1.1246408053376522</c:v>
                </c:pt>
                <c:pt idx="150">
                  <c:v>1.1246408053376522</c:v>
                </c:pt>
                <c:pt idx="151">
                  <c:v>1.3252559185080155</c:v>
                </c:pt>
                <c:pt idx="152">
                  <c:v>1.4255634750931969</c:v>
                </c:pt>
                <c:pt idx="153">
                  <c:v>1.5258710316783786</c:v>
                </c:pt>
                <c:pt idx="154">
                  <c:v>1.6261785882635604</c:v>
                </c:pt>
                <c:pt idx="155">
                  <c:v>1.7264861448487419</c:v>
                </c:pt>
                <c:pt idx="156">
                  <c:v>1.7264861448487419</c:v>
                </c:pt>
                <c:pt idx="157">
                  <c:v>1.8267937014339237</c:v>
                </c:pt>
                <c:pt idx="158">
                  <c:v>1.8267937014339237</c:v>
                </c:pt>
                <c:pt idx="159">
                  <c:v>1.7264861448487419</c:v>
                </c:pt>
                <c:pt idx="160">
                  <c:v>1.9271012580191051</c:v>
                </c:pt>
                <c:pt idx="161">
                  <c:v>2.1277163711894689</c:v>
                </c:pt>
                <c:pt idx="162">
                  <c:v>2.1277163711894689</c:v>
                </c:pt>
                <c:pt idx="163">
                  <c:v>2.1277163711894689</c:v>
                </c:pt>
                <c:pt idx="164">
                  <c:v>2.1277163711894689</c:v>
                </c:pt>
                <c:pt idx="165">
                  <c:v>2.1277163711894689</c:v>
                </c:pt>
                <c:pt idx="166">
                  <c:v>2.4286390409450136</c:v>
                </c:pt>
                <c:pt idx="167">
                  <c:v>2.4286390409450136</c:v>
                </c:pt>
                <c:pt idx="168">
                  <c:v>2.4286390409450136</c:v>
                </c:pt>
                <c:pt idx="169">
                  <c:v>2.4286390409450136</c:v>
                </c:pt>
                <c:pt idx="170">
                  <c:v>2.4286390409450136</c:v>
                </c:pt>
                <c:pt idx="171">
                  <c:v>2.3283314843598317</c:v>
                </c:pt>
                <c:pt idx="172">
                  <c:v>2.5289465975301955</c:v>
                </c:pt>
                <c:pt idx="173">
                  <c:v>2.5289465975301955</c:v>
                </c:pt>
                <c:pt idx="174">
                  <c:v>2.4286390409450136</c:v>
                </c:pt>
                <c:pt idx="175">
                  <c:v>2.4286390409450136</c:v>
                </c:pt>
                <c:pt idx="176">
                  <c:v>2.3283314843598317</c:v>
                </c:pt>
                <c:pt idx="177">
                  <c:v>2.4286390409450136</c:v>
                </c:pt>
                <c:pt idx="178">
                  <c:v>2.4286390409450136</c:v>
                </c:pt>
                <c:pt idx="179">
                  <c:v>2.6292541541153773</c:v>
                </c:pt>
                <c:pt idx="180">
                  <c:v>2.6292541541153773</c:v>
                </c:pt>
                <c:pt idx="181">
                  <c:v>2.8298692672857402</c:v>
                </c:pt>
                <c:pt idx="182">
                  <c:v>3.0304843804561035</c:v>
                </c:pt>
                <c:pt idx="183">
                  <c:v>3.0304843804561035</c:v>
                </c:pt>
                <c:pt idx="184">
                  <c:v>2.930176823870922</c:v>
                </c:pt>
                <c:pt idx="185">
                  <c:v>2.8298692672857402</c:v>
                </c:pt>
                <c:pt idx="186">
                  <c:v>2.8298692672857402</c:v>
                </c:pt>
                <c:pt idx="187">
                  <c:v>2.8298692672857402</c:v>
                </c:pt>
                <c:pt idx="188">
                  <c:v>2.7295617107005588</c:v>
                </c:pt>
                <c:pt idx="189">
                  <c:v>2.8298692672857402</c:v>
                </c:pt>
                <c:pt idx="190">
                  <c:v>2.930176823870922</c:v>
                </c:pt>
                <c:pt idx="191">
                  <c:v>2.930176823870922</c:v>
                </c:pt>
                <c:pt idx="192">
                  <c:v>3.0304843804561035</c:v>
                </c:pt>
                <c:pt idx="193">
                  <c:v>3.0304843804561035</c:v>
                </c:pt>
                <c:pt idx="194">
                  <c:v>3.0304843804561035</c:v>
                </c:pt>
                <c:pt idx="195">
                  <c:v>3.2310994936264672</c:v>
                </c:pt>
                <c:pt idx="196">
                  <c:v>3.2310994936264672</c:v>
                </c:pt>
                <c:pt idx="197">
                  <c:v>3.2310994936264672</c:v>
                </c:pt>
                <c:pt idx="198">
                  <c:v>3.2310994936264672</c:v>
                </c:pt>
                <c:pt idx="199">
                  <c:v>3.43171460679683</c:v>
                </c:pt>
                <c:pt idx="200">
                  <c:v>3.3314070502116486</c:v>
                </c:pt>
                <c:pt idx="201">
                  <c:v>3.3314070502116486</c:v>
                </c:pt>
                <c:pt idx="202">
                  <c:v>3.3314070502116486</c:v>
                </c:pt>
                <c:pt idx="203">
                  <c:v>3.3314070502116486</c:v>
                </c:pt>
                <c:pt idx="204">
                  <c:v>3.2310994936264672</c:v>
                </c:pt>
                <c:pt idx="205">
                  <c:v>3.1307919370412853</c:v>
                </c:pt>
                <c:pt idx="206">
                  <c:v>3.0304843804561035</c:v>
                </c:pt>
                <c:pt idx="207">
                  <c:v>3.0304843804561035</c:v>
                </c:pt>
                <c:pt idx="208">
                  <c:v>3.0304843804561035</c:v>
                </c:pt>
                <c:pt idx="209">
                  <c:v>3.1307919370412853</c:v>
                </c:pt>
                <c:pt idx="210">
                  <c:v>3.2310994936264672</c:v>
                </c:pt>
                <c:pt idx="211">
                  <c:v>3.2310994936264672</c:v>
                </c:pt>
                <c:pt idx="212">
                  <c:v>3.1307919370412853</c:v>
                </c:pt>
                <c:pt idx="213">
                  <c:v>3.1307919370412853</c:v>
                </c:pt>
                <c:pt idx="214">
                  <c:v>3.1307919370412853</c:v>
                </c:pt>
                <c:pt idx="215">
                  <c:v>3.2310994936264672</c:v>
                </c:pt>
                <c:pt idx="216">
                  <c:v>3.3314070502116486</c:v>
                </c:pt>
                <c:pt idx="217">
                  <c:v>3.43171460679683</c:v>
                </c:pt>
                <c:pt idx="218">
                  <c:v>3.5320221633820119</c:v>
                </c:pt>
                <c:pt idx="219">
                  <c:v>3.6323297199671938</c:v>
                </c:pt>
                <c:pt idx="220">
                  <c:v>3.9332523897227385</c:v>
                </c:pt>
                <c:pt idx="221">
                  <c:v>4.0335599463079204</c:v>
                </c:pt>
                <c:pt idx="222">
                  <c:v>3.9332523897227385</c:v>
                </c:pt>
                <c:pt idx="223">
                  <c:v>3.9332523897227385</c:v>
                </c:pt>
                <c:pt idx="224">
                  <c:v>3.9332523897227385</c:v>
                </c:pt>
                <c:pt idx="225">
                  <c:v>3.9332523897227385</c:v>
                </c:pt>
                <c:pt idx="226">
                  <c:v>3.8329448331375566</c:v>
                </c:pt>
                <c:pt idx="227">
                  <c:v>3.7326372765523756</c:v>
                </c:pt>
                <c:pt idx="228">
                  <c:v>3.6323297199671938</c:v>
                </c:pt>
                <c:pt idx="229">
                  <c:v>3.6323297199671938</c:v>
                </c:pt>
                <c:pt idx="230">
                  <c:v>3.6323297199671938</c:v>
                </c:pt>
                <c:pt idx="231">
                  <c:v>3.5320221633820119</c:v>
                </c:pt>
                <c:pt idx="232">
                  <c:v>3.5320221633820119</c:v>
                </c:pt>
                <c:pt idx="233">
                  <c:v>3.5320221633820119</c:v>
                </c:pt>
                <c:pt idx="234">
                  <c:v>3.5320221633820119</c:v>
                </c:pt>
                <c:pt idx="235">
                  <c:v>3.5320221633820119</c:v>
                </c:pt>
                <c:pt idx="236">
                  <c:v>3.6323297199671938</c:v>
                </c:pt>
                <c:pt idx="237">
                  <c:v>3.6323297199671938</c:v>
                </c:pt>
                <c:pt idx="238">
                  <c:v>3.6323297199671938</c:v>
                </c:pt>
                <c:pt idx="239">
                  <c:v>3.43171460679683</c:v>
                </c:pt>
                <c:pt idx="240">
                  <c:v>3.43171460679683</c:v>
                </c:pt>
                <c:pt idx="241">
                  <c:v>3.5320221633820119</c:v>
                </c:pt>
                <c:pt idx="242">
                  <c:v>3.5320221633820119</c:v>
                </c:pt>
                <c:pt idx="243">
                  <c:v>3.5320221633820119</c:v>
                </c:pt>
                <c:pt idx="244">
                  <c:v>3.6323297199671938</c:v>
                </c:pt>
                <c:pt idx="245">
                  <c:v>3.9332523897227385</c:v>
                </c:pt>
                <c:pt idx="246">
                  <c:v>3.9332523897227385</c:v>
                </c:pt>
                <c:pt idx="247">
                  <c:v>3.9332523897227385</c:v>
                </c:pt>
                <c:pt idx="248">
                  <c:v>4.1338675028931018</c:v>
                </c:pt>
                <c:pt idx="249">
                  <c:v>4.1338675028931018</c:v>
                </c:pt>
                <c:pt idx="250">
                  <c:v>4.1338675028931018</c:v>
                </c:pt>
                <c:pt idx="251">
                  <c:v>4.2341750594782841</c:v>
                </c:pt>
                <c:pt idx="252">
                  <c:v>4.1338675028931018</c:v>
                </c:pt>
                <c:pt idx="253">
                  <c:v>4.1338675028931018</c:v>
                </c:pt>
                <c:pt idx="254">
                  <c:v>4.1338675028931018</c:v>
                </c:pt>
                <c:pt idx="255">
                  <c:v>4.1338675028931018</c:v>
                </c:pt>
                <c:pt idx="256">
                  <c:v>4.1338675028931018</c:v>
                </c:pt>
                <c:pt idx="257">
                  <c:v>4.0335599463079204</c:v>
                </c:pt>
                <c:pt idx="258">
                  <c:v>3.9332523897227385</c:v>
                </c:pt>
                <c:pt idx="259">
                  <c:v>4.0335599463079204</c:v>
                </c:pt>
                <c:pt idx="260">
                  <c:v>3.9332523897227385</c:v>
                </c:pt>
                <c:pt idx="261">
                  <c:v>3.9332523897227385</c:v>
                </c:pt>
                <c:pt idx="262">
                  <c:v>3.9332523897227385</c:v>
                </c:pt>
                <c:pt idx="263">
                  <c:v>3.9332523897227385</c:v>
                </c:pt>
                <c:pt idx="264">
                  <c:v>4.0335599463079204</c:v>
                </c:pt>
                <c:pt idx="265">
                  <c:v>3.9332523897227385</c:v>
                </c:pt>
                <c:pt idx="266">
                  <c:v>3.9332523897227385</c:v>
                </c:pt>
                <c:pt idx="267">
                  <c:v>3.9332523897227385</c:v>
                </c:pt>
                <c:pt idx="268">
                  <c:v>3.9332523897227385</c:v>
                </c:pt>
                <c:pt idx="269">
                  <c:v>4.0335599463079204</c:v>
                </c:pt>
                <c:pt idx="270">
                  <c:v>3.9332523897227385</c:v>
                </c:pt>
                <c:pt idx="271">
                  <c:v>3.9332523897227385</c:v>
                </c:pt>
                <c:pt idx="272">
                  <c:v>3.9332523897227385</c:v>
                </c:pt>
                <c:pt idx="273">
                  <c:v>4.0335599463079204</c:v>
                </c:pt>
                <c:pt idx="274">
                  <c:v>3.9332523897227385</c:v>
                </c:pt>
                <c:pt idx="275">
                  <c:v>3.9332523897227385</c:v>
                </c:pt>
                <c:pt idx="276">
                  <c:v>4.0335599463079204</c:v>
                </c:pt>
                <c:pt idx="277">
                  <c:v>4.0335599463079204</c:v>
                </c:pt>
                <c:pt idx="278">
                  <c:v>3.9332523897227385</c:v>
                </c:pt>
                <c:pt idx="279">
                  <c:v>3.8329448331375566</c:v>
                </c:pt>
                <c:pt idx="280">
                  <c:v>3.9332523897227385</c:v>
                </c:pt>
                <c:pt idx="281">
                  <c:v>4.1338675028931018</c:v>
                </c:pt>
                <c:pt idx="282">
                  <c:v>4.2341750594782841</c:v>
                </c:pt>
                <c:pt idx="283">
                  <c:v>4.5350977292338284</c:v>
                </c:pt>
                <c:pt idx="284">
                  <c:v>4.5350977292338284</c:v>
                </c:pt>
                <c:pt idx="285">
                  <c:v>4.5350977292338284</c:v>
                </c:pt>
                <c:pt idx="286">
                  <c:v>4.4347901726486478</c:v>
                </c:pt>
                <c:pt idx="287">
                  <c:v>4.4347901726486478</c:v>
                </c:pt>
                <c:pt idx="288">
                  <c:v>4.6354052858190098</c:v>
                </c:pt>
                <c:pt idx="289">
                  <c:v>4.6354052858190098</c:v>
                </c:pt>
                <c:pt idx="290">
                  <c:v>4.4347901726486478</c:v>
                </c:pt>
                <c:pt idx="291">
                  <c:v>4.3344826160634655</c:v>
                </c:pt>
                <c:pt idx="292">
                  <c:v>4.3344826160634655</c:v>
                </c:pt>
                <c:pt idx="293">
                  <c:v>4.3344826160634655</c:v>
                </c:pt>
                <c:pt idx="294">
                  <c:v>4.4347901726486478</c:v>
                </c:pt>
                <c:pt idx="295">
                  <c:v>4.2341750594782841</c:v>
                </c:pt>
                <c:pt idx="296">
                  <c:v>4.3344826160634655</c:v>
                </c:pt>
                <c:pt idx="297">
                  <c:v>4.3344826160634655</c:v>
                </c:pt>
                <c:pt idx="298">
                  <c:v>4.3344826160634655</c:v>
                </c:pt>
                <c:pt idx="299">
                  <c:v>4.3344826160634655</c:v>
                </c:pt>
                <c:pt idx="300">
                  <c:v>4.3344826160634655</c:v>
                </c:pt>
                <c:pt idx="301">
                  <c:v>4.4347901726486478</c:v>
                </c:pt>
                <c:pt idx="302">
                  <c:v>4.4347901726486478</c:v>
                </c:pt>
                <c:pt idx="303">
                  <c:v>4.4347901726486478</c:v>
                </c:pt>
                <c:pt idx="304">
                  <c:v>4.4347901726486478</c:v>
                </c:pt>
                <c:pt idx="305">
                  <c:v>4.4347901726486478</c:v>
                </c:pt>
                <c:pt idx="306">
                  <c:v>4.4347901726486478</c:v>
                </c:pt>
                <c:pt idx="307">
                  <c:v>4.4347901726486478</c:v>
                </c:pt>
                <c:pt idx="308">
                  <c:v>4.5350977292338284</c:v>
                </c:pt>
                <c:pt idx="309">
                  <c:v>4.5350977292338284</c:v>
                </c:pt>
                <c:pt idx="310">
                  <c:v>4.5350977292338284</c:v>
                </c:pt>
                <c:pt idx="311">
                  <c:v>4.5350977292338284</c:v>
                </c:pt>
                <c:pt idx="312">
                  <c:v>4.6354052858190098</c:v>
                </c:pt>
                <c:pt idx="313">
                  <c:v>4.5350977292338284</c:v>
                </c:pt>
                <c:pt idx="314">
                  <c:v>4.4347901726486478</c:v>
                </c:pt>
                <c:pt idx="315">
                  <c:v>4.3344826160634655</c:v>
                </c:pt>
                <c:pt idx="316">
                  <c:v>4.4347901726486478</c:v>
                </c:pt>
                <c:pt idx="317">
                  <c:v>4.4347901726486478</c:v>
                </c:pt>
                <c:pt idx="318">
                  <c:v>4.4347901726486478</c:v>
                </c:pt>
                <c:pt idx="319">
                  <c:v>4.3344826160634655</c:v>
                </c:pt>
                <c:pt idx="320">
                  <c:v>4.4347901726486478</c:v>
                </c:pt>
                <c:pt idx="321">
                  <c:v>4.5350977292338284</c:v>
                </c:pt>
                <c:pt idx="322">
                  <c:v>4.4347901726486478</c:v>
                </c:pt>
                <c:pt idx="323">
                  <c:v>4.4347901726486478</c:v>
                </c:pt>
                <c:pt idx="324">
                  <c:v>4.4347901726486478</c:v>
                </c:pt>
                <c:pt idx="325">
                  <c:v>4.5350977292338284</c:v>
                </c:pt>
                <c:pt idx="326">
                  <c:v>4.5350977292338284</c:v>
                </c:pt>
                <c:pt idx="327">
                  <c:v>4.4347901726486478</c:v>
                </c:pt>
                <c:pt idx="328">
                  <c:v>4.5350977292338284</c:v>
                </c:pt>
                <c:pt idx="329">
                  <c:v>4.4347901726486478</c:v>
                </c:pt>
                <c:pt idx="330">
                  <c:v>4.6354052858190098</c:v>
                </c:pt>
                <c:pt idx="331">
                  <c:v>4.6354052858190098</c:v>
                </c:pt>
                <c:pt idx="332">
                  <c:v>4.7357128424041921</c:v>
                </c:pt>
                <c:pt idx="333">
                  <c:v>4.7357128424041921</c:v>
                </c:pt>
                <c:pt idx="334">
                  <c:v>4.7357128424041921</c:v>
                </c:pt>
                <c:pt idx="335">
                  <c:v>4.6354052858190098</c:v>
                </c:pt>
                <c:pt idx="336">
                  <c:v>4.6354052858190098</c:v>
                </c:pt>
                <c:pt idx="337">
                  <c:v>4.6354052858190098</c:v>
                </c:pt>
                <c:pt idx="338">
                  <c:v>4.5350977292338284</c:v>
                </c:pt>
                <c:pt idx="339">
                  <c:v>4.6354052858190098</c:v>
                </c:pt>
                <c:pt idx="340">
                  <c:v>4.7357128424041921</c:v>
                </c:pt>
                <c:pt idx="341">
                  <c:v>4.7357128424041921</c:v>
                </c:pt>
                <c:pt idx="342">
                  <c:v>4.7357128424041921</c:v>
                </c:pt>
                <c:pt idx="343">
                  <c:v>4.7357128424041921</c:v>
                </c:pt>
                <c:pt idx="344">
                  <c:v>4.6354052858190098</c:v>
                </c:pt>
                <c:pt idx="345">
                  <c:v>4.6354052858190098</c:v>
                </c:pt>
                <c:pt idx="346">
                  <c:v>4.6354052858190098</c:v>
                </c:pt>
                <c:pt idx="347">
                  <c:v>4.6354052858190098</c:v>
                </c:pt>
                <c:pt idx="348">
                  <c:v>4.6354052858190098</c:v>
                </c:pt>
                <c:pt idx="349">
                  <c:v>4.6354052858190098</c:v>
                </c:pt>
                <c:pt idx="350">
                  <c:v>4.6354052858190098</c:v>
                </c:pt>
                <c:pt idx="351">
                  <c:v>4.7357128424041921</c:v>
                </c:pt>
                <c:pt idx="352">
                  <c:v>4.6354052858190098</c:v>
                </c:pt>
                <c:pt idx="353">
                  <c:v>4.6354052858190098</c:v>
                </c:pt>
                <c:pt idx="354">
                  <c:v>4.7357128424041921</c:v>
                </c:pt>
                <c:pt idx="355">
                  <c:v>4.7357128424041921</c:v>
                </c:pt>
                <c:pt idx="356">
                  <c:v>4.6354052858190098</c:v>
                </c:pt>
                <c:pt idx="357">
                  <c:v>4.6354052858190098</c:v>
                </c:pt>
                <c:pt idx="358">
                  <c:v>4.6354052858190098</c:v>
                </c:pt>
                <c:pt idx="359">
                  <c:v>4.7357128424041921</c:v>
                </c:pt>
                <c:pt idx="360">
                  <c:v>4.7357128424041921</c:v>
                </c:pt>
                <c:pt idx="361">
                  <c:v>4.6354052858190098</c:v>
                </c:pt>
                <c:pt idx="362">
                  <c:v>4.6354052858190098</c:v>
                </c:pt>
                <c:pt idx="363">
                  <c:v>4.6354052858190098</c:v>
                </c:pt>
                <c:pt idx="364">
                  <c:v>4.7357128424041921</c:v>
                </c:pt>
                <c:pt idx="365">
                  <c:v>4.7357128424041921</c:v>
                </c:pt>
                <c:pt idx="366">
                  <c:v>4.6354052858190098</c:v>
                </c:pt>
                <c:pt idx="367">
                  <c:v>4.6354052858190098</c:v>
                </c:pt>
                <c:pt idx="368">
                  <c:v>4.7357128424041921</c:v>
                </c:pt>
                <c:pt idx="369">
                  <c:v>4.8360203989893735</c:v>
                </c:pt>
                <c:pt idx="370">
                  <c:v>4.7357128424041921</c:v>
                </c:pt>
                <c:pt idx="371">
                  <c:v>4.7357128424041921</c:v>
                </c:pt>
                <c:pt idx="372">
                  <c:v>4.7357128424041921</c:v>
                </c:pt>
                <c:pt idx="373">
                  <c:v>4.7357128424041921</c:v>
                </c:pt>
                <c:pt idx="374">
                  <c:v>4.7357128424041921</c:v>
                </c:pt>
                <c:pt idx="375">
                  <c:v>4.7357128424041921</c:v>
                </c:pt>
                <c:pt idx="376">
                  <c:v>4.6354052858190098</c:v>
                </c:pt>
                <c:pt idx="377">
                  <c:v>4.6354052858190098</c:v>
                </c:pt>
                <c:pt idx="378">
                  <c:v>4.7357128424041921</c:v>
                </c:pt>
                <c:pt idx="379">
                  <c:v>4.9363279555745558</c:v>
                </c:pt>
                <c:pt idx="380">
                  <c:v>4.8360203989893735</c:v>
                </c:pt>
                <c:pt idx="381">
                  <c:v>4.8360203989893735</c:v>
                </c:pt>
                <c:pt idx="382">
                  <c:v>4.8360203989893735</c:v>
                </c:pt>
                <c:pt idx="383">
                  <c:v>4.7357128424041921</c:v>
                </c:pt>
                <c:pt idx="384">
                  <c:v>4.7357128424041921</c:v>
                </c:pt>
                <c:pt idx="385">
                  <c:v>4.8360203989893735</c:v>
                </c:pt>
                <c:pt idx="386">
                  <c:v>4.8360203989893735</c:v>
                </c:pt>
                <c:pt idx="387">
                  <c:v>4.8360203989893735</c:v>
                </c:pt>
                <c:pt idx="388">
                  <c:v>4.8360203989893735</c:v>
                </c:pt>
                <c:pt idx="389">
                  <c:v>4.8360203989893735</c:v>
                </c:pt>
                <c:pt idx="390">
                  <c:v>4.8360203989893735</c:v>
                </c:pt>
                <c:pt idx="391">
                  <c:v>4.9363279555745558</c:v>
                </c:pt>
                <c:pt idx="392">
                  <c:v>4.9363279555745558</c:v>
                </c:pt>
                <c:pt idx="393">
                  <c:v>4.9363279555745558</c:v>
                </c:pt>
                <c:pt idx="394">
                  <c:v>4.9363279555745558</c:v>
                </c:pt>
                <c:pt idx="395">
                  <c:v>5.0366355121597373</c:v>
                </c:pt>
                <c:pt idx="396">
                  <c:v>5.0366355121597373</c:v>
                </c:pt>
                <c:pt idx="397">
                  <c:v>5.0366355121597373</c:v>
                </c:pt>
                <c:pt idx="398">
                  <c:v>5.0366355121597373</c:v>
                </c:pt>
                <c:pt idx="399">
                  <c:v>5.0366355121597373</c:v>
                </c:pt>
                <c:pt idx="400">
                  <c:v>5.1369430687449187</c:v>
                </c:pt>
                <c:pt idx="401">
                  <c:v>5.1369430687449187</c:v>
                </c:pt>
                <c:pt idx="402">
                  <c:v>5.0366355121597373</c:v>
                </c:pt>
                <c:pt idx="403">
                  <c:v>5.0366355121597373</c:v>
                </c:pt>
                <c:pt idx="404">
                  <c:v>5.0366355121597373</c:v>
                </c:pt>
                <c:pt idx="405">
                  <c:v>5.237250625330101</c:v>
                </c:pt>
                <c:pt idx="406">
                  <c:v>5.1369430687449187</c:v>
                </c:pt>
                <c:pt idx="407">
                  <c:v>5.0366355121597373</c:v>
                </c:pt>
                <c:pt idx="408">
                  <c:v>5.0366355121597373</c:v>
                </c:pt>
                <c:pt idx="409">
                  <c:v>5.0366355121597373</c:v>
                </c:pt>
                <c:pt idx="410">
                  <c:v>5.1369430687449187</c:v>
                </c:pt>
                <c:pt idx="411">
                  <c:v>5.237250625330101</c:v>
                </c:pt>
                <c:pt idx="412">
                  <c:v>5.1369430687449187</c:v>
                </c:pt>
                <c:pt idx="413">
                  <c:v>5.237250625330101</c:v>
                </c:pt>
                <c:pt idx="414">
                  <c:v>5.1369430687449187</c:v>
                </c:pt>
                <c:pt idx="415">
                  <c:v>5.237250625330101</c:v>
                </c:pt>
                <c:pt idx="416">
                  <c:v>5.237250625330101</c:v>
                </c:pt>
                <c:pt idx="417">
                  <c:v>5.237250625330101</c:v>
                </c:pt>
                <c:pt idx="418">
                  <c:v>5.237250625330101</c:v>
                </c:pt>
                <c:pt idx="419">
                  <c:v>5.237250625330101</c:v>
                </c:pt>
                <c:pt idx="420">
                  <c:v>5.237250625330101</c:v>
                </c:pt>
                <c:pt idx="421">
                  <c:v>5.237250625330101</c:v>
                </c:pt>
                <c:pt idx="422">
                  <c:v>5.237250625330101</c:v>
                </c:pt>
                <c:pt idx="423">
                  <c:v>5.237250625330101</c:v>
                </c:pt>
                <c:pt idx="424">
                  <c:v>5.3375581819152815</c:v>
                </c:pt>
                <c:pt idx="425">
                  <c:v>5.237250625330101</c:v>
                </c:pt>
                <c:pt idx="426">
                  <c:v>5.237250625330101</c:v>
                </c:pt>
                <c:pt idx="427">
                  <c:v>5.3375581819152815</c:v>
                </c:pt>
                <c:pt idx="428">
                  <c:v>5.3375581819152815</c:v>
                </c:pt>
                <c:pt idx="429">
                  <c:v>5.3375581819152815</c:v>
                </c:pt>
                <c:pt idx="430">
                  <c:v>5.3375581819152815</c:v>
                </c:pt>
                <c:pt idx="431">
                  <c:v>5.3375581819152815</c:v>
                </c:pt>
                <c:pt idx="432">
                  <c:v>5.5381732950856453</c:v>
                </c:pt>
                <c:pt idx="433">
                  <c:v>5.5381732950856453</c:v>
                </c:pt>
                <c:pt idx="434">
                  <c:v>5.5381732950856453</c:v>
                </c:pt>
                <c:pt idx="435">
                  <c:v>5.5381732950856453</c:v>
                </c:pt>
                <c:pt idx="436">
                  <c:v>5.4378657385004638</c:v>
                </c:pt>
                <c:pt idx="437">
                  <c:v>5.4378657385004638</c:v>
                </c:pt>
                <c:pt idx="438">
                  <c:v>5.3375581819152815</c:v>
                </c:pt>
                <c:pt idx="439">
                  <c:v>5.3375581819152815</c:v>
                </c:pt>
                <c:pt idx="440">
                  <c:v>5.3375581819152815</c:v>
                </c:pt>
                <c:pt idx="441">
                  <c:v>5.3375581819152815</c:v>
                </c:pt>
                <c:pt idx="442">
                  <c:v>5.3375581819152815</c:v>
                </c:pt>
                <c:pt idx="443">
                  <c:v>5.3375581819152815</c:v>
                </c:pt>
                <c:pt idx="444">
                  <c:v>5.3375581819152815</c:v>
                </c:pt>
                <c:pt idx="445">
                  <c:v>5.3375581819152815</c:v>
                </c:pt>
                <c:pt idx="446">
                  <c:v>5.3375581819152815</c:v>
                </c:pt>
                <c:pt idx="447">
                  <c:v>5.3375581819152815</c:v>
                </c:pt>
                <c:pt idx="448">
                  <c:v>5.237250625330101</c:v>
                </c:pt>
                <c:pt idx="449">
                  <c:v>5.237250625330101</c:v>
                </c:pt>
                <c:pt idx="450">
                  <c:v>5.3375581819152815</c:v>
                </c:pt>
                <c:pt idx="451">
                  <c:v>5.3375581819152815</c:v>
                </c:pt>
                <c:pt idx="452">
                  <c:v>5.237250625330101</c:v>
                </c:pt>
                <c:pt idx="453">
                  <c:v>5.237250625330101</c:v>
                </c:pt>
                <c:pt idx="454">
                  <c:v>5.3375581819152815</c:v>
                </c:pt>
                <c:pt idx="455">
                  <c:v>5.4378657385004638</c:v>
                </c:pt>
                <c:pt idx="456">
                  <c:v>5.4378657385004638</c:v>
                </c:pt>
                <c:pt idx="457">
                  <c:v>5.4378657385004638</c:v>
                </c:pt>
                <c:pt idx="458">
                  <c:v>5.3375581819152815</c:v>
                </c:pt>
                <c:pt idx="459">
                  <c:v>5.237250625330101</c:v>
                </c:pt>
                <c:pt idx="460">
                  <c:v>5.3375581819152815</c:v>
                </c:pt>
                <c:pt idx="461">
                  <c:v>5.3375581819152815</c:v>
                </c:pt>
                <c:pt idx="462">
                  <c:v>5.3375581819152815</c:v>
                </c:pt>
                <c:pt idx="463">
                  <c:v>5.3375581819152815</c:v>
                </c:pt>
                <c:pt idx="464">
                  <c:v>5.3375581819152815</c:v>
                </c:pt>
                <c:pt idx="465">
                  <c:v>5.3375581819152815</c:v>
                </c:pt>
                <c:pt idx="466">
                  <c:v>5.3375581819152815</c:v>
                </c:pt>
                <c:pt idx="467">
                  <c:v>5.3375581819152815</c:v>
                </c:pt>
                <c:pt idx="468">
                  <c:v>5.3375581819152815</c:v>
                </c:pt>
                <c:pt idx="469">
                  <c:v>5.3375581819152815</c:v>
                </c:pt>
                <c:pt idx="470">
                  <c:v>5.237250625330101</c:v>
                </c:pt>
                <c:pt idx="471">
                  <c:v>5.3375581819152815</c:v>
                </c:pt>
                <c:pt idx="472">
                  <c:v>5.3375581819152815</c:v>
                </c:pt>
                <c:pt idx="473">
                  <c:v>5.3375581819152815</c:v>
                </c:pt>
                <c:pt idx="474">
                  <c:v>5.3375581819152815</c:v>
                </c:pt>
                <c:pt idx="475">
                  <c:v>5.3375581819152815</c:v>
                </c:pt>
                <c:pt idx="476">
                  <c:v>5.3375581819152815</c:v>
                </c:pt>
                <c:pt idx="477">
                  <c:v>5.237250625330101</c:v>
                </c:pt>
                <c:pt idx="478">
                  <c:v>5.237250625330101</c:v>
                </c:pt>
                <c:pt idx="479">
                  <c:v>5.237250625330101</c:v>
                </c:pt>
                <c:pt idx="480">
                  <c:v>5.3375581819152815</c:v>
                </c:pt>
                <c:pt idx="481">
                  <c:v>5.3375581819152815</c:v>
                </c:pt>
                <c:pt idx="482">
                  <c:v>5.3375581819152815</c:v>
                </c:pt>
                <c:pt idx="483">
                  <c:v>5.3375581819152815</c:v>
                </c:pt>
                <c:pt idx="484">
                  <c:v>5.3375581819152815</c:v>
                </c:pt>
                <c:pt idx="485">
                  <c:v>5.3375581819152815</c:v>
                </c:pt>
                <c:pt idx="486">
                  <c:v>5.3375581819152815</c:v>
                </c:pt>
                <c:pt idx="487">
                  <c:v>5.3375581819152815</c:v>
                </c:pt>
                <c:pt idx="488">
                  <c:v>5.3375581819152815</c:v>
                </c:pt>
                <c:pt idx="489">
                  <c:v>5.3375581819152815</c:v>
                </c:pt>
                <c:pt idx="490">
                  <c:v>5.3375581819152815</c:v>
                </c:pt>
                <c:pt idx="491">
                  <c:v>5.3375581819152815</c:v>
                </c:pt>
                <c:pt idx="492">
                  <c:v>5.3375581819152815</c:v>
                </c:pt>
                <c:pt idx="493">
                  <c:v>5.3375581819152815</c:v>
                </c:pt>
                <c:pt idx="494">
                  <c:v>5.3375581819152815</c:v>
                </c:pt>
                <c:pt idx="495">
                  <c:v>5.4378657385004638</c:v>
                </c:pt>
                <c:pt idx="496">
                  <c:v>5.4378657385004638</c:v>
                </c:pt>
                <c:pt idx="497">
                  <c:v>5.4378657385004638</c:v>
                </c:pt>
                <c:pt idx="498">
                  <c:v>5.4378657385004638</c:v>
                </c:pt>
                <c:pt idx="499">
                  <c:v>5.4378657385004638</c:v>
                </c:pt>
                <c:pt idx="500">
                  <c:v>5.4378657385004638</c:v>
                </c:pt>
                <c:pt idx="501">
                  <c:v>5.4378657385004638</c:v>
                </c:pt>
                <c:pt idx="502">
                  <c:v>5.4378657385004638</c:v>
                </c:pt>
                <c:pt idx="503">
                  <c:v>5.5381732950856453</c:v>
                </c:pt>
                <c:pt idx="504">
                  <c:v>5.5381732950856453</c:v>
                </c:pt>
                <c:pt idx="505">
                  <c:v>5.5381732950856453</c:v>
                </c:pt>
                <c:pt idx="506">
                  <c:v>5.5381732950856453</c:v>
                </c:pt>
                <c:pt idx="507">
                  <c:v>5.4378657385004638</c:v>
                </c:pt>
                <c:pt idx="508">
                  <c:v>5.4378657385004638</c:v>
                </c:pt>
                <c:pt idx="509">
                  <c:v>5.4378657385004638</c:v>
                </c:pt>
                <c:pt idx="510">
                  <c:v>5.5381732950856453</c:v>
                </c:pt>
                <c:pt idx="511">
                  <c:v>5.5381732950856453</c:v>
                </c:pt>
                <c:pt idx="512">
                  <c:v>5.4378657385004638</c:v>
                </c:pt>
                <c:pt idx="513">
                  <c:v>5.4378657385004638</c:v>
                </c:pt>
                <c:pt idx="514">
                  <c:v>5.5381732950856453</c:v>
                </c:pt>
                <c:pt idx="515">
                  <c:v>5.5381732950856453</c:v>
                </c:pt>
                <c:pt idx="516">
                  <c:v>5.5381732950856453</c:v>
                </c:pt>
                <c:pt idx="517">
                  <c:v>5.5381732950856453</c:v>
                </c:pt>
                <c:pt idx="518">
                  <c:v>5.4378657385004638</c:v>
                </c:pt>
                <c:pt idx="519">
                  <c:v>5.4378657385004638</c:v>
                </c:pt>
                <c:pt idx="520">
                  <c:v>5.5381732950856453</c:v>
                </c:pt>
                <c:pt idx="521">
                  <c:v>5.5381732950856453</c:v>
                </c:pt>
                <c:pt idx="522">
                  <c:v>5.5381732950856453</c:v>
                </c:pt>
                <c:pt idx="523">
                  <c:v>5.5381732950856453</c:v>
                </c:pt>
                <c:pt idx="524">
                  <c:v>5.4378657385004638</c:v>
                </c:pt>
                <c:pt idx="525">
                  <c:v>5.5381732950856453</c:v>
                </c:pt>
                <c:pt idx="526">
                  <c:v>5.5381732950856453</c:v>
                </c:pt>
                <c:pt idx="527">
                  <c:v>5.6384808516708267</c:v>
                </c:pt>
                <c:pt idx="528">
                  <c:v>5.5381732950856453</c:v>
                </c:pt>
                <c:pt idx="529">
                  <c:v>5.5381732950856453</c:v>
                </c:pt>
                <c:pt idx="530">
                  <c:v>5.4378657385004638</c:v>
                </c:pt>
                <c:pt idx="531">
                  <c:v>5.5381732950856453</c:v>
                </c:pt>
                <c:pt idx="532">
                  <c:v>5.5381732950856453</c:v>
                </c:pt>
                <c:pt idx="533">
                  <c:v>5.5381732950856453</c:v>
                </c:pt>
                <c:pt idx="534">
                  <c:v>5.5381732950856453</c:v>
                </c:pt>
                <c:pt idx="535">
                  <c:v>5.5381732950856453</c:v>
                </c:pt>
                <c:pt idx="536">
                  <c:v>5.5381732950856453</c:v>
                </c:pt>
                <c:pt idx="537">
                  <c:v>5.4378657385004638</c:v>
                </c:pt>
                <c:pt idx="538">
                  <c:v>5.4378657385004638</c:v>
                </c:pt>
                <c:pt idx="539">
                  <c:v>5.3375581819152815</c:v>
                </c:pt>
                <c:pt idx="540">
                  <c:v>5.5381732950856453</c:v>
                </c:pt>
                <c:pt idx="541">
                  <c:v>5.5381732950856453</c:v>
                </c:pt>
                <c:pt idx="542">
                  <c:v>5.6384808516708267</c:v>
                </c:pt>
                <c:pt idx="543">
                  <c:v>5.6384808516708267</c:v>
                </c:pt>
                <c:pt idx="544">
                  <c:v>5.5381732950856453</c:v>
                </c:pt>
                <c:pt idx="545">
                  <c:v>5.5381732950856453</c:v>
                </c:pt>
                <c:pt idx="546">
                  <c:v>5.4378657385004638</c:v>
                </c:pt>
                <c:pt idx="547">
                  <c:v>5.4378657385004638</c:v>
                </c:pt>
                <c:pt idx="548">
                  <c:v>5.4378657385004638</c:v>
                </c:pt>
                <c:pt idx="549">
                  <c:v>5.6384808516708267</c:v>
                </c:pt>
                <c:pt idx="550">
                  <c:v>5.5381732950856453</c:v>
                </c:pt>
                <c:pt idx="551">
                  <c:v>5.6384808516708267</c:v>
                </c:pt>
                <c:pt idx="552">
                  <c:v>5.5381732950856453</c:v>
                </c:pt>
                <c:pt idx="553">
                  <c:v>5.5381732950856453</c:v>
                </c:pt>
                <c:pt idx="554">
                  <c:v>5.6384808516708267</c:v>
                </c:pt>
                <c:pt idx="555">
                  <c:v>5.4378657385004638</c:v>
                </c:pt>
                <c:pt idx="556">
                  <c:v>5.4378657385004638</c:v>
                </c:pt>
                <c:pt idx="557">
                  <c:v>5.3375581819152815</c:v>
                </c:pt>
                <c:pt idx="558">
                  <c:v>5.5381732950856453</c:v>
                </c:pt>
                <c:pt idx="559">
                  <c:v>5.5381732950856453</c:v>
                </c:pt>
                <c:pt idx="560">
                  <c:v>5.5381732950856453</c:v>
                </c:pt>
                <c:pt idx="561">
                  <c:v>5.4378657385004638</c:v>
                </c:pt>
                <c:pt idx="562">
                  <c:v>5.4378657385004638</c:v>
                </c:pt>
                <c:pt idx="563">
                  <c:v>5.5381732950856453</c:v>
                </c:pt>
                <c:pt idx="564">
                  <c:v>5.6384808516708267</c:v>
                </c:pt>
                <c:pt idx="565">
                  <c:v>5.6384808516708267</c:v>
                </c:pt>
                <c:pt idx="566">
                  <c:v>5.4378657385004638</c:v>
                </c:pt>
                <c:pt idx="567">
                  <c:v>5.3375581819152815</c:v>
                </c:pt>
                <c:pt idx="568">
                  <c:v>5.4378657385004638</c:v>
                </c:pt>
                <c:pt idx="569">
                  <c:v>5.4378657385004638</c:v>
                </c:pt>
                <c:pt idx="570">
                  <c:v>5.4378657385004638</c:v>
                </c:pt>
                <c:pt idx="571">
                  <c:v>5.3375581819152815</c:v>
                </c:pt>
                <c:pt idx="572">
                  <c:v>5.3375581819152815</c:v>
                </c:pt>
                <c:pt idx="573">
                  <c:v>5.237250625330101</c:v>
                </c:pt>
                <c:pt idx="574">
                  <c:v>5.237250625330101</c:v>
                </c:pt>
                <c:pt idx="575">
                  <c:v>5.1369430687449187</c:v>
                </c:pt>
                <c:pt idx="576">
                  <c:v>5.237250625330101</c:v>
                </c:pt>
                <c:pt idx="577">
                  <c:v>5.237250625330101</c:v>
                </c:pt>
                <c:pt idx="578">
                  <c:v>5.237250625330101</c:v>
                </c:pt>
                <c:pt idx="579">
                  <c:v>5.237250625330101</c:v>
                </c:pt>
                <c:pt idx="580">
                  <c:v>5.237250625330101</c:v>
                </c:pt>
                <c:pt idx="581">
                  <c:v>5.237250625330101</c:v>
                </c:pt>
                <c:pt idx="582">
                  <c:v>5.3375581819152815</c:v>
                </c:pt>
                <c:pt idx="583">
                  <c:v>5.4378657385004638</c:v>
                </c:pt>
                <c:pt idx="584">
                  <c:v>5.3375581819152815</c:v>
                </c:pt>
                <c:pt idx="585">
                  <c:v>5.3375581819152815</c:v>
                </c:pt>
                <c:pt idx="586">
                  <c:v>5.3375581819152815</c:v>
                </c:pt>
                <c:pt idx="587">
                  <c:v>5.3375581819152815</c:v>
                </c:pt>
                <c:pt idx="588">
                  <c:v>5.4378657385004638</c:v>
                </c:pt>
                <c:pt idx="589">
                  <c:v>5.3375581819152815</c:v>
                </c:pt>
                <c:pt idx="590">
                  <c:v>5.237250625330101</c:v>
                </c:pt>
                <c:pt idx="591">
                  <c:v>5.3375581819152815</c:v>
                </c:pt>
                <c:pt idx="592">
                  <c:v>5.237250625330101</c:v>
                </c:pt>
                <c:pt idx="593">
                  <c:v>5.237250625330101</c:v>
                </c:pt>
                <c:pt idx="594">
                  <c:v>5.1369430687449187</c:v>
                </c:pt>
                <c:pt idx="595">
                  <c:v>5.237250625330101</c:v>
                </c:pt>
                <c:pt idx="596">
                  <c:v>5.237250625330101</c:v>
                </c:pt>
                <c:pt idx="597">
                  <c:v>5.237250625330101</c:v>
                </c:pt>
                <c:pt idx="598">
                  <c:v>5.237250625330101</c:v>
                </c:pt>
                <c:pt idx="599">
                  <c:v>5.237250625330101</c:v>
                </c:pt>
                <c:pt idx="600">
                  <c:v>5.237250625330101</c:v>
                </c:pt>
                <c:pt idx="601">
                  <c:v>5.3375581819152815</c:v>
                </c:pt>
                <c:pt idx="602">
                  <c:v>5.237250625330101</c:v>
                </c:pt>
                <c:pt idx="603">
                  <c:v>5.237250625330101</c:v>
                </c:pt>
                <c:pt idx="604">
                  <c:v>5.237250625330101</c:v>
                </c:pt>
                <c:pt idx="605">
                  <c:v>5.3375581819152815</c:v>
                </c:pt>
                <c:pt idx="606">
                  <c:v>5.738788408256009</c:v>
                </c:pt>
                <c:pt idx="607">
                  <c:v>5.5381732950856453</c:v>
                </c:pt>
                <c:pt idx="608">
                  <c:v>5.3375581819152815</c:v>
                </c:pt>
                <c:pt idx="609">
                  <c:v>5.237250625330101</c:v>
                </c:pt>
                <c:pt idx="610">
                  <c:v>5.237250625330101</c:v>
                </c:pt>
                <c:pt idx="611">
                  <c:v>5.3375581819152815</c:v>
                </c:pt>
                <c:pt idx="612">
                  <c:v>5.237250625330101</c:v>
                </c:pt>
                <c:pt idx="613">
                  <c:v>5.3375581819152815</c:v>
                </c:pt>
                <c:pt idx="614">
                  <c:v>5.3375581819152815</c:v>
                </c:pt>
                <c:pt idx="615">
                  <c:v>5.3375581819152815</c:v>
                </c:pt>
                <c:pt idx="616">
                  <c:v>5.237250625330101</c:v>
                </c:pt>
                <c:pt idx="617">
                  <c:v>5.3375581819152815</c:v>
                </c:pt>
                <c:pt idx="618">
                  <c:v>5.3375581819152815</c:v>
                </c:pt>
                <c:pt idx="619">
                  <c:v>5.3375581819152815</c:v>
                </c:pt>
                <c:pt idx="620">
                  <c:v>5.237250625330101</c:v>
                </c:pt>
                <c:pt idx="621">
                  <c:v>5.3375581819152815</c:v>
                </c:pt>
                <c:pt idx="622">
                  <c:v>5.237250625330101</c:v>
                </c:pt>
                <c:pt idx="623">
                  <c:v>5.3375581819152815</c:v>
                </c:pt>
                <c:pt idx="624">
                  <c:v>5.3375581819152815</c:v>
                </c:pt>
                <c:pt idx="625">
                  <c:v>5.3375581819152815</c:v>
                </c:pt>
                <c:pt idx="626">
                  <c:v>5.237250625330101</c:v>
                </c:pt>
                <c:pt idx="627">
                  <c:v>5.3375581819152815</c:v>
                </c:pt>
                <c:pt idx="628">
                  <c:v>5.3375581819152815</c:v>
                </c:pt>
                <c:pt idx="629">
                  <c:v>5.4378657385004638</c:v>
                </c:pt>
                <c:pt idx="630">
                  <c:v>5.3375581819152815</c:v>
                </c:pt>
                <c:pt idx="631">
                  <c:v>5.4378657385004638</c:v>
                </c:pt>
                <c:pt idx="632">
                  <c:v>5.3375581819152815</c:v>
                </c:pt>
                <c:pt idx="633">
                  <c:v>5.3375581819152815</c:v>
                </c:pt>
                <c:pt idx="634">
                  <c:v>5.3375581819152815</c:v>
                </c:pt>
                <c:pt idx="635">
                  <c:v>5.3375581819152815</c:v>
                </c:pt>
                <c:pt idx="636">
                  <c:v>5.3375581819152815</c:v>
                </c:pt>
                <c:pt idx="637">
                  <c:v>5.3375581819152815</c:v>
                </c:pt>
                <c:pt idx="638">
                  <c:v>5.4378657385004638</c:v>
                </c:pt>
                <c:pt idx="639">
                  <c:v>5.3375581819152815</c:v>
                </c:pt>
                <c:pt idx="640">
                  <c:v>5.3375581819152815</c:v>
                </c:pt>
                <c:pt idx="641">
                  <c:v>5.4378657385004638</c:v>
                </c:pt>
                <c:pt idx="642">
                  <c:v>5.3375581819152815</c:v>
                </c:pt>
                <c:pt idx="643">
                  <c:v>5.4378657385004638</c:v>
                </c:pt>
                <c:pt idx="644">
                  <c:v>5.4378657385004638</c:v>
                </c:pt>
                <c:pt idx="645">
                  <c:v>5.5381732950856453</c:v>
                </c:pt>
                <c:pt idx="646">
                  <c:v>5.4378657385004638</c:v>
                </c:pt>
                <c:pt idx="647">
                  <c:v>5.4378657385004638</c:v>
                </c:pt>
                <c:pt idx="648">
                  <c:v>5.5381732950856453</c:v>
                </c:pt>
                <c:pt idx="649">
                  <c:v>5.4378657385004638</c:v>
                </c:pt>
                <c:pt idx="650">
                  <c:v>5.6384808516708267</c:v>
                </c:pt>
                <c:pt idx="651">
                  <c:v>5.5381732950856453</c:v>
                </c:pt>
                <c:pt idx="652">
                  <c:v>5.5381732950856453</c:v>
                </c:pt>
                <c:pt idx="653">
                  <c:v>5.5381732950856453</c:v>
                </c:pt>
                <c:pt idx="654">
                  <c:v>5.4378657385004638</c:v>
                </c:pt>
                <c:pt idx="655">
                  <c:v>5.4378657385004638</c:v>
                </c:pt>
                <c:pt idx="656">
                  <c:v>5.4378657385004638</c:v>
                </c:pt>
                <c:pt idx="657">
                  <c:v>5.6384808516708267</c:v>
                </c:pt>
                <c:pt idx="658">
                  <c:v>5.3375581819152815</c:v>
                </c:pt>
                <c:pt idx="659">
                  <c:v>5.4378657385004638</c:v>
                </c:pt>
                <c:pt idx="660">
                  <c:v>5.4378657385004638</c:v>
                </c:pt>
                <c:pt idx="661">
                  <c:v>5.5381732950856453</c:v>
                </c:pt>
                <c:pt idx="662">
                  <c:v>5.4378657385004638</c:v>
                </c:pt>
                <c:pt idx="663">
                  <c:v>5.3375581819152815</c:v>
                </c:pt>
                <c:pt idx="664">
                  <c:v>5.3375581819152815</c:v>
                </c:pt>
                <c:pt idx="665">
                  <c:v>5.237250625330101</c:v>
                </c:pt>
                <c:pt idx="666">
                  <c:v>5.3375581819152815</c:v>
                </c:pt>
                <c:pt idx="667">
                  <c:v>5.3375581819152815</c:v>
                </c:pt>
                <c:pt idx="668">
                  <c:v>5.4378657385004638</c:v>
                </c:pt>
                <c:pt idx="669">
                  <c:v>5.3375581819152815</c:v>
                </c:pt>
                <c:pt idx="670">
                  <c:v>5.237250625330101</c:v>
                </c:pt>
                <c:pt idx="671">
                  <c:v>5.3375581819152815</c:v>
                </c:pt>
                <c:pt idx="672">
                  <c:v>5.3375581819152815</c:v>
                </c:pt>
                <c:pt idx="673">
                  <c:v>5.3375581819152815</c:v>
                </c:pt>
                <c:pt idx="674">
                  <c:v>5.3375581819152815</c:v>
                </c:pt>
                <c:pt idx="675">
                  <c:v>5.1369430687449187</c:v>
                </c:pt>
                <c:pt idx="676">
                  <c:v>5.1369430687449187</c:v>
                </c:pt>
                <c:pt idx="677">
                  <c:v>5.237250625330101</c:v>
                </c:pt>
                <c:pt idx="678">
                  <c:v>5.3375581819152815</c:v>
                </c:pt>
                <c:pt idx="679">
                  <c:v>5.237250625330101</c:v>
                </c:pt>
                <c:pt idx="680">
                  <c:v>5.4378657385004638</c:v>
                </c:pt>
                <c:pt idx="681">
                  <c:v>5.5381732950856453</c:v>
                </c:pt>
                <c:pt idx="682">
                  <c:v>5.3375581819152815</c:v>
                </c:pt>
                <c:pt idx="683">
                  <c:v>5.0366355121597373</c:v>
                </c:pt>
                <c:pt idx="684">
                  <c:v>5.1369430687449187</c:v>
                </c:pt>
                <c:pt idx="685">
                  <c:v>5.4378657385004638</c:v>
                </c:pt>
                <c:pt idx="686">
                  <c:v>5.4378657385004638</c:v>
                </c:pt>
                <c:pt idx="687">
                  <c:v>5.3375581819152815</c:v>
                </c:pt>
                <c:pt idx="688">
                  <c:v>5.3375581819152815</c:v>
                </c:pt>
                <c:pt idx="689">
                  <c:v>5.237250625330101</c:v>
                </c:pt>
                <c:pt idx="690">
                  <c:v>5.1369430687449187</c:v>
                </c:pt>
                <c:pt idx="691">
                  <c:v>5.1369430687449187</c:v>
                </c:pt>
                <c:pt idx="692">
                  <c:v>5.5381732950856453</c:v>
                </c:pt>
                <c:pt idx="693">
                  <c:v>5.5381732950856453</c:v>
                </c:pt>
                <c:pt idx="694">
                  <c:v>5.3375581819152815</c:v>
                </c:pt>
                <c:pt idx="695">
                  <c:v>5.3375581819152815</c:v>
                </c:pt>
                <c:pt idx="696">
                  <c:v>5.3375581819152815</c:v>
                </c:pt>
                <c:pt idx="697">
                  <c:v>5.3375581819152815</c:v>
                </c:pt>
                <c:pt idx="698">
                  <c:v>5.3375581819152815</c:v>
                </c:pt>
                <c:pt idx="699">
                  <c:v>5.4378657385004638</c:v>
                </c:pt>
                <c:pt idx="700">
                  <c:v>5.3375581819152815</c:v>
                </c:pt>
                <c:pt idx="701">
                  <c:v>5.3375581819152815</c:v>
                </c:pt>
                <c:pt idx="702">
                  <c:v>5.3375581819152815</c:v>
                </c:pt>
                <c:pt idx="703">
                  <c:v>5.0366355121597373</c:v>
                </c:pt>
                <c:pt idx="704">
                  <c:v>5.3375581819152815</c:v>
                </c:pt>
                <c:pt idx="705">
                  <c:v>5.4378657385004638</c:v>
                </c:pt>
                <c:pt idx="706">
                  <c:v>5.3375581819152815</c:v>
                </c:pt>
                <c:pt idx="707">
                  <c:v>5.4378657385004638</c:v>
                </c:pt>
                <c:pt idx="708">
                  <c:v>5.4378657385004638</c:v>
                </c:pt>
                <c:pt idx="709">
                  <c:v>5.5381732950856453</c:v>
                </c:pt>
                <c:pt idx="710">
                  <c:v>5.5381732950856453</c:v>
                </c:pt>
                <c:pt idx="711">
                  <c:v>5.3375581819152815</c:v>
                </c:pt>
                <c:pt idx="712">
                  <c:v>5.3375581819152815</c:v>
                </c:pt>
                <c:pt idx="713">
                  <c:v>5.3375581819152815</c:v>
                </c:pt>
                <c:pt idx="714">
                  <c:v>5.3375581819152815</c:v>
                </c:pt>
                <c:pt idx="715">
                  <c:v>5.3375581819152815</c:v>
                </c:pt>
                <c:pt idx="716">
                  <c:v>5.3375581819152815</c:v>
                </c:pt>
                <c:pt idx="717">
                  <c:v>5.5381732950856453</c:v>
                </c:pt>
                <c:pt idx="718">
                  <c:v>5.5381732950856453</c:v>
                </c:pt>
                <c:pt idx="719">
                  <c:v>5.4378657385004638</c:v>
                </c:pt>
                <c:pt idx="720">
                  <c:v>5.3375581819152815</c:v>
                </c:pt>
                <c:pt idx="721">
                  <c:v>5.237250625330101</c:v>
                </c:pt>
                <c:pt idx="722">
                  <c:v>5.237250625330101</c:v>
                </c:pt>
                <c:pt idx="723">
                  <c:v>5.237250625330101</c:v>
                </c:pt>
                <c:pt idx="724">
                  <c:v>5.3375581819152815</c:v>
                </c:pt>
                <c:pt idx="725">
                  <c:v>5.3375581819152815</c:v>
                </c:pt>
                <c:pt idx="726">
                  <c:v>5.237250625330101</c:v>
                </c:pt>
                <c:pt idx="727">
                  <c:v>5.3375581819152815</c:v>
                </c:pt>
                <c:pt idx="728">
                  <c:v>5.3375581819152815</c:v>
                </c:pt>
                <c:pt idx="729">
                  <c:v>5.3375581819152815</c:v>
                </c:pt>
                <c:pt idx="730">
                  <c:v>5.3375581819152815</c:v>
                </c:pt>
                <c:pt idx="731">
                  <c:v>5.3375581819152815</c:v>
                </c:pt>
                <c:pt idx="732">
                  <c:v>5.3375581819152815</c:v>
                </c:pt>
                <c:pt idx="733">
                  <c:v>5.4378657385004638</c:v>
                </c:pt>
                <c:pt idx="734">
                  <c:v>5.3375581819152815</c:v>
                </c:pt>
                <c:pt idx="735">
                  <c:v>5.3375581819152815</c:v>
                </c:pt>
                <c:pt idx="736">
                  <c:v>5.237250625330101</c:v>
                </c:pt>
                <c:pt idx="737">
                  <c:v>5.237250625330101</c:v>
                </c:pt>
                <c:pt idx="738">
                  <c:v>5.237250625330101</c:v>
                </c:pt>
                <c:pt idx="739">
                  <c:v>5.237250625330101</c:v>
                </c:pt>
                <c:pt idx="740">
                  <c:v>5.237250625330101</c:v>
                </c:pt>
                <c:pt idx="741">
                  <c:v>5.3375581819152815</c:v>
                </c:pt>
                <c:pt idx="742">
                  <c:v>5.237250625330101</c:v>
                </c:pt>
                <c:pt idx="743">
                  <c:v>5.237250625330101</c:v>
                </c:pt>
                <c:pt idx="744">
                  <c:v>5.3375581819152815</c:v>
                </c:pt>
                <c:pt idx="745">
                  <c:v>5.4378657385004638</c:v>
                </c:pt>
                <c:pt idx="746">
                  <c:v>5.3375581819152815</c:v>
                </c:pt>
                <c:pt idx="747">
                  <c:v>5.3375581819152815</c:v>
                </c:pt>
                <c:pt idx="748">
                  <c:v>5.3375581819152815</c:v>
                </c:pt>
                <c:pt idx="749">
                  <c:v>5.4378657385004638</c:v>
                </c:pt>
                <c:pt idx="750">
                  <c:v>5.4378657385004638</c:v>
                </c:pt>
                <c:pt idx="751">
                  <c:v>5.4378657385004638</c:v>
                </c:pt>
                <c:pt idx="752">
                  <c:v>5.3375581819152815</c:v>
                </c:pt>
                <c:pt idx="753">
                  <c:v>5.3375581819152815</c:v>
                </c:pt>
                <c:pt idx="754">
                  <c:v>5.3375581819152815</c:v>
                </c:pt>
                <c:pt idx="755">
                  <c:v>5.3375581819152815</c:v>
                </c:pt>
                <c:pt idx="756">
                  <c:v>5.3375581819152815</c:v>
                </c:pt>
                <c:pt idx="757">
                  <c:v>5.3375581819152815</c:v>
                </c:pt>
                <c:pt idx="758">
                  <c:v>5.4378657385004638</c:v>
                </c:pt>
                <c:pt idx="759">
                  <c:v>5.3375581819152815</c:v>
                </c:pt>
                <c:pt idx="760">
                  <c:v>5.4378657385004638</c:v>
                </c:pt>
                <c:pt idx="761">
                  <c:v>5.4378657385004638</c:v>
                </c:pt>
                <c:pt idx="762">
                  <c:v>5.4378657385004638</c:v>
                </c:pt>
                <c:pt idx="763">
                  <c:v>5.4378657385004638</c:v>
                </c:pt>
                <c:pt idx="764">
                  <c:v>5.4378657385004638</c:v>
                </c:pt>
                <c:pt idx="765">
                  <c:v>5.4378657385004638</c:v>
                </c:pt>
                <c:pt idx="766">
                  <c:v>5.4378657385004638</c:v>
                </c:pt>
                <c:pt idx="767">
                  <c:v>5.5381732950856453</c:v>
                </c:pt>
                <c:pt idx="768">
                  <c:v>5.5381732950856453</c:v>
                </c:pt>
                <c:pt idx="769">
                  <c:v>5.5381732950856453</c:v>
                </c:pt>
                <c:pt idx="770">
                  <c:v>5.4378657385004638</c:v>
                </c:pt>
                <c:pt idx="771">
                  <c:v>5.5381732950856453</c:v>
                </c:pt>
                <c:pt idx="772">
                  <c:v>5.4378657385004638</c:v>
                </c:pt>
                <c:pt idx="773">
                  <c:v>5.5381732950856453</c:v>
                </c:pt>
                <c:pt idx="774">
                  <c:v>5.4378657385004638</c:v>
                </c:pt>
                <c:pt idx="775">
                  <c:v>5.5381732950856453</c:v>
                </c:pt>
                <c:pt idx="776">
                  <c:v>5.5381732950856453</c:v>
                </c:pt>
                <c:pt idx="777">
                  <c:v>5.4378657385004638</c:v>
                </c:pt>
                <c:pt idx="778">
                  <c:v>5.5381732950856453</c:v>
                </c:pt>
                <c:pt idx="779">
                  <c:v>5.5381732950856453</c:v>
                </c:pt>
                <c:pt idx="780">
                  <c:v>5.5381732950856453</c:v>
                </c:pt>
              </c:numCache>
            </c:numRef>
          </c:yVal>
          <c:smooth val="1"/>
        </c:ser>
        <c:ser>
          <c:idx val="3"/>
          <c:order val="0"/>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4"/>
          <c:order val="1"/>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5"/>
          <c:order val="2"/>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7"/>
          <c:order val="3"/>
          <c:spPr>
            <a:ln w="19050">
              <a:solidFill>
                <a:srgbClr val="FF000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8"/>
          <c:order val="4"/>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9"/>
          <c:order val="5"/>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dLbls>
          <c:showLegendKey val="0"/>
          <c:showVal val="0"/>
          <c:showCatName val="0"/>
          <c:showSerName val="0"/>
          <c:showPercent val="0"/>
          <c:showBubbleSize val="0"/>
        </c:dLbls>
        <c:axId val="99648640"/>
        <c:axId val="99650560"/>
      </c:scatterChart>
      <c:valAx>
        <c:axId val="99648640"/>
        <c:scaling>
          <c:orientation val="minMax"/>
          <c:max val="41278.791669999984"/>
          <c:min val="41278.291666666606"/>
        </c:scaling>
        <c:delete val="0"/>
        <c:axPos val="b"/>
        <c:majorGridlines>
          <c:spPr>
            <a:ln>
              <a:prstDash val="dash"/>
            </a:ln>
          </c:spPr>
        </c:majorGridlines>
        <c:title>
          <c:tx>
            <c:rich>
              <a:bodyPr/>
              <a:lstStyle/>
              <a:p>
                <a:pPr>
                  <a:defRPr/>
                </a:pPr>
                <a:r>
                  <a:rPr lang="ja-JP"/>
                  <a:t>時間</a:t>
                </a:r>
                <a:r>
                  <a:rPr lang="en-US"/>
                  <a:t>(</a:t>
                </a:r>
                <a:r>
                  <a:rPr lang="ja-JP"/>
                  <a:t>ｈ</a:t>
                </a:r>
                <a:r>
                  <a:rPr lang="en-US"/>
                  <a:t>)</a:t>
                </a:r>
                <a:endParaRPr lang="ja-JP"/>
              </a:p>
            </c:rich>
          </c:tx>
          <c:layout>
            <c:manualLayout>
              <c:xMode val="edge"/>
              <c:yMode val="edge"/>
              <c:x val="0.79213550985612657"/>
              <c:y val="0.94141811480496462"/>
            </c:manualLayout>
          </c:layout>
          <c:overlay val="0"/>
        </c:title>
        <c:numFmt formatCode="h" sourceLinked="0"/>
        <c:majorTickMark val="cross"/>
        <c:minorTickMark val="none"/>
        <c:tickLblPos val="low"/>
        <c:spPr>
          <a:ln w="25400">
            <a:solidFill>
              <a:schemeClr val="bg1"/>
            </a:solidFill>
          </a:ln>
        </c:spPr>
        <c:crossAx val="99650560"/>
        <c:crosses val="autoZero"/>
        <c:crossBetween val="midCat"/>
        <c:majorUnit val="4.1666667000000032E-2"/>
      </c:valAx>
      <c:valAx>
        <c:axId val="99650560"/>
        <c:scaling>
          <c:orientation val="minMax"/>
          <c:max val="26"/>
          <c:min val="-12"/>
        </c:scaling>
        <c:delete val="0"/>
        <c:axPos val="l"/>
        <c:majorGridlines>
          <c:spPr>
            <a:ln>
              <a:solidFill>
                <a:schemeClr val="bg1"/>
              </a:solidFill>
              <a:prstDash val="dash"/>
            </a:ln>
          </c:spPr>
        </c:majorGridlines>
        <c:title>
          <c:tx>
            <c:rich>
              <a:bodyPr rot="-5400000" vert="horz"/>
              <a:lstStyle/>
              <a:p>
                <a:pPr>
                  <a:defRPr/>
                </a:pPr>
                <a:r>
                  <a:rPr lang="ja-JP"/>
                  <a:t>温度</a:t>
                </a:r>
                <a:r>
                  <a:rPr lang="en-US"/>
                  <a:t>(</a:t>
                </a:r>
                <a:r>
                  <a:rPr lang="ja-JP"/>
                  <a:t>℃</a:t>
                </a:r>
                <a:r>
                  <a:rPr lang="en-US"/>
                  <a:t>)</a:t>
                </a:r>
                <a:endParaRPr lang="ja-JP"/>
              </a:p>
            </c:rich>
          </c:tx>
          <c:layout>
            <c:manualLayout>
              <c:xMode val="edge"/>
              <c:yMode val="edge"/>
              <c:x val="1.5120941343006285E-2"/>
              <c:y val="0.42130154783283702"/>
            </c:manualLayout>
          </c:layout>
          <c:overlay val="0"/>
        </c:title>
        <c:numFmt formatCode="0_ " sourceLinked="0"/>
        <c:majorTickMark val="none"/>
        <c:minorTickMark val="none"/>
        <c:tickLblPos val="nextTo"/>
        <c:spPr>
          <a:ln w="12700">
            <a:solidFill>
              <a:schemeClr val="bg1"/>
            </a:solidFill>
          </a:ln>
        </c:spPr>
        <c:crossAx val="99648640"/>
        <c:crosses val="autoZero"/>
        <c:crossBetween val="midCat"/>
        <c:majorUnit val="2"/>
      </c:valAx>
      <c:spPr>
        <a:noFill/>
        <a:ln>
          <a:solidFill>
            <a:schemeClr val="bg1"/>
          </a:solidFill>
        </a:ln>
      </c:spPr>
    </c:plotArea>
    <c:plotVisOnly val="1"/>
    <c:dispBlanksAs val="gap"/>
    <c:showDLblsOverMax val="0"/>
  </c:chart>
  <c:spPr>
    <a:noFill/>
    <a:ln w="12700">
      <a:noFill/>
    </a:ln>
  </c:spPr>
  <c:txPr>
    <a:bodyPr/>
    <a:lstStyle/>
    <a:p>
      <a:pPr>
        <a:defRPr sz="1200" b="1">
          <a:solidFill>
            <a:srgbClr val="FFFF00"/>
          </a:solidFill>
          <a:latin typeface="Arial" pitchFamily="34" charset="0"/>
          <a:cs typeface="Arial" pitchFamily="34"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697661387832"/>
          <c:y val="0.11025884922279444"/>
          <c:w val="0.75830322333303923"/>
          <c:h val="0.76325827692591064"/>
        </c:manualLayout>
      </c:layout>
      <c:scatterChart>
        <c:scatterStyle val="smoothMarker"/>
        <c:varyColors val="0"/>
        <c:ser>
          <c:idx val="0"/>
          <c:order val="6"/>
          <c:tx>
            <c:strRef>
              <c:f>'和室２ (2)'!$D$1865</c:f>
              <c:strCache>
                <c:ptCount val="1"/>
                <c:pt idx="0">
                  <c:v>家の裏　外</c:v>
                </c:pt>
              </c:strCache>
            </c:strRef>
          </c:tx>
          <c:spPr>
            <a:ln w="28575">
              <a:solidFill>
                <a:srgbClr val="0070C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(2)'!$D$1866:$D$2646</c:f>
              <c:numCache>
                <c:formatCode>0.0_ </c:formatCode>
                <c:ptCount val="781"/>
                <c:pt idx="0">
                  <c:v>-7.2876156465304121</c:v>
                </c:pt>
                <c:pt idx="1">
                  <c:v>-7.388424956368385</c:v>
                </c:pt>
                <c:pt idx="2">
                  <c:v>-7.388424956368385</c:v>
                </c:pt>
                <c:pt idx="3">
                  <c:v>-7.4892342662063589</c:v>
                </c:pt>
                <c:pt idx="4">
                  <c:v>-7.4892342662063589</c:v>
                </c:pt>
                <c:pt idx="5">
                  <c:v>-7.4892342662063589</c:v>
                </c:pt>
                <c:pt idx="6">
                  <c:v>-7.4892342662063589</c:v>
                </c:pt>
                <c:pt idx="7">
                  <c:v>-7.4892342662063589</c:v>
                </c:pt>
                <c:pt idx="8">
                  <c:v>-7.4892342662063589</c:v>
                </c:pt>
                <c:pt idx="9">
                  <c:v>-7.5900435760443328</c:v>
                </c:pt>
                <c:pt idx="10">
                  <c:v>-7.388424956368385</c:v>
                </c:pt>
                <c:pt idx="11">
                  <c:v>-7.4892342662063589</c:v>
                </c:pt>
                <c:pt idx="12">
                  <c:v>-7.4892342662063589</c:v>
                </c:pt>
                <c:pt idx="13">
                  <c:v>-7.388424956368385</c:v>
                </c:pt>
                <c:pt idx="14">
                  <c:v>-7.388424956368385</c:v>
                </c:pt>
                <c:pt idx="15">
                  <c:v>-7.388424956368385</c:v>
                </c:pt>
                <c:pt idx="16">
                  <c:v>-7.388424956368385</c:v>
                </c:pt>
                <c:pt idx="17">
                  <c:v>-7.2876156465304121</c:v>
                </c:pt>
                <c:pt idx="18">
                  <c:v>-7.388424956368385</c:v>
                </c:pt>
                <c:pt idx="19">
                  <c:v>-7.2876156465304121</c:v>
                </c:pt>
                <c:pt idx="20">
                  <c:v>-7.2876156465304121</c:v>
                </c:pt>
                <c:pt idx="21">
                  <c:v>-7.2876156465304121</c:v>
                </c:pt>
                <c:pt idx="22">
                  <c:v>-7.2876156465304121</c:v>
                </c:pt>
                <c:pt idx="23">
                  <c:v>-7.388424956368385</c:v>
                </c:pt>
                <c:pt idx="24">
                  <c:v>-7.1868063366924373</c:v>
                </c:pt>
                <c:pt idx="25">
                  <c:v>-7.2876156465304121</c:v>
                </c:pt>
                <c:pt idx="26">
                  <c:v>-7.2876156465304121</c:v>
                </c:pt>
                <c:pt idx="27">
                  <c:v>-7.2876156465304121</c:v>
                </c:pt>
                <c:pt idx="28">
                  <c:v>-7.1868063366924373</c:v>
                </c:pt>
                <c:pt idx="29">
                  <c:v>-7.1868063366924373</c:v>
                </c:pt>
                <c:pt idx="30">
                  <c:v>-7.2876156465304121</c:v>
                </c:pt>
                <c:pt idx="31">
                  <c:v>-7.2876156465304121</c:v>
                </c:pt>
                <c:pt idx="32">
                  <c:v>-7.2876156465304121</c:v>
                </c:pt>
                <c:pt idx="33">
                  <c:v>-7.1868063366924373</c:v>
                </c:pt>
                <c:pt idx="34">
                  <c:v>-7.1868063366924373</c:v>
                </c:pt>
                <c:pt idx="35">
                  <c:v>-7.1868063366924373</c:v>
                </c:pt>
                <c:pt idx="36">
                  <c:v>-7.0859970268544643</c:v>
                </c:pt>
                <c:pt idx="37">
                  <c:v>-7.0859970268544643</c:v>
                </c:pt>
                <c:pt idx="38">
                  <c:v>-7.0859970268544643</c:v>
                </c:pt>
                <c:pt idx="39">
                  <c:v>-7.0859970268544643</c:v>
                </c:pt>
                <c:pt idx="40">
                  <c:v>-7.1868063366924373</c:v>
                </c:pt>
                <c:pt idx="41">
                  <c:v>-7.1868063366924373</c:v>
                </c:pt>
                <c:pt idx="42">
                  <c:v>-7.0859970268544643</c:v>
                </c:pt>
                <c:pt idx="43">
                  <c:v>-7.1868063366924373</c:v>
                </c:pt>
                <c:pt idx="44">
                  <c:v>-7.1868063366924373</c:v>
                </c:pt>
                <c:pt idx="45">
                  <c:v>-7.1868063366924373</c:v>
                </c:pt>
                <c:pt idx="46">
                  <c:v>-7.2876156465304121</c:v>
                </c:pt>
                <c:pt idx="47">
                  <c:v>-7.2876156465304121</c:v>
                </c:pt>
                <c:pt idx="48">
                  <c:v>-7.2876156465304121</c:v>
                </c:pt>
                <c:pt idx="49">
                  <c:v>-7.1868063366924373</c:v>
                </c:pt>
                <c:pt idx="50">
                  <c:v>-7.1868063366924373</c:v>
                </c:pt>
                <c:pt idx="51">
                  <c:v>-7.1868063366924373</c:v>
                </c:pt>
                <c:pt idx="52">
                  <c:v>-7.1868063366924373</c:v>
                </c:pt>
                <c:pt idx="53">
                  <c:v>-7.1868063366924373</c:v>
                </c:pt>
                <c:pt idx="54">
                  <c:v>-7.1868063366924373</c:v>
                </c:pt>
                <c:pt idx="55">
                  <c:v>-7.1868063366924373</c:v>
                </c:pt>
                <c:pt idx="56">
                  <c:v>-7.1868063366924373</c:v>
                </c:pt>
                <c:pt idx="57">
                  <c:v>-7.1868063366924373</c:v>
                </c:pt>
                <c:pt idx="58">
                  <c:v>-7.1868063366924373</c:v>
                </c:pt>
                <c:pt idx="59">
                  <c:v>-7.1868063366924373</c:v>
                </c:pt>
                <c:pt idx="60">
                  <c:v>-7.0859970268544643</c:v>
                </c:pt>
                <c:pt idx="61">
                  <c:v>-7.1868063366924373</c:v>
                </c:pt>
                <c:pt idx="62">
                  <c:v>-7.2876156465304121</c:v>
                </c:pt>
                <c:pt idx="63">
                  <c:v>-7.2876156465304121</c:v>
                </c:pt>
                <c:pt idx="64">
                  <c:v>-7.2876156465304121</c:v>
                </c:pt>
                <c:pt idx="65">
                  <c:v>-7.1868063366924373</c:v>
                </c:pt>
                <c:pt idx="66">
                  <c:v>-7.0859970268544643</c:v>
                </c:pt>
                <c:pt idx="67">
                  <c:v>-7.0859970268544643</c:v>
                </c:pt>
                <c:pt idx="68">
                  <c:v>-6.9851877170164896</c:v>
                </c:pt>
                <c:pt idx="69">
                  <c:v>-7.0859970268544643</c:v>
                </c:pt>
                <c:pt idx="70">
                  <c:v>-7.1868063366924373</c:v>
                </c:pt>
                <c:pt idx="71">
                  <c:v>-7.1868063366924373</c:v>
                </c:pt>
                <c:pt idx="72">
                  <c:v>-7.0859970268544643</c:v>
                </c:pt>
                <c:pt idx="73">
                  <c:v>-7.1868063366924373</c:v>
                </c:pt>
                <c:pt idx="74">
                  <c:v>-7.2876156465304121</c:v>
                </c:pt>
                <c:pt idx="75">
                  <c:v>-7.2876156465304121</c:v>
                </c:pt>
                <c:pt idx="76">
                  <c:v>-7.1868063366924373</c:v>
                </c:pt>
                <c:pt idx="77">
                  <c:v>-7.2876156465304121</c:v>
                </c:pt>
                <c:pt idx="78">
                  <c:v>-7.2876156465304121</c:v>
                </c:pt>
                <c:pt idx="79">
                  <c:v>-7.1868063366924373</c:v>
                </c:pt>
                <c:pt idx="80">
                  <c:v>-7.1868063366924373</c:v>
                </c:pt>
                <c:pt idx="81">
                  <c:v>-7.1868063366924373</c:v>
                </c:pt>
                <c:pt idx="82">
                  <c:v>-7.1868063366924373</c:v>
                </c:pt>
                <c:pt idx="83">
                  <c:v>-7.1868063366924373</c:v>
                </c:pt>
                <c:pt idx="84">
                  <c:v>-7.2876156465304121</c:v>
                </c:pt>
                <c:pt idx="85">
                  <c:v>-7.2876156465304121</c:v>
                </c:pt>
                <c:pt idx="86">
                  <c:v>-7.2876156465304121</c:v>
                </c:pt>
                <c:pt idx="87">
                  <c:v>-6.8843784071785166</c:v>
                </c:pt>
                <c:pt idx="88">
                  <c:v>-7.0859970268544643</c:v>
                </c:pt>
                <c:pt idx="89">
                  <c:v>-6.9851877170164896</c:v>
                </c:pt>
                <c:pt idx="90">
                  <c:v>-6.8843784071785166</c:v>
                </c:pt>
                <c:pt idx="91">
                  <c:v>-6.6827597875025688</c:v>
                </c:pt>
                <c:pt idx="92">
                  <c:v>-7.0859970268544643</c:v>
                </c:pt>
                <c:pt idx="93">
                  <c:v>-6.9851877170164896</c:v>
                </c:pt>
                <c:pt idx="94">
                  <c:v>-6.8843784071785166</c:v>
                </c:pt>
                <c:pt idx="95">
                  <c:v>-6.7835690973405427</c:v>
                </c:pt>
                <c:pt idx="96">
                  <c:v>-6.8843784071785166</c:v>
                </c:pt>
                <c:pt idx="97">
                  <c:v>-6.8843784071785166</c:v>
                </c:pt>
                <c:pt idx="98">
                  <c:v>-6.9851877170164896</c:v>
                </c:pt>
                <c:pt idx="99">
                  <c:v>-6.9851877170164896</c:v>
                </c:pt>
                <c:pt idx="100">
                  <c:v>-6.9851877170164896</c:v>
                </c:pt>
                <c:pt idx="101">
                  <c:v>-6.9851877170164896</c:v>
                </c:pt>
                <c:pt idx="102">
                  <c:v>-6.9851877170164896</c:v>
                </c:pt>
                <c:pt idx="103">
                  <c:v>-6.9851877170164896</c:v>
                </c:pt>
                <c:pt idx="104">
                  <c:v>-6.8843784071785166</c:v>
                </c:pt>
                <c:pt idx="105">
                  <c:v>-6.9851877170164896</c:v>
                </c:pt>
                <c:pt idx="106">
                  <c:v>-6.8843784071785166</c:v>
                </c:pt>
                <c:pt idx="107">
                  <c:v>-6.9851877170164896</c:v>
                </c:pt>
                <c:pt idx="108">
                  <c:v>-6.9851877170164896</c:v>
                </c:pt>
                <c:pt idx="109">
                  <c:v>-6.9851877170164896</c:v>
                </c:pt>
                <c:pt idx="110">
                  <c:v>-6.9851877170164896</c:v>
                </c:pt>
                <c:pt idx="111">
                  <c:v>-6.8843784071785166</c:v>
                </c:pt>
                <c:pt idx="112">
                  <c:v>-6.8843784071785166</c:v>
                </c:pt>
                <c:pt idx="113">
                  <c:v>-6.8843784071785166</c:v>
                </c:pt>
                <c:pt idx="114">
                  <c:v>-6.9851877170164896</c:v>
                </c:pt>
                <c:pt idx="115">
                  <c:v>-6.8843784071785166</c:v>
                </c:pt>
                <c:pt idx="116">
                  <c:v>-6.8843784071785166</c:v>
                </c:pt>
                <c:pt idx="117">
                  <c:v>-6.8843784071785166</c:v>
                </c:pt>
                <c:pt idx="118">
                  <c:v>-6.7835690973405427</c:v>
                </c:pt>
                <c:pt idx="119">
                  <c:v>-6.7835690973405427</c:v>
                </c:pt>
                <c:pt idx="120">
                  <c:v>-6.6827597875025688</c:v>
                </c:pt>
                <c:pt idx="121">
                  <c:v>-6.6827597875025688</c:v>
                </c:pt>
                <c:pt idx="122">
                  <c:v>-6.6827597875025688</c:v>
                </c:pt>
                <c:pt idx="123">
                  <c:v>-6.581950477664595</c:v>
                </c:pt>
                <c:pt idx="124">
                  <c:v>-6.2795225481506742</c:v>
                </c:pt>
                <c:pt idx="125">
                  <c:v>-6.3803318579886472</c:v>
                </c:pt>
                <c:pt idx="126">
                  <c:v>-6.4811411678266211</c:v>
                </c:pt>
                <c:pt idx="127">
                  <c:v>-6.3803318579886472</c:v>
                </c:pt>
                <c:pt idx="128">
                  <c:v>-6.3803318579886472</c:v>
                </c:pt>
                <c:pt idx="129">
                  <c:v>-6.4811411678266211</c:v>
                </c:pt>
                <c:pt idx="130">
                  <c:v>-6.4811411678266211</c:v>
                </c:pt>
                <c:pt idx="131">
                  <c:v>-6.581950477664595</c:v>
                </c:pt>
                <c:pt idx="132">
                  <c:v>-6.6827597875025688</c:v>
                </c:pt>
                <c:pt idx="133">
                  <c:v>-6.7835690973405427</c:v>
                </c:pt>
                <c:pt idx="134">
                  <c:v>-6.6827597875025688</c:v>
                </c:pt>
                <c:pt idx="135">
                  <c:v>-6.6827597875025688</c:v>
                </c:pt>
                <c:pt idx="136">
                  <c:v>-6.7835690973405427</c:v>
                </c:pt>
                <c:pt idx="137">
                  <c:v>-6.7835690973405427</c:v>
                </c:pt>
                <c:pt idx="138">
                  <c:v>-6.7835690973405427</c:v>
                </c:pt>
                <c:pt idx="139">
                  <c:v>-6.8843784071785166</c:v>
                </c:pt>
                <c:pt idx="140">
                  <c:v>-6.7835690973405427</c:v>
                </c:pt>
                <c:pt idx="141">
                  <c:v>-6.6827597875025688</c:v>
                </c:pt>
                <c:pt idx="142">
                  <c:v>-6.7835690973405427</c:v>
                </c:pt>
                <c:pt idx="143">
                  <c:v>-6.581950477664595</c:v>
                </c:pt>
                <c:pt idx="144">
                  <c:v>-6.3803318579886472</c:v>
                </c:pt>
                <c:pt idx="145">
                  <c:v>-6.581950477664595</c:v>
                </c:pt>
                <c:pt idx="146">
                  <c:v>-6.6827597875025688</c:v>
                </c:pt>
                <c:pt idx="147">
                  <c:v>-6.6827597875025688</c:v>
                </c:pt>
                <c:pt idx="148">
                  <c:v>-6.6827597875025688</c:v>
                </c:pt>
                <c:pt idx="149">
                  <c:v>-6.6827597875025688</c:v>
                </c:pt>
                <c:pt idx="150">
                  <c:v>-6.4811411678266211</c:v>
                </c:pt>
                <c:pt idx="151">
                  <c:v>-6.581950477664595</c:v>
                </c:pt>
                <c:pt idx="152">
                  <c:v>-6.6827597875025688</c:v>
                </c:pt>
                <c:pt idx="153">
                  <c:v>-6.6827597875025688</c:v>
                </c:pt>
                <c:pt idx="154">
                  <c:v>-6.581950477664595</c:v>
                </c:pt>
                <c:pt idx="155">
                  <c:v>-6.581950477664595</c:v>
                </c:pt>
                <c:pt idx="156">
                  <c:v>-6.4811411678266211</c:v>
                </c:pt>
                <c:pt idx="157">
                  <c:v>-6.4811411678266211</c:v>
                </c:pt>
                <c:pt idx="158">
                  <c:v>-6.4811411678266211</c:v>
                </c:pt>
                <c:pt idx="159">
                  <c:v>-6.2795225481506742</c:v>
                </c:pt>
                <c:pt idx="160">
                  <c:v>-6.4811411678266211</c:v>
                </c:pt>
                <c:pt idx="161">
                  <c:v>-6.4811411678266211</c:v>
                </c:pt>
                <c:pt idx="162">
                  <c:v>-6.4811411678266211</c:v>
                </c:pt>
                <c:pt idx="163">
                  <c:v>-6.3803318579886472</c:v>
                </c:pt>
                <c:pt idx="164">
                  <c:v>-6.3803318579886472</c:v>
                </c:pt>
                <c:pt idx="165">
                  <c:v>-6.2795225481506742</c:v>
                </c:pt>
                <c:pt idx="166">
                  <c:v>-6.4811411678266211</c:v>
                </c:pt>
                <c:pt idx="167">
                  <c:v>-6.6827597875025688</c:v>
                </c:pt>
                <c:pt idx="168">
                  <c:v>-6.581950477664595</c:v>
                </c:pt>
                <c:pt idx="169">
                  <c:v>-6.581950477664595</c:v>
                </c:pt>
                <c:pt idx="170">
                  <c:v>-6.2795225481506742</c:v>
                </c:pt>
                <c:pt idx="171">
                  <c:v>-6.0779039284747265</c:v>
                </c:pt>
                <c:pt idx="172">
                  <c:v>-6.4811411678266211</c:v>
                </c:pt>
                <c:pt idx="173">
                  <c:v>-6.3803318579886472</c:v>
                </c:pt>
                <c:pt idx="174">
                  <c:v>-6.0779039284747265</c:v>
                </c:pt>
                <c:pt idx="175">
                  <c:v>-6.0779039284747265</c:v>
                </c:pt>
                <c:pt idx="176">
                  <c:v>-6.0779039284747265</c:v>
                </c:pt>
                <c:pt idx="177">
                  <c:v>-5.9770946186367526</c:v>
                </c:pt>
                <c:pt idx="178">
                  <c:v>-6.0779039284747265</c:v>
                </c:pt>
                <c:pt idx="179">
                  <c:v>-6.0779039284747265</c:v>
                </c:pt>
                <c:pt idx="180">
                  <c:v>-5.9770946186367526</c:v>
                </c:pt>
                <c:pt idx="181">
                  <c:v>-6.3803318579886472</c:v>
                </c:pt>
                <c:pt idx="182">
                  <c:v>-6.3803318579886472</c:v>
                </c:pt>
                <c:pt idx="183">
                  <c:v>-6.3803318579886472</c:v>
                </c:pt>
                <c:pt idx="184">
                  <c:v>-6.3803318579886472</c:v>
                </c:pt>
                <c:pt idx="185">
                  <c:v>-6.2795225481506742</c:v>
                </c:pt>
                <c:pt idx="186">
                  <c:v>-6.2795225481506742</c:v>
                </c:pt>
                <c:pt idx="187">
                  <c:v>-6.0779039284747265</c:v>
                </c:pt>
                <c:pt idx="188">
                  <c:v>-6.1787132383127004</c:v>
                </c:pt>
                <c:pt idx="189">
                  <c:v>-6.1787132383127004</c:v>
                </c:pt>
                <c:pt idx="190">
                  <c:v>-6.2795225481506742</c:v>
                </c:pt>
                <c:pt idx="191">
                  <c:v>-6.3803318579886472</c:v>
                </c:pt>
                <c:pt idx="192">
                  <c:v>-6.3803318579886472</c:v>
                </c:pt>
                <c:pt idx="193">
                  <c:v>-6.3803318579886472</c:v>
                </c:pt>
                <c:pt idx="194">
                  <c:v>-6.1787132383127004</c:v>
                </c:pt>
                <c:pt idx="195">
                  <c:v>-6.1787132383127004</c:v>
                </c:pt>
                <c:pt idx="196">
                  <c:v>-6.1787132383127004</c:v>
                </c:pt>
                <c:pt idx="197">
                  <c:v>-5.9770946186367526</c:v>
                </c:pt>
                <c:pt idx="198">
                  <c:v>-6.0779039284747265</c:v>
                </c:pt>
                <c:pt idx="199">
                  <c:v>-5.9770946186367526</c:v>
                </c:pt>
                <c:pt idx="200">
                  <c:v>-5.8762853087987788</c:v>
                </c:pt>
                <c:pt idx="201">
                  <c:v>-5.8762853087987788</c:v>
                </c:pt>
                <c:pt idx="202">
                  <c:v>-5.8762853087987788</c:v>
                </c:pt>
                <c:pt idx="203">
                  <c:v>-5.8762853087987788</c:v>
                </c:pt>
                <c:pt idx="204">
                  <c:v>-5.7754759989608058</c:v>
                </c:pt>
                <c:pt idx="205">
                  <c:v>-5.573857379284858</c:v>
                </c:pt>
                <c:pt idx="206">
                  <c:v>-5.8762853087987788</c:v>
                </c:pt>
                <c:pt idx="207">
                  <c:v>-5.7754759989608058</c:v>
                </c:pt>
                <c:pt idx="208">
                  <c:v>-5.8762853087987788</c:v>
                </c:pt>
                <c:pt idx="209">
                  <c:v>-5.9770946186367526</c:v>
                </c:pt>
                <c:pt idx="210">
                  <c:v>-5.9770946186367526</c:v>
                </c:pt>
                <c:pt idx="211">
                  <c:v>-5.8762853087987788</c:v>
                </c:pt>
                <c:pt idx="212">
                  <c:v>-5.9770946186367526</c:v>
                </c:pt>
                <c:pt idx="213">
                  <c:v>-6.0779039284747265</c:v>
                </c:pt>
                <c:pt idx="214">
                  <c:v>-6.1787132383127004</c:v>
                </c:pt>
                <c:pt idx="215">
                  <c:v>-6.0779039284747265</c:v>
                </c:pt>
                <c:pt idx="216">
                  <c:v>-6.0779039284747265</c:v>
                </c:pt>
                <c:pt idx="217">
                  <c:v>-6.0779039284747265</c:v>
                </c:pt>
                <c:pt idx="218">
                  <c:v>-5.9770946186367526</c:v>
                </c:pt>
                <c:pt idx="219">
                  <c:v>-5.9770946186367526</c:v>
                </c:pt>
                <c:pt idx="220">
                  <c:v>-6.1787132383127004</c:v>
                </c:pt>
                <c:pt idx="221">
                  <c:v>-5.9770946186367526</c:v>
                </c:pt>
                <c:pt idx="222">
                  <c:v>-5.9770946186367526</c:v>
                </c:pt>
                <c:pt idx="223">
                  <c:v>-5.8762853087987788</c:v>
                </c:pt>
                <c:pt idx="224">
                  <c:v>-5.8762853087987788</c:v>
                </c:pt>
                <c:pt idx="225">
                  <c:v>-5.7754759989608058</c:v>
                </c:pt>
                <c:pt idx="226">
                  <c:v>-5.674666689122831</c:v>
                </c:pt>
                <c:pt idx="227">
                  <c:v>-5.7754759989608058</c:v>
                </c:pt>
                <c:pt idx="228">
                  <c:v>-5.674666689122831</c:v>
                </c:pt>
                <c:pt idx="229">
                  <c:v>-5.573857379284858</c:v>
                </c:pt>
                <c:pt idx="230">
                  <c:v>-5.7754759989608058</c:v>
                </c:pt>
                <c:pt idx="231">
                  <c:v>-5.573857379284858</c:v>
                </c:pt>
                <c:pt idx="232">
                  <c:v>-5.674666689122831</c:v>
                </c:pt>
                <c:pt idx="233">
                  <c:v>-5.8762853087987788</c:v>
                </c:pt>
                <c:pt idx="234">
                  <c:v>-5.7754759989608058</c:v>
                </c:pt>
                <c:pt idx="235">
                  <c:v>-5.7754759989608058</c:v>
                </c:pt>
                <c:pt idx="236">
                  <c:v>-5.7754759989608058</c:v>
                </c:pt>
                <c:pt idx="237">
                  <c:v>-5.7754759989608058</c:v>
                </c:pt>
                <c:pt idx="238">
                  <c:v>-5.8762853087987788</c:v>
                </c:pt>
                <c:pt idx="239">
                  <c:v>-5.7754759989608058</c:v>
                </c:pt>
                <c:pt idx="240">
                  <c:v>-5.8762853087987788</c:v>
                </c:pt>
                <c:pt idx="241">
                  <c:v>-5.9770946186367526</c:v>
                </c:pt>
                <c:pt idx="242">
                  <c:v>-5.8762853087987788</c:v>
                </c:pt>
                <c:pt idx="243">
                  <c:v>-5.7754759989608058</c:v>
                </c:pt>
                <c:pt idx="244">
                  <c:v>-5.7754759989608058</c:v>
                </c:pt>
                <c:pt idx="245">
                  <c:v>-5.7754759989608058</c:v>
                </c:pt>
                <c:pt idx="246">
                  <c:v>-5.7754759989608058</c:v>
                </c:pt>
                <c:pt idx="247">
                  <c:v>-5.573857379284858</c:v>
                </c:pt>
                <c:pt idx="248">
                  <c:v>-5.674666689122831</c:v>
                </c:pt>
                <c:pt idx="249">
                  <c:v>-5.573857379284858</c:v>
                </c:pt>
                <c:pt idx="250">
                  <c:v>-5.4730480694468833</c:v>
                </c:pt>
                <c:pt idx="251">
                  <c:v>-5.573857379284858</c:v>
                </c:pt>
                <c:pt idx="252">
                  <c:v>-5.573857379284858</c:v>
                </c:pt>
                <c:pt idx="253">
                  <c:v>-5.573857379284858</c:v>
                </c:pt>
                <c:pt idx="254">
                  <c:v>-5.674666689122831</c:v>
                </c:pt>
                <c:pt idx="255">
                  <c:v>-5.674666689122831</c:v>
                </c:pt>
                <c:pt idx="256">
                  <c:v>-5.573857379284858</c:v>
                </c:pt>
                <c:pt idx="257">
                  <c:v>-5.4730480694468833</c:v>
                </c:pt>
                <c:pt idx="258">
                  <c:v>-5.573857379284858</c:v>
                </c:pt>
                <c:pt idx="259">
                  <c:v>-5.573857379284858</c:v>
                </c:pt>
                <c:pt idx="260">
                  <c:v>-5.573857379284858</c:v>
                </c:pt>
                <c:pt idx="261">
                  <c:v>-5.4730480694468833</c:v>
                </c:pt>
                <c:pt idx="262">
                  <c:v>-5.4730480694468833</c:v>
                </c:pt>
                <c:pt idx="263">
                  <c:v>-5.573857379284858</c:v>
                </c:pt>
                <c:pt idx="264">
                  <c:v>-5.573857379284858</c:v>
                </c:pt>
                <c:pt idx="265">
                  <c:v>-5.573857379284858</c:v>
                </c:pt>
                <c:pt idx="266">
                  <c:v>-5.573857379284858</c:v>
                </c:pt>
                <c:pt idx="267">
                  <c:v>-5.573857379284858</c:v>
                </c:pt>
                <c:pt idx="268">
                  <c:v>-5.573857379284858</c:v>
                </c:pt>
                <c:pt idx="269">
                  <c:v>-5.573857379284858</c:v>
                </c:pt>
                <c:pt idx="270">
                  <c:v>-5.4730480694468833</c:v>
                </c:pt>
                <c:pt idx="271">
                  <c:v>-5.4730480694468833</c:v>
                </c:pt>
                <c:pt idx="272">
                  <c:v>-5.4730480694468833</c:v>
                </c:pt>
                <c:pt idx="273">
                  <c:v>-5.4730480694468833</c:v>
                </c:pt>
                <c:pt idx="274">
                  <c:v>-5.3722387596089103</c:v>
                </c:pt>
                <c:pt idx="275">
                  <c:v>-5.4730480694468833</c:v>
                </c:pt>
                <c:pt idx="276">
                  <c:v>-5.4730480694468833</c:v>
                </c:pt>
                <c:pt idx="277">
                  <c:v>-5.4730480694468833</c:v>
                </c:pt>
                <c:pt idx="278">
                  <c:v>-5.3722387596089103</c:v>
                </c:pt>
                <c:pt idx="279">
                  <c:v>-5.3722387596089103</c:v>
                </c:pt>
                <c:pt idx="280">
                  <c:v>-5.4730480694468833</c:v>
                </c:pt>
                <c:pt idx="281">
                  <c:v>-5.4730480694468833</c:v>
                </c:pt>
                <c:pt idx="282">
                  <c:v>-5.3722387596089103</c:v>
                </c:pt>
                <c:pt idx="283">
                  <c:v>-5.4730480694468833</c:v>
                </c:pt>
                <c:pt idx="284">
                  <c:v>-5.4730480694468833</c:v>
                </c:pt>
                <c:pt idx="285">
                  <c:v>-5.4730480694468833</c:v>
                </c:pt>
                <c:pt idx="286">
                  <c:v>-5.2714294497709364</c:v>
                </c:pt>
                <c:pt idx="287">
                  <c:v>-5.2714294497709364</c:v>
                </c:pt>
                <c:pt idx="288">
                  <c:v>-5.4730480694468833</c:v>
                </c:pt>
                <c:pt idx="289">
                  <c:v>-5.4730480694468833</c:v>
                </c:pt>
                <c:pt idx="290">
                  <c:v>-5.3722387596089103</c:v>
                </c:pt>
                <c:pt idx="291">
                  <c:v>-5.2714294497709364</c:v>
                </c:pt>
                <c:pt idx="292">
                  <c:v>-5.3722387596089103</c:v>
                </c:pt>
                <c:pt idx="293">
                  <c:v>-5.2714294497709364</c:v>
                </c:pt>
                <c:pt idx="294">
                  <c:v>-5.0698108300949887</c:v>
                </c:pt>
                <c:pt idx="295">
                  <c:v>-5.1706201399329625</c:v>
                </c:pt>
                <c:pt idx="296">
                  <c:v>-5.2714294497709364</c:v>
                </c:pt>
                <c:pt idx="297">
                  <c:v>-5.1706201399329625</c:v>
                </c:pt>
                <c:pt idx="298">
                  <c:v>-5.2714294497709364</c:v>
                </c:pt>
                <c:pt idx="299">
                  <c:v>-5.1706201399329625</c:v>
                </c:pt>
                <c:pt idx="300">
                  <c:v>-5.1706201399329625</c:v>
                </c:pt>
                <c:pt idx="301">
                  <c:v>-5.3722387596089103</c:v>
                </c:pt>
                <c:pt idx="302">
                  <c:v>-5.2714294497709364</c:v>
                </c:pt>
                <c:pt idx="303">
                  <c:v>-5.1706201399329625</c:v>
                </c:pt>
                <c:pt idx="304">
                  <c:v>-5.0698108300949887</c:v>
                </c:pt>
                <c:pt idx="305">
                  <c:v>-5.0698108300949887</c:v>
                </c:pt>
                <c:pt idx="306">
                  <c:v>-5.0698108300949887</c:v>
                </c:pt>
                <c:pt idx="307">
                  <c:v>-5.0698108300949887</c:v>
                </c:pt>
                <c:pt idx="308">
                  <c:v>-5.1706201399329625</c:v>
                </c:pt>
                <c:pt idx="309">
                  <c:v>-5.0698108300949887</c:v>
                </c:pt>
                <c:pt idx="310">
                  <c:v>-5.1706201399329625</c:v>
                </c:pt>
                <c:pt idx="311">
                  <c:v>-5.2714294497709364</c:v>
                </c:pt>
                <c:pt idx="312">
                  <c:v>-5.1706201399329625</c:v>
                </c:pt>
                <c:pt idx="313">
                  <c:v>-4.9690015202570148</c:v>
                </c:pt>
                <c:pt idx="314">
                  <c:v>-4.9690015202570148</c:v>
                </c:pt>
                <c:pt idx="315">
                  <c:v>-4.767382900581068</c:v>
                </c:pt>
                <c:pt idx="316">
                  <c:v>-4.9690015202570148</c:v>
                </c:pt>
                <c:pt idx="317">
                  <c:v>-4.9690015202570148</c:v>
                </c:pt>
                <c:pt idx="318">
                  <c:v>-4.6665735907430932</c:v>
                </c:pt>
                <c:pt idx="319">
                  <c:v>-4.3641456612291725</c:v>
                </c:pt>
                <c:pt idx="320">
                  <c:v>-4.8681922104190409</c:v>
                </c:pt>
                <c:pt idx="321">
                  <c:v>-4.9690015202570148</c:v>
                </c:pt>
                <c:pt idx="322">
                  <c:v>-4.8681922104190409</c:v>
                </c:pt>
                <c:pt idx="323">
                  <c:v>-4.8681922104190409</c:v>
                </c:pt>
                <c:pt idx="324">
                  <c:v>-5.0698108300949887</c:v>
                </c:pt>
                <c:pt idx="325">
                  <c:v>-4.9690015202570148</c:v>
                </c:pt>
                <c:pt idx="326">
                  <c:v>-4.9690015202570148</c:v>
                </c:pt>
                <c:pt idx="327">
                  <c:v>-4.767382900581068</c:v>
                </c:pt>
                <c:pt idx="328">
                  <c:v>-4.9690015202570148</c:v>
                </c:pt>
                <c:pt idx="329">
                  <c:v>-5.0698108300949887</c:v>
                </c:pt>
                <c:pt idx="330">
                  <c:v>-5.1706201399329625</c:v>
                </c:pt>
                <c:pt idx="331">
                  <c:v>-5.0698108300949887</c:v>
                </c:pt>
                <c:pt idx="332">
                  <c:v>-5.2714294497709364</c:v>
                </c:pt>
                <c:pt idx="333">
                  <c:v>-5.3722387596089103</c:v>
                </c:pt>
                <c:pt idx="334">
                  <c:v>-5.1706201399329625</c:v>
                </c:pt>
                <c:pt idx="335">
                  <c:v>-5.1706201399329625</c:v>
                </c:pt>
                <c:pt idx="336">
                  <c:v>-5.2714294497709364</c:v>
                </c:pt>
                <c:pt idx="337">
                  <c:v>-4.9690015202570148</c:v>
                </c:pt>
                <c:pt idx="338">
                  <c:v>-4.767382900581068</c:v>
                </c:pt>
                <c:pt idx="339">
                  <c:v>-4.9690015202570148</c:v>
                </c:pt>
                <c:pt idx="340">
                  <c:v>-5.0698108300949887</c:v>
                </c:pt>
                <c:pt idx="341">
                  <c:v>-5.0698108300949887</c:v>
                </c:pt>
                <c:pt idx="342">
                  <c:v>-5.0698108300949887</c:v>
                </c:pt>
                <c:pt idx="343">
                  <c:v>-5.0698108300949887</c:v>
                </c:pt>
                <c:pt idx="344">
                  <c:v>-4.9690015202570148</c:v>
                </c:pt>
                <c:pt idx="345">
                  <c:v>-4.767382900581068</c:v>
                </c:pt>
                <c:pt idx="346">
                  <c:v>-4.6665735907430932</c:v>
                </c:pt>
                <c:pt idx="347">
                  <c:v>-4.5657642809051202</c:v>
                </c:pt>
                <c:pt idx="348">
                  <c:v>-4.3641456612291725</c:v>
                </c:pt>
                <c:pt idx="349">
                  <c:v>-4.2633363513911986</c:v>
                </c:pt>
                <c:pt idx="350">
                  <c:v>-4.6665735907430932</c:v>
                </c:pt>
                <c:pt idx="351">
                  <c:v>-5.0698108300949887</c:v>
                </c:pt>
                <c:pt idx="352">
                  <c:v>-5.1706201399329625</c:v>
                </c:pt>
                <c:pt idx="353">
                  <c:v>-5.2714294497709364</c:v>
                </c:pt>
                <c:pt idx="354">
                  <c:v>-5.1706201399329625</c:v>
                </c:pt>
                <c:pt idx="355">
                  <c:v>-5.2714294497709364</c:v>
                </c:pt>
                <c:pt idx="356">
                  <c:v>-5.1706201399329625</c:v>
                </c:pt>
                <c:pt idx="357">
                  <c:v>-5.1706201399329625</c:v>
                </c:pt>
                <c:pt idx="358">
                  <c:v>-5.1706201399329625</c:v>
                </c:pt>
                <c:pt idx="359">
                  <c:v>-5.3722387596089103</c:v>
                </c:pt>
                <c:pt idx="360">
                  <c:v>-5.2714294497709364</c:v>
                </c:pt>
                <c:pt idx="361">
                  <c:v>-4.8681922104190409</c:v>
                </c:pt>
                <c:pt idx="362">
                  <c:v>-5.1706201399329625</c:v>
                </c:pt>
                <c:pt idx="363">
                  <c:v>-5.1706201399329625</c:v>
                </c:pt>
                <c:pt idx="364">
                  <c:v>-5.1706201399329625</c:v>
                </c:pt>
                <c:pt idx="365">
                  <c:v>-5.0698108300949887</c:v>
                </c:pt>
                <c:pt idx="366">
                  <c:v>-4.8681922104190409</c:v>
                </c:pt>
                <c:pt idx="367">
                  <c:v>-5.0698108300949887</c:v>
                </c:pt>
                <c:pt idx="368">
                  <c:v>-4.9690015202570148</c:v>
                </c:pt>
                <c:pt idx="369">
                  <c:v>-5.0698108300949887</c:v>
                </c:pt>
                <c:pt idx="370">
                  <c:v>-4.9690015202570148</c:v>
                </c:pt>
                <c:pt idx="371">
                  <c:v>-4.9690015202570148</c:v>
                </c:pt>
                <c:pt idx="372">
                  <c:v>-5.0698108300949887</c:v>
                </c:pt>
                <c:pt idx="373">
                  <c:v>-4.767382900581068</c:v>
                </c:pt>
                <c:pt idx="374">
                  <c:v>-4.9690015202570148</c:v>
                </c:pt>
                <c:pt idx="375">
                  <c:v>-4.8681922104190409</c:v>
                </c:pt>
                <c:pt idx="376">
                  <c:v>-4.6665735907430932</c:v>
                </c:pt>
                <c:pt idx="377">
                  <c:v>-4.6665735907430932</c:v>
                </c:pt>
                <c:pt idx="378">
                  <c:v>-5.0698108300949887</c:v>
                </c:pt>
                <c:pt idx="379">
                  <c:v>-5.0698108300949887</c:v>
                </c:pt>
                <c:pt idx="380">
                  <c:v>-5.0698108300949887</c:v>
                </c:pt>
                <c:pt idx="381">
                  <c:v>-5.0698108300949887</c:v>
                </c:pt>
                <c:pt idx="382">
                  <c:v>-4.9690015202570148</c:v>
                </c:pt>
                <c:pt idx="383">
                  <c:v>-4.8681922104190409</c:v>
                </c:pt>
                <c:pt idx="384">
                  <c:v>-4.767382900581068</c:v>
                </c:pt>
                <c:pt idx="385">
                  <c:v>-4.8681922104190409</c:v>
                </c:pt>
                <c:pt idx="386">
                  <c:v>-4.9690015202570148</c:v>
                </c:pt>
                <c:pt idx="387">
                  <c:v>-4.767382900581068</c:v>
                </c:pt>
                <c:pt idx="388">
                  <c:v>-4.6665735907430932</c:v>
                </c:pt>
                <c:pt idx="389">
                  <c:v>-4.6665735907430932</c:v>
                </c:pt>
                <c:pt idx="390">
                  <c:v>-4.767382900581068</c:v>
                </c:pt>
                <c:pt idx="391">
                  <c:v>-4.5657642809051202</c:v>
                </c:pt>
                <c:pt idx="392">
                  <c:v>-4.6665735907430932</c:v>
                </c:pt>
                <c:pt idx="393">
                  <c:v>-4.8681922104190409</c:v>
                </c:pt>
                <c:pt idx="394">
                  <c:v>-4.9690015202570148</c:v>
                </c:pt>
                <c:pt idx="395">
                  <c:v>-4.767382900581068</c:v>
                </c:pt>
                <c:pt idx="396">
                  <c:v>-4.8681922104190409</c:v>
                </c:pt>
                <c:pt idx="397">
                  <c:v>-4.9690015202570148</c:v>
                </c:pt>
                <c:pt idx="398">
                  <c:v>-4.9690015202570148</c:v>
                </c:pt>
                <c:pt idx="399">
                  <c:v>-4.9690015202570148</c:v>
                </c:pt>
                <c:pt idx="400">
                  <c:v>-5.0698108300949887</c:v>
                </c:pt>
                <c:pt idx="401">
                  <c:v>-5.0698108300949887</c:v>
                </c:pt>
                <c:pt idx="402">
                  <c:v>-4.6665735907430932</c:v>
                </c:pt>
                <c:pt idx="403">
                  <c:v>-4.8681922104190409</c:v>
                </c:pt>
                <c:pt idx="404">
                  <c:v>-4.9690015202570148</c:v>
                </c:pt>
                <c:pt idx="405">
                  <c:v>-4.9690015202570148</c:v>
                </c:pt>
                <c:pt idx="406">
                  <c:v>-4.8681922104190409</c:v>
                </c:pt>
                <c:pt idx="407">
                  <c:v>-4.6665735907430932</c:v>
                </c:pt>
                <c:pt idx="408">
                  <c:v>-4.767382900581068</c:v>
                </c:pt>
                <c:pt idx="409">
                  <c:v>-4.8681922104190409</c:v>
                </c:pt>
                <c:pt idx="410">
                  <c:v>-4.9690015202570148</c:v>
                </c:pt>
                <c:pt idx="411">
                  <c:v>-4.9690015202570148</c:v>
                </c:pt>
                <c:pt idx="412">
                  <c:v>-4.3641456612291725</c:v>
                </c:pt>
                <c:pt idx="413">
                  <c:v>-4.3641456612291725</c:v>
                </c:pt>
                <c:pt idx="414">
                  <c:v>-4.4649549710671455</c:v>
                </c:pt>
                <c:pt idx="415">
                  <c:v>-4.4649549710671455</c:v>
                </c:pt>
                <c:pt idx="416">
                  <c:v>-4.6665735907430932</c:v>
                </c:pt>
                <c:pt idx="417">
                  <c:v>-4.3641456612291725</c:v>
                </c:pt>
                <c:pt idx="418">
                  <c:v>-4.767382900581068</c:v>
                </c:pt>
                <c:pt idx="419">
                  <c:v>-4.767382900581068</c:v>
                </c:pt>
                <c:pt idx="420">
                  <c:v>-4.8681922104190409</c:v>
                </c:pt>
                <c:pt idx="421">
                  <c:v>-4.6665735907430932</c:v>
                </c:pt>
                <c:pt idx="422">
                  <c:v>-4.5657642809051202</c:v>
                </c:pt>
                <c:pt idx="423">
                  <c:v>-4.767382900581068</c:v>
                </c:pt>
                <c:pt idx="424">
                  <c:v>-4.767382900581068</c:v>
                </c:pt>
                <c:pt idx="425">
                  <c:v>-4.767382900581068</c:v>
                </c:pt>
                <c:pt idx="426">
                  <c:v>-4.767382900581068</c:v>
                </c:pt>
                <c:pt idx="427">
                  <c:v>-4.8681922104190409</c:v>
                </c:pt>
                <c:pt idx="428">
                  <c:v>-4.767382900581068</c:v>
                </c:pt>
                <c:pt idx="429">
                  <c:v>-4.6665735907430932</c:v>
                </c:pt>
                <c:pt idx="430">
                  <c:v>-4.6665735907430932</c:v>
                </c:pt>
                <c:pt idx="431">
                  <c:v>-4.8681922104190409</c:v>
                </c:pt>
                <c:pt idx="432">
                  <c:v>-4.9690015202570148</c:v>
                </c:pt>
                <c:pt idx="433">
                  <c:v>-4.9690015202570148</c:v>
                </c:pt>
                <c:pt idx="434">
                  <c:v>-4.8681922104190409</c:v>
                </c:pt>
                <c:pt idx="435">
                  <c:v>-4.9690015202570148</c:v>
                </c:pt>
                <c:pt idx="436">
                  <c:v>-4.8681922104190409</c:v>
                </c:pt>
                <c:pt idx="437">
                  <c:v>-4.8681922104190409</c:v>
                </c:pt>
                <c:pt idx="438">
                  <c:v>-4.8681922104190409</c:v>
                </c:pt>
                <c:pt idx="439">
                  <c:v>-4.8681922104190409</c:v>
                </c:pt>
                <c:pt idx="440">
                  <c:v>-4.767382900581068</c:v>
                </c:pt>
                <c:pt idx="441">
                  <c:v>-4.9690015202570148</c:v>
                </c:pt>
                <c:pt idx="442">
                  <c:v>-4.9690015202570148</c:v>
                </c:pt>
                <c:pt idx="443">
                  <c:v>-4.8681922104190409</c:v>
                </c:pt>
                <c:pt idx="444">
                  <c:v>-4.767382900581068</c:v>
                </c:pt>
                <c:pt idx="445">
                  <c:v>-4.767382900581068</c:v>
                </c:pt>
                <c:pt idx="446">
                  <c:v>-4.767382900581068</c:v>
                </c:pt>
                <c:pt idx="447">
                  <c:v>-4.8681922104190409</c:v>
                </c:pt>
                <c:pt idx="448">
                  <c:v>-4.9690015202570148</c:v>
                </c:pt>
                <c:pt idx="449">
                  <c:v>-4.9690015202570148</c:v>
                </c:pt>
                <c:pt idx="450">
                  <c:v>-4.8681922104190409</c:v>
                </c:pt>
                <c:pt idx="451">
                  <c:v>-4.9690015202570148</c:v>
                </c:pt>
                <c:pt idx="452">
                  <c:v>-4.6665735907430932</c:v>
                </c:pt>
                <c:pt idx="453">
                  <c:v>-4.9690015202570148</c:v>
                </c:pt>
                <c:pt idx="454">
                  <c:v>-5.1706201399329625</c:v>
                </c:pt>
                <c:pt idx="455">
                  <c:v>-5.2714294497709364</c:v>
                </c:pt>
                <c:pt idx="456">
                  <c:v>-5.1706201399329625</c:v>
                </c:pt>
                <c:pt idx="457">
                  <c:v>-5.0698108300949887</c:v>
                </c:pt>
                <c:pt idx="458">
                  <c:v>-4.9690015202570148</c:v>
                </c:pt>
                <c:pt idx="459">
                  <c:v>-5.0698108300949887</c:v>
                </c:pt>
                <c:pt idx="460">
                  <c:v>-5.0698108300949887</c:v>
                </c:pt>
                <c:pt idx="461">
                  <c:v>-4.8681922104190409</c:v>
                </c:pt>
                <c:pt idx="462">
                  <c:v>-4.767382900581068</c:v>
                </c:pt>
                <c:pt idx="463">
                  <c:v>-4.6665735907430932</c:v>
                </c:pt>
                <c:pt idx="464">
                  <c:v>-4.8681922104190409</c:v>
                </c:pt>
                <c:pt idx="465">
                  <c:v>-4.9690015202570148</c:v>
                </c:pt>
                <c:pt idx="466">
                  <c:v>-4.9690015202570148</c:v>
                </c:pt>
                <c:pt idx="467">
                  <c:v>-4.6665735907430932</c:v>
                </c:pt>
                <c:pt idx="468">
                  <c:v>-4.4649549710671455</c:v>
                </c:pt>
                <c:pt idx="469">
                  <c:v>-4.3641456612291725</c:v>
                </c:pt>
                <c:pt idx="470">
                  <c:v>-4.3641456612291725</c:v>
                </c:pt>
                <c:pt idx="471">
                  <c:v>-4.3641456612291725</c:v>
                </c:pt>
                <c:pt idx="472">
                  <c:v>-4.2633363513911986</c:v>
                </c:pt>
                <c:pt idx="473">
                  <c:v>-4.1625270415532247</c:v>
                </c:pt>
                <c:pt idx="474">
                  <c:v>-4.4649549710671455</c:v>
                </c:pt>
                <c:pt idx="475">
                  <c:v>-4.3641456612291725</c:v>
                </c:pt>
                <c:pt idx="476">
                  <c:v>-4.1625270415532247</c:v>
                </c:pt>
                <c:pt idx="477">
                  <c:v>-4.0617177317152517</c:v>
                </c:pt>
                <c:pt idx="478">
                  <c:v>-4.3641456612291725</c:v>
                </c:pt>
                <c:pt idx="479">
                  <c:v>-4.1625270415532247</c:v>
                </c:pt>
                <c:pt idx="480">
                  <c:v>-4.6665735907430932</c:v>
                </c:pt>
                <c:pt idx="481">
                  <c:v>-4.8681922104190409</c:v>
                </c:pt>
                <c:pt idx="482">
                  <c:v>-4.6665735907430932</c:v>
                </c:pt>
                <c:pt idx="483">
                  <c:v>-4.767382900581068</c:v>
                </c:pt>
                <c:pt idx="484">
                  <c:v>-4.8681922104190409</c:v>
                </c:pt>
                <c:pt idx="485">
                  <c:v>-4.767382900581068</c:v>
                </c:pt>
                <c:pt idx="486">
                  <c:v>-4.9690015202570148</c:v>
                </c:pt>
                <c:pt idx="487">
                  <c:v>-4.9690015202570148</c:v>
                </c:pt>
                <c:pt idx="488">
                  <c:v>-4.8681922104190409</c:v>
                </c:pt>
                <c:pt idx="489">
                  <c:v>-4.6665735907430932</c:v>
                </c:pt>
                <c:pt idx="490">
                  <c:v>-4.767382900581068</c:v>
                </c:pt>
                <c:pt idx="491">
                  <c:v>-4.6665735907430932</c:v>
                </c:pt>
                <c:pt idx="492">
                  <c:v>-4.8681922104190409</c:v>
                </c:pt>
                <c:pt idx="493">
                  <c:v>-4.767382900581068</c:v>
                </c:pt>
                <c:pt idx="494">
                  <c:v>-4.767382900581068</c:v>
                </c:pt>
                <c:pt idx="495">
                  <c:v>-4.8681922104190409</c:v>
                </c:pt>
                <c:pt idx="496">
                  <c:v>-4.9690015202570148</c:v>
                </c:pt>
                <c:pt idx="497">
                  <c:v>-4.9690015202570148</c:v>
                </c:pt>
                <c:pt idx="498">
                  <c:v>-4.8681922104190409</c:v>
                </c:pt>
                <c:pt idx="499">
                  <c:v>-4.6665735907430932</c:v>
                </c:pt>
                <c:pt idx="500">
                  <c:v>-4.6665735907430932</c:v>
                </c:pt>
                <c:pt idx="501">
                  <c:v>-4.4649549710671455</c:v>
                </c:pt>
                <c:pt idx="502">
                  <c:v>-4.767382900581068</c:v>
                </c:pt>
                <c:pt idx="503">
                  <c:v>-4.8681922104190409</c:v>
                </c:pt>
                <c:pt idx="504">
                  <c:v>-4.9690015202570148</c:v>
                </c:pt>
                <c:pt idx="505">
                  <c:v>-5.0698108300949887</c:v>
                </c:pt>
                <c:pt idx="506">
                  <c:v>-4.8681922104190409</c:v>
                </c:pt>
                <c:pt idx="507">
                  <c:v>-4.8681922104190409</c:v>
                </c:pt>
                <c:pt idx="508">
                  <c:v>-4.8681922104190409</c:v>
                </c:pt>
                <c:pt idx="509">
                  <c:v>-4.9690015202570148</c:v>
                </c:pt>
                <c:pt idx="510">
                  <c:v>-5.1706201399329625</c:v>
                </c:pt>
                <c:pt idx="511">
                  <c:v>-5.1706201399329625</c:v>
                </c:pt>
                <c:pt idx="512">
                  <c:v>-5.0698108300949887</c:v>
                </c:pt>
                <c:pt idx="513">
                  <c:v>-5.0698108300949887</c:v>
                </c:pt>
                <c:pt idx="514">
                  <c:v>-5.1706201399329625</c:v>
                </c:pt>
                <c:pt idx="515">
                  <c:v>-5.1706201399329625</c:v>
                </c:pt>
                <c:pt idx="516">
                  <c:v>-5.1706201399329625</c:v>
                </c:pt>
                <c:pt idx="517">
                  <c:v>-5.0698108300949887</c:v>
                </c:pt>
                <c:pt idx="518">
                  <c:v>-4.6665735907430932</c:v>
                </c:pt>
                <c:pt idx="519">
                  <c:v>-4.6665735907430932</c:v>
                </c:pt>
                <c:pt idx="520">
                  <c:v>-4.767382900581068</c:v>
                </c:pt>
                <c:pt idx="521">
                  <c:v>-4.9690015202570148</c:v>
                </c:pt>
                <c:pt idx="522">
                  <c:v>-4.767382900581068</c:v>
                </c:pt>
                <c:pt idx="523">
                  <c:v>-4.6665735907430932</c:v>
                </c:pt>
                <c:pt idx="524">
                  <c:v>-4.5657642809051202</c:v>
                </c:pt>
                <c:pt idx="525">
                  <c:v>-5.0698108300949887</c:v>
                </c:pt>
                <c:pt idx="526">
                  <c:v>-5.1706201399329625</c:v>
                </c:pt>
                <c:pt idx="527">
                  <c:v>-5.2714294497709364</c:v>
                </c:pt>
                <c:pt idx="528">
                  <c:v>-4.9690015202570148</c:v>
                </c:pt>
                <c:pt idx="529">
                  <c:v>-4.9690015202570148</c:v>
                </c:pt>
                <c:pt idx="530">
                  <c:v>-4.9690015202570148</c:v>
                </c:pt>
                <c:pt idx="531">
                  <c:v>-4.9690015202570148</c:v>
                </c:pt>
                <c:pt idx="532">
                  <c:v>-4.9690015202570148</c:v>
                </c:pt>
                <c:pt idx="533">
                  <c:v>-4.9690015202570148</c:v>
                </c:pt>
                <c:pt idx="534">
                  <c:v>-4.9690015202570148</c:v>
                </c:pt>
                <c:pt idx="535">
                  <c:v>-5.0698108300949887</c:v>
                </c:pt>
                <c:pt idx="536">
                  <c:v>-4.9690015202570148</c:v>
                </c:pt>
                <c:pt idx="537">
                  <c:v>-4.8681922104190409</c:v>
                </c:pt>
                <c:pt idx="538">
                  <c:v>-4.767382900581068</c:v>
                </c:pt>
                <c:pt idx="539">
                  <c:v>-4.767382900581068</c:v>
                </c:pt>
                <c:pt idx="540">
                  <c:v>-4.9690015202570148</c:v>
                </c:pt>
                <c:pt idx="541">
                  <c:v>-4.767382900581068</c:v>
                </c:pt>
                <c:pt idx="542">
                  <c:v>-4.8681922104190409</c:v>
                </c:pt>
                <c:pt idx="543">
                  <c:v>-4.8681922104190409</c:v>
                </c:pt>
                <c:pt idx="544">
                  <c:v>-4.8681922104190409</c:v>
                </c:pt>
                <c:pt idx="545">
                  <c:v>-4.8681922104190409</c:v>
                </c:pt>
                <c:pt idx="546">
                  <c:v>-4.8681922104190409</c:v>
                </c:pt>
                <c:pt idx="547">
                  <c:v>-4.767382900581068</c:v>
                </c:pt>
                <c:pt idx="548">
                  <c:v>-4.767382900581068</c:v>
                </c:pt>
                <c:pt idx="549">
                  <c:v>-4.8681922104190409</c:v>
                </c:pt>
                <c:pt idx="550">
                  <c:v>-4.8681922104190409</c:v>
                </c:pt>
                <c:pt idx="551">
                  <c:v>-4.8681922104190409</c:v>
                </c:pt>
                <c:pt idx="552">
                  <c:v>-4.9690015202570148</c:v>
                </c:pt>
                <c:pt idx="553">
                  <c:v>-4.9690015202570148</c:v>
                </c:pt>
                <c:pt idx="554">
                  <c:v>-4.9690015202570148</c:v>
                </c:pt>
                <c:pt idx="555">
                  <c:v>-4.9690015202570148</c:v>
                </c:pt>
                <c:pt idx="556">
                  <c:v>-4.9690015202570148</c:v>
                </c:pt>
                <c:pt idx="557">
                  <c:v>-5.0698108300949887</c:v>
                </c:pt>
                <c:pt idx="558">
                  <c:v>-4.9690015202570148</c:v>
                </c:pt>
                <c:pt idx="559">
                  <c:v>-4.9690015202570148</c:v>
                </c:pt>
                <c:pt idx="560">
                  <c:v>-4.9690015202570148</c:v>
                </c:pt>
                <c:pt idx="561">
                  <c:v>-5.0698108300949887</c:v>
                </c:pt>
                <c:pt idx="562">
                  <c:v>-4.9690015202570148</c:v>
                </c:pt>
                <c:pt idx="563">
                  <c:v>-4.8681922104190409</c:v>
                </c:pt>
                <c:pt idx="564">
                  <c:v>-4.8681922104190409</c:v>
                </c:pt>
                <c:pt idx="565">
                  <c:v>-4.9690015202570148</c:v>
                </c:pt>
                <c:pt idx="566">
                  <c:v>-4.9690015202570148</c:v>
                </c:pt>
                <c:pt idx="567">
                  <c:v>-5.0698108300949887</c:v>
                </c:pt>
                <c:pt idx="568">
                  <c:v>-5.0698108300949887</c:v>
                </c:pt>
                <c:pt idx="569">
                  <c:v>-5.0698108300949887</c:v>
                </c:pt>
                <c:pt idx="570">
                  <c:v>-5.0698108300949887</c:v>
                </c:pt>
                <c:pt idx="571">
                  <c:v>-5.1706201399329625</c:v>
                </c:pt>
                <c:pt idx="572">
                  <c:v>-5.0698108300949887</c:v>
                </c:pt>
                <c:pt idx="573">
                  <c:v>-5.1706201399329625</c:v>
                </c:pt>
                <c:pt idx="574">
                  <c:v>-5.1706201399329625</c:v>
                </c:pt>
                <c:pt idx="575">
                  <c:v>-5.1706201399329625</c:v>
                </c:pt>
                <c:pt idx="576">
                  <c:v>-5.1706201399329625</c:v>
                </c:pt>
                <c:pt idx="577">
                  <c:v>-5.2714294497709364</c:v>
                </c:pt>
                <c:pt idx="578">
                  <c:v>-5.1706201399329625</c:v>
                </c:pt>
                <c:pt idx="579">
                  <c:v>-5.1706201399329625</c:v>
                </c:pt>
                <c:pt idx="580">
                  <c:v>-5.0698108300949887</c:v>
                </c:pt>
                <c:pt idx="581">
                  <c:v>-5.0698108300949887</c:v>
                </c:pt>
                <c:pt idx="582">
                  <c:v>-5.0698108300949887</c:v>
                </c:pt>
                <c:pt idx="583">
                  <c:v>-5.0698108300949887</c:v>
                </c:pt>
                <c:pt idx="584">
                  <c:v>-5.0698108300949887</c:v>
                </c:pt>
                <c:pt idx="585">
                  <c:v>-5.0698108300949887</c:v>
                </c:pt>
                <c:pt idx="586">
                  <c:v>-5.0698108300949887</c:v>
                </c:pt>
                <c:pt idx="587">
                  <c:v>-5.1706201399329625</c:v>
                </c:pt>
                <c:pt idx="588">
                  <c:v>-5.0698108300949887</c:v>
                </c:pt>
                <c:pt idx="589">
                  <c:v>-5.1706201399329625</c:v>
                </c:pt>
                <c:pt idx="590">
                  <c:v>-5.0698108300949887</c:v>
                </c:pt>
                <c:pt idx="591">
                  <c:v>-5.1706201399329625</c:v>
                </c:pt>
                <c:pt idx="592">
                  <c:v>-5.1706201399329625</c:v>
                </c:pt>
                <c:pt idx="593">
                  <c:v>-5.1706201399329625</c:v>
                </c:pt>
                <c:pt idx="594">
                  <c:v>-5.1706201399329625</c:v>
                </c:pt>
                <c:pt idx="595">
                  <c:v>-5.2714294497709364</c:v>
                </c:pt>
                <c:pt idx="596">
                  <c:v>-5.1706201399329625</c:v>
                </c:pt>
                <c:pt idx="597">
                  <c:v>-5.1706201399329625</c:v>
                </c:pt>
                <c:pt idx="598">
                  <c:v>-5.1706201399329625</c:v>
                </c:pt>
                <c:pt idx="599">
                  <c:v>-5.2714294497709364</c:v>
                </c:pt>
                <c:pt idx="600">
                  <c:v>-5.1706201399329625</c:v>
                </c:pt>
                <c:pt idx="601">
                  <c:v>-5.1706201399329625</c:v>
                </c:pt>
                <c:pt idx="602">
                  <c:v>-5.2714294497709364</c:v>
                </c:pt>
                <c:pt idx="603">
                  <c:v>-5.2714294497709364</c:v>
                </c:pt>
                <c:pt idx="604">
                  <c:v>-5.1706201399329625</c:v>
                </c:pt>
                <c:pt idx="605">
                  <c:v>-5.0698108300949887</c:v>
                </c:pt>
                <c:pt idx="606">
                  <c:v>-5.1706201399329625</c:v>
                </c:pt>
                <c:pt idx="607">
                  <c:v>-5.2714294497709364</c:v>
                </c:pt>
                <c:pt idx="608">
                  <c:v>-5.0698108300949887</c:v>
                </c:pt>
                <c:pt idx="609">
                  <c:v>-5.1706201399329625</c:v>
                </c:pt>
                <c:pt idx="610">
                  <c:v>-5.1706201399329625</c:v>
                </c:pt>
                <c:pt idx="611">
                  <c:v>-5.1706201399329625</c:v>
                </c:pt>
                <c:pt idx="612">
                  <c:v>-5.1706201399329625</c:v>
                </c:pt>
                <c:pt idx="613">
                  <c:v>-5.2714294497709364</c:v>
                </c:pt>
                <c:pt idx="614">
                  <c:v>-5.1706201399329625</c:v>
                </c:pt>
                <c:pt idx="615">
                  <c:v>-5.1706201399329625</c:v>
                </c:pt>
                <c:pt idx="616">
                  <c:v>-5.1706201399329625</c:v>
                </c:pt>
                <c:pt idx="617">
                  <c:v>-5.2714294497709364</c:v>
                </c:pt>
                <c:pt idx="618">
                  <c:v>-5.2714294497709364</c:v>
                </c:pt>
                <c:pt idx="619">
                  <c:v>-5.2714294497709364</c:v>
                </c:pt>
                <c:pt idx="620">
                  <c:v>-5.2714294497709364</c:v>
                </c:pt>
                <c:pt idx="621">
                  <c:v>-5.2714294497709364</c:v>
                </c:pt>
                <c:pt idx="622">
                  <c:v>-5.2714294497709364</c:v>
                </c:pt>
                <c:pt idx="623">
                  <c:v>-5.3722387596089103</c:v>
                </c:pt>
                <c:pt idx="624">
                  <c:v>-5.3722387596089103</c:v>
                </c:pt>
                <c:pt idx="625">
                  <c:v>-5.3722387596089103</c:v>
                </c:pt>
                <c:pt idx="626">
                  <c:v>-5.3722387596089103</c:v>
                </c:pt>
                <c:pt idx="627">
                  <c:v>-5.3722387596089103</c:v>
                </c:pt>
                <c:pt idx="628">
                  <c:v>-5.3722387596089103</c:v>
                </c:pt>
                <c:pt idx="629">
                  <c:v>-5.4730480694468833</c:v>
                </c:pt>
                <c:pt idx="630">
                  <c:v>-5.3722387596089103</c:v>
                </c:pt>
                <c:pt idx="631">
                  <c:v>-5.3722387596089103</c:v>
                </c:pt>
                <c:pt idx="632">
                  <c:v>-5.3722387596089103</c:v>
                </c:pt>
                <c:pt idx="633">
                  <c:v>-5.2714294497709364</c:v>
                </c:pt>
                <c:pt idx="634">
                  <c:v>-5.2714294497709364</c:v>
                </c:pt>
                <c:pt idx="635">
                  <c:v>-5.3722387596089103</c:v>
                </c:pt>
                <c:pt idx="636">
                  <c:v>-5.3722387596089103</c:v>
                </c:pt>
                <c:pt idx="637">
                  <c:v>-5.3722387596089103</c:v>
                </c:pt>
                <c:pt idx="638">
                  <c:v>-5.3722387596089103</c:v>
                </c:pt>
                <c:pt idx="639">
                  <c:v>-5.4730480694468833</c:v>
                </c:pt>
                <c:pt idx="640">
                  <c:v>-5.4730480694468833</c:v>
                </c:pt>
                <c:pt idx="641">
                  <c:v>-5.3722387596089103</c:v>
                </c:pt>
                <c:pt idx="642">
                  <c:v>-5.3722387596089103</c:v>
                </c:pt>
                <c:pt idx="643">
                  <c:v>-5.3722387596089103</c:v>
                </c:pt>
                <c:pt idx="644">
                  <c:v>-5.2714294497709364</c:v>
                </c:pt>
                <c:pt idx="645">
                  <c:v>-5.2714294497709364</c:v>
                </c:pt>
                <c:pt idx="646">
                  <c:v>-5.3722387596089103</c:v>
                </c:pt>
                <c:pt idx="647">
                  <c:v>-5.0698108300949887</c:v>
                </c:pt>
                <c:pt idx="648">
                  <c:v>-4.9690015202570148</c:v>
                </c:pt>
                <c:pt idx="649">
                  <c:v>-4.8681922104190409</c:v>
                </c:pt>
                <c:pt idx="650">
                  <c:v>-4.767382900581068</c:v>
                </c:pt>
                <c:pt idx="651">
                  <c:v>-4.8681922104190409</c:v>
                </c:pt>
                <c:pt idx="652">
                  <c:v>-4.8681922104190409</c:v>
                </c:pt>
                <c:pt idx="653">
                  <c:v>-4.8681922104190409</c:v>
                </c:pt>
                <c:pt idx="654">
                  <c:v>-5.0698108300949887</c:v>
                </c:pt>
                <c:pt idx="655">
                  <c:v>-5.1706201399329625</c:v>
                </c:pt>
                <c:pt idx="656">
                  <c:v>-4.9690015202570148</c:v>
                </c:pt>
                <c:pt idx="657">
                  <c:v>-4.9690015202570148</c:v>
                </c:pt>
                <c:pt idx="658">
                  <c:v>-4.9690015202570148</c:v>
                </c:pt>
                <c:pt idx="659">
                  <c:v>-5.0698108300949887</c:v>
                </c:pt>
                <c:pt idx="660">
                  <c:v>-5.1706201399329625</c:v>
                </c:pt>
                <c:pt idx="661">
                  <c:v>-5.1706201399329625</c:v>
                </c:pt>
                <c:pt idx="662">
                  <c:v>-5.0698108300949887</c:v>
                </c:pt>
                <c:pt idx="663">
                  <c:v>-4.9690015202570148</c:v>
                </c:pt>
                <c:pt idx="664">
                  <c:v>-5.0698108300949887</c:v>
                </c:pt>
                <c:pt idx="665">
                  <c:v>-5.0698108300949887</c:v>
                </c:pt>
                <c:pt idx="666">
                  <c:v>-4.9690015202570148</c:v>
                </c:pt>
                <c:pt idx="667">
                  <c:v>-4.9690015202570148</c:v>
                </c:pt>
                <c:pt idx="668">
                  <c:v>-4.9690015202570148</c:v>
                </c:pt>
                <c:pt idx="669">
                  <c:v>-4.9690015202570148</c:v>
                </c:pt>
                <c:pt idx="670">
                  <c:v>-5.0698108300949887</c:v>
                </c:pt>
                <c:pt idx="671">
                  <c:v>-5.0698108300949887</c:v>
                </c:pt>
                <c:pt idx="672">
                  <c:v>-5.0698108300949887</c:v>
                </c:pt>
                <c:pt idx="673">
                  <c:v>-4.9690015202570148</c:v>
                </c:pt>
                <c:pt idx="674">
                  <c:v>-4.9690015202570148</c:v>
                </c:pt>
                <c:pt idx="675">
                  <c:v>-4.8681922104190409</c:v>
                </c:pt>
                <c:pt idx="676">
                  <c:v>-4.8681922104190409</c:v>
                </c:pt>
                <c:pt idx="677">
                  <c:v>-4.8681922104190409</c:v>
                </c:pt>
                <c:pt idx="678">
                  <c:v>-4.8681922104190409</c:v>
                </c:pt>
                <c:pt idx="679">
                  <c:v>-4.8681922104190409</c:v>
                </c:pt>
                <c:pt idx="680">
                  <c:v>-4.8681922104190409</c:v>
                </c:pt>
                <c:pt idx="681">
                  <c:v>-4.9690015202570148</c:v>
                </c:pt>
                <c:pt idx="682">
                  <c:v>-5.1706201399329625</c:v>
                </c:pt>
                <c:pt idx="683">
                  <c:v>-5.0698108300949887</c:v>
                </c:pt>
                <c:pt idx="684">
                  <c:v>-5.0698108300949887</c:v>
                </c:pt>
                <c:pt idx="685">
                  <c:v>-4.767382900581068</c:v>
                </c:pt>
                <c:pt idx="686">
                  <c:v>-4.9690015202570148</c:v>
                </c:pt>
                <c:pt idx="687">
                  <c:v>-4.9690015202570148</c:v>
                </c:pt>
                <c:pt idx="688">
                  <c:v>-4.9690015202570148</c:v>
                </c:pt>
                <c:pt idx="689">
                  <c:v>-4.9690015202570148</c:v>
                </c:pt>
                <c:pt idx="690">
                  <c:v>-4.9690015202570148</c:v>
                </c:pt>
                <c:pt idx="691">
                  <c:v>-4.767382900581068</c:v>
                </c:pt>
                <c:pt idx="692">
                  <c:v>-4.8681922104190409</c:v>
                </c:pt>
                <c:pt idx="693">
                  <c:v>-4.767382900581068</c:v>
                </c:pt>
                <c:pt idx="694">
                  <c:v>-4.767382900581068</c:v>
                </c:pt>
                <c:pt idx="695">
                  <c:v>-4.8681922104190409</c:v>
                </c:pt>
                <c:pt idx="696">
                  <c:v>-4.9690015202570148</c:v>
                </c:pt>
                <c:pt idx="697">
                  <c:v>-4.8681922104190409</c:v>
                </c:pt>
                <c:pt idx="698">
                  <c:v>-4.9690015202570148</c:v>
                </c:pt>
                <c:pt idx="699">
                  <c:v>-4.8681922104190409</c:v>
                </c:pt>
                <c:pt idx="700">
                  <c:v>-4.9690015202570148</c:v>
                </c:pt>
                <c:pt idx="701">
                  <c:v>-5.0698108300949887</c:v>
                </c:pt>
                <c:pt idx="702">
                  <c:v>-5.0698108300949887</c:v>
                </c:pt>
                <c:pt idx="703">
                  <c:v>-4.9690015202570148</c:v>
                </c:pt>
                <c:pt idx="704">
                  <c:v>-4.8681922104190409</c:v>
                </c:pt>
                <c:pt idx="705">
                  <c:v>-4.8681922104190409</c:v>
                </c:pt>
                <c:pt idx="706">
                  <c:v>-4.9690015202570148</c:v>
                </c:pt>
                <c:pt idx="707">
                  <c:v>-4.8681922104190409</c:v>
                </c:pt>
                <c:pt idx="708">
                  <c:v>-4.767382900581068</c:v>
                </c:pt>
                <c:pt idx="709">
                  <c:v>-4.767382900581068</c:v>
                </c:pt>
                <c:pt idx="710">
                  <c:v>-4.8681922104190409</c:v>
                </c:pt>
                <c:pt idx="711">
                  <c:v>-4.9690015202570148</c:v>
                </c:pt>
                <c:pt idx="712">
                  <c:v>-4.9690015202570148</c:v>
                </c:pt>
                <c:pt idx="713">
                  <c:v>-4.8681922104190409</c:v>
                </c:pt>
                <c:pt idx="714">
                  <c:v>-4.8681922104190409</c:v>
                </c:pt>
                <c:pt idx="715">
                  <c:v>-4.8681922104190409</c:v>
                </c:pt>
                <c:pt idx="716">
                  <c:v>-4.8681922104190409</c:v>
                </c:pt>
                <c:pt idx="717">
                  <c:v>-4.8681922104190409</c:v>
                </c:pt>
                <c:pt idx="718">
                  <c:v>-4.9690015202570148</c:v>
                </c:pt>
                <c:pt idx="719">
                  <c:v>-5.0698108300949887</c:v>
                </c:pt>
                <c:pt idx="720">
                  <c:v>-5.0698108300949887</c:v>
                </c:pt>
                <c:pt idx="721">
                  <c:v>-4.9690015202570148</c:v>
                </c:pt>
                <c:pt idx="722">
                  <c:v>-4.9690015202570148</c:v>
                </c:pt>
                <c:pt idx="723">
                  <c:v>-4.9690015202570148</c:v>
                </c:pt>
                <c:pt idx="724">
                  <c:v>-5.0698108300949887</c:v>
                </c:pt>
                <c:pt idx="725">
                  <c:v>-4.9690015202570148</c:v>
                </c:pt>
                <c:pt idx="726">
                  <c:v>-4.9690015202570148</c:v>
                </c:pt>
                <c:pt idx="727">
                  <c:v>-5.0698108300949887</c:v>
                </c:pt>
                <c:pt idx="728">
                  <c:v>-5.1706201399329625</c:v>
                </c:pt>
                <c:pt idx="729">
                  <c:v>-5.1706201399329625</c:v>
                </c:pt>
                <c:pt idx="730">
                  <c:v>-5.0698108300949887</c:v>
                </c:pt>
                <c:pt idx="731">
                  <c:v>-5.1706201399329625</c:v>
                </c:pt>
                <c:pt idx="732">
                  <c:v>-5.2714294497709364</c:v>
                </c:pt>
                <c:pt idx="733">
                  <c:v>-5.1706201399329625</c:v>
                </c:pt>
                <c:pt idx="734">
                  <c:v>-5.1706201399329625</c:v>
                </c:pt>
                <c:pt idx="735">
                  <c:v>-5.1706201399329625</c:v>
                </c:pt>
                <c:pt idx="736">
                  <c:v>-5.1706201399329625</c:v>
                </c:pt>
                <c:pt idx="737">
                  <c:v>-5.1706201399329625</c:v>
                </c:pt>
                <c:pt idx="738">
                  <c:v>-5.2714294497709364</c:v>
                </c:pt>
                <c:pt idx="739">
                  <c:v>-5.2714294497709364</c:v>
                </c:pt>
                <c:pt idx="740">
                  <c:v>-5.2714294497709364</c:v>
                </c:pt>
                <c:pt idx="741">
                  <c:v>-5.2714294497709364</c:v>
                </c:pt>
                <c:pt idx="742">
                  <c:v>-5.2714294497709364</c:v>
                </c:pt>
                <c:pt idx="743">
                  <c:v>-5.2714294497709364</c:v>
                </c:pt>
                <c:pt idx="744">
                  <c:v>-5.3722387596089103</c:v>
                </c:pt>
                <c:pt idx="745">
                  <c:v>-5.3722387596089103</c:v>
                </c:pt>
                <c:pt idx="746">
                  <c:v>-5.3722387596089103</c:v>
                </c:pt>
                <c:pt idx="747">
                  <c:v>-5.2714294497709364</c:v>
                </c:pt>
                <c:pt idx="748">
                  <c:v>-5.2714294497709364</c:v>
                </c:pt>
                <c:pt idx="749">
                  <c:v>-5.2714294497709364</c:v>
                </c:pt>
                <c:pt idx="750">
                  <c:v>-5.2714294497709364</c:v>
                </c:pt>
                <c:pt idx="751">
                  <c:v>-5.2714294497709364</c:v>
                </c:pt>
                <c:pt idx="752">
                  <c:v>-5.1706201399329625</c:v>
                </c:pt>
                <c:pt idx="753">
                  <c:v>-5.2714294497709364</c:v>
                </c:pt>
                <c:pt idx="754">
                  <c:v>-5.2714294497709364</c:v>
                </c:pt>
                <c:pt idx="755">
                  <c:v>-5.2714294497709364</c:v>
                </c:pt>
                <c:pt idx="756">
                  <c:v>-5.3722387596089103</c:v>
                </c:pt>
                <c:pt idx="757">
                  <c:v>-5.3722387596089103</c:v>
                </c:pt>
                <c:pt idx="758">
                  <c:v>-5.3722387596089103</c:v>
                </c:pt>
                <c:pt idx="759">
                  <c:v>-5.3722387596089103</c:v>
                </c:pt>
                <c:pt idx="760">
                  <c:v>-5.3722387596089103</c:v>
                </c:pt>
                <c:pt idx="761">
                  <c:v>-5.3722387596089103</c:v>
                </c:pt>
                <c:pt idx="762">
                  <c:v>-5.3722387596089103</c:v>
                </c:pt>
                <c:pt idx="763">
                  <c:v>-5.3722387596089103</c:v>
                </c:pt>
                <c:pt idx="764">
                  <c:v>-5.3722387596089103</c:v>
                </c:pt>
                <c:pt idx="765">
                  <c:v>-5.3722387596089103</c:v>
                </c:pt>
                <c:pt idx="766">
                  <c:v>-5.3722387596089103</c:v>
                </c:pt>
                <c:pt idx="767">
                  <c:v>-5.3722387596089103</c:v>
                </c:pt>
                <c:pt idx="768">
                  <c:v>-5.1706201399329625</c:v>
                </c:pt>
                <c:pt idx="769">
                  <c:v>-5.2714294497709364</c:v>
                </c:pt>
                <c:pt idx="770">
                  <c:v>-5.2714294497709364</c:v>
                </c:pt>
                <c:pt idx="771">
                  <c:v>-5.2714294497709364</c:v>
                </c:pt>
                <c:pt idx="772">
                  <c:v>-5.2714294497709364</c:v>
                </c:pt>
                <c:pt idx="773">
                  <c:v>-5.1706201399329625</c:v>
                </c:pt>
                <c:pt idx="774">
                  <c:v>-5.1706201399329625</c:v>
                </c:pt>
                <c:pt idx="775">
                  <c:v>-5.2714294497709364</c:v>
                </c:pt>
                <c:pt idx="776">
                  <c:v>-5.2714294497709364</c:v>
                </c:pt>
                <c:pt idx="777">
                  <c:v>-5.2714294497709364</c:v>
                </c:pt>
                <c:pt idx="778">
                  <c:v>-5.2714294497709364</c:v>
                </c:pt>
                <c:pt idx="779">
                  <c:v>-5.2714294497709364</c:v>
                </c:pt>
                <c:pt idx="780">
                  <c:v>-5.2714294497709364</c:v>
                </c:pt>
              </c:numCache>
            </c:numRef>
          </c:yVal>
          <c:smooth val="1"/>
        </c:ser>
        <c:ser>
          <c:idx val="1"/>
          <c:order val="7"/>
          <c:tx>
            <c:strRef>
              <c:f>'和室２ (2)'!$E$1865</c:f>
              <c:strCache>
                <c:ptCount val="1"/>
                <c:pt idx="0">
                  <c:v>和室中間　廊下側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(2)'!$E$1866:$E$2646</c:f>
              <c:numCache>
                <c:formatCode>0.0_ </c:formatCode>
                <c:ptCount val="781"/>
                <c:pt idx="0">
                  <c:v>-1.2114332914816255</c:v>
                </c:pt>
                <c:pt idx="1">
                  <c:v>-1.2114332914816255</c:v>
                </c:pt>
                <c:pt idx="2">
                  <c:v>-1.2114332914816255</c:v>
                </c:pt>
                <c:pt idx="3">
                  <c:v>-1.2114332914816255</c:v>
                </c:pt>
                <c:pt idx="4">
                  <c:v>-1.2114332914816255</c:v>
                </c:pt>
                <c:pt idx="5">
                  <c:v>-1.2114332914816255</c:v>
                </c:pt>
                <c:pt idx="6">
                  <c:v>-1.2114332914816255</c:v>
                </c:pt>
                <c:pt idx="7">
                  <c:v>-1.2114332914816255</c:v>
                </c:pt>
                <c:pt idx="8">
                  <c:v>-1.2114332914816255</c:v>
                </c:pt>
                <c:pt idx="9">
                  <c:v>-1.2114332914816255</c:v>
                </c:pt>
                <c:pt idx="10">
                  <c:v>-1.2114332914816255</c:v>
                </c:pt>
                <c:pt idx="11">
                  <c:v>-1.2114332914816255</c:v>
                </c:pt>
                <c:pt idx="12">
                  <c:v>-1.2114332914816255</c:v>
                </c:pt>
                <c:pt idx="13">
                  <c:v>-1.2114332914816255</c:v>
                </c:pt>
                <c:pt idx="14">
                  <c:v>-1.2114332914816255</c:v>
                </c:pt>
                <c:pt idx="15">
                  <c:v>-1.2114332914816255</c:v>
                </c:pt>
                <c:pt idx="16">
                  <c:v>-1.2114332914816255</c:v>
                </c:pt>
                <c:pt idx="17">
                  <c:v>-1.2114332914816255</c:v>
                </c:pt>
                <c:pt idx="18">
                  <c:v>-1.2114332914816255</c:v>
                </c:pt>
                <c:pt idx="19">
                  <c:v>-1.1107551841908989</c:v>
                </c:pt>
                <c:pt idx="20">
                  <c:v>-1.1107551841908989</c:v>
                </c:pt>
                <c:pt idx="21">
                  <c:v>-1.2114332914816255</c:v>
                </c:pt>
                <c:pt idx="22">
                  <c:v>-1.2114332914816255</c:v>
                </c:pt>
                <c:pt idx="23">
                  <c:v>-1.2114332914816255</c:v>
                </c:pt>
                <c:pt idx="24">
                  <c:v>-1.2114332914816255</c:v>
                </c:pt>
                <c:pt idx="25">
                  <c:v>-1.2114332914816255</c:v>
                </c:pt>
                <c:pt idx="26">
                  <c:v>-1.2114332914816255</c:v>
                </c:pt>
                <c:pt idx="27">
                  <c:v>-1.2114332914816255</c:v>
                </c:pt>
                <c:pt idx="28">
                  <c:v>-1.2114332914816255</c:v>
                </c:pt>
                <c:pt idx="29">
                  <c:v>-1.2114332914816255</c:v>
                </c:pt>
                <c:pt idx="30">
                  <c:v>-1.2114332914816255</c:v>
                </c:pt>
                <c:pt idx="31">
                  <c:v>-1.2114332914816255</c:v>
                </c:pt>
                <c:pt idx="32">
                  <c:v>-1.2114332914816255</c:v>
                </c:pt>
                <c:pt idx="33">
                  <c:v>-1.2114332914816255</c:v>
                </c:pt>
                <c:pt idx="34">
                  <c:v>-1.2114332914816255</c:v>
                </c:pt>
                <c:pt idx="35">
                  <c:v>-1.2114332914816255</c:v>
                </c:pt>
                <c:pt idx="36">
                  <c:v>-1.2114332914816255</c:v>
                </c:pt>
                <c:pt idx="37">
                  <c:v>-1.2114332914816255</c:v>
                </c:pt>
                <c:pt idx="38">
                  <c:v>-1.2114332914816255</c:v>
                </c:pt>
                <c:pt idx="39">
                  <c:v>-1.2114332914816255</c:v>
                </c:pt>
                <c:pt idx="40">
                  <c:v>-1.2114332914816255</c:v>
                </c:pt>
                <c:pt idx="41">
                  <c:v>-1.2114332914816255</c:v>
                </c:pt>
                <c:pt idx="42">
                  <c:v>-1.2114332914816255</c:v>
                </c:pt>
                <c:pt idx="43">
                  <c:v>-1.2114332914816255</c:v>
                </c:pt>
                <c:pt idx="44">
                  <c:v>-1.2114332914816255</c:v>
                </c:pt>
                <c:pt idx="45">
                  <c:v>-1.2114332914816255</c:v>
                </c:pt>
                <c:pt idx="46">
                  <c:v>-1.2114332914816255</c:v>
                </c:pt>
                <c:pt idx="47">
                  <c:v>-1.2114332914816255</c:v>
                </c:pt>
                <c:pt idx="48">
                  <c:v>-1.2114332914816255</c:v>
                </c:pt>
                <c:pt idx="49">
                  <c:v>-1.2114332914816255</c:v>
                </c:pt>
                <c:pt idx="50">
                  <c:v>-1.2114332914816255</c:v>
                </c:pt>
                <c:pt idx="51">
                  <c:v>-1.2114332914816255</c:v>
                </c:pt>
                <c:pt idx="52">
                  <c:v>-1.2114332914816255</c:v>
                </c:pt>
                <c:pt idx="53">
                  <c:v>-1.2114332914816255</c:v>
                </c:pt>
                <c:pt idx="54">
                  <c:v>-1.2114332914816255</c:v>
                </c:pt>
                <c:pt idx="55">
                  <c:v>-1.2114332914816255</c:v>
                </c:pt>
                <c:pt idx="56">
                  <c:v>-1.2114332914816255</c:v>
                </c:pt>
                <c:pt idx="57">
                  <c:v>-1.2114332914816255</c:v>
                </c:pt>
                <c:pt idx="58">
                  <c:v>-1.2114332914816255</c:v>
                </c:pt>
                <c:pt idx="59">
                  <c:v>-1.2114332914816255</c:v>
                </c:pt>
                <c:pt idx="60">
                  <c:v>-1.2114332914816255</c:v>
                </c:pt>
                <c:pt idx="61">
                  <c:v>-1.2114332914816255</c:v>
                </c:pt>
                <c:pt idx="62">
                  <c:v>-1.2114332914816255</c:v>
                </c:pt>
                <c:pt idx="63">
                  <c:v>-1.2114332914816255</c:v>
                </c:pt>
                <c:pt idx="64">
                  <c:v>-1.2114332914816255</c:v>
                </c:pt>
                <c:pt idx="65">
                  <c:v>-1.2114332914816255</c:v>
                </c:pt>
                <c:pt idx="66">
                  <c:v>-1.2114332914816255</c:v>
                </c:pt>
                <c:pt idx="67">
                  <c:v>-1.2114332914816255</c:v>
                </c:pt>
                <c:pt idx="68">
                  <c:v>-1.2114332914816255</c:v>
                </c:pt>
                <c:pt idx="69">
                  <c:v>-1.2114332914816255</c:v>
                </c:pt>
                <c:pt idx="70">
                  <c:v>-1.2114332914816255</c:v>
                </c:pt>
                <c:pt idx="71">
                  <c:v>-1.2114332914816255</c:v>
                </c:pt>
                <c:pt idx="72">
                  <c:v>-1.2114332914816255</c:v>
                </c:pt>
                <c:pt idx="73">
                  <c:v>-1.2114332914816255</c:v>
                </c:pt>
                <c:pt idx="74">
                  <c:v>-1.2114332914816255</c:v>
                </c:pt>
                <c:pt idx="75">
                  <c:v>-1.2114332914816255</c:v>
                </c:pt>
                <c:pt idx="76">
                  <c:v>-1.2114332914816255</c:v>
                </c:pt>
                <c:pt idx="77">
                  <c:v>-1.2114332914816255</c:v>
                </c:pt>
                <c:pt idx="78">
                  <c:v>-1.2114332914816255</c:v>
                </c:pt>
                <c:pt idx="79">
                  <c:v>-1.2114332914816255</c:v>
                </c:pt>
                <c:pt idx="80">
                  <c:v>-1.2114332914816255</c:v>
                </c:pt>
                <c:pt idx="81">
                  <c:v>-1.2114332914816255</c:v>
                </c:pt>
                <c:pt idx="82">
                  <c:v>-1.2114332914816255</c:v>
                </c:pt>
                <c:pt idx="83">
                  <c:v>-1.2114332914816255</c:v>
                </c:pt>
                <c:pt idx="84">
                  <c:v>-1.2114332914816255</c:v>
                </c:pt>
                <c:pt idx="85">
                  <c:v>-1.2114332914816255</c:v>
                </c:pt>
                <c:pt idx="86">
                  <c:v>-1.2114332914816255</c:v>
                </c:pt>
                <c:pt idx="87">
                  <c:v>-1.2114332914816255</c:v>
                </c:pt>
                <c:pt idx="88">
                  <c:v>-1.2114332914816255</c:v>
                </c:pt>
                <c:pt idx="89">
                  <c:v>-1.2114332914816255</c:v>
                </c:pt>
                <c:pt idx="90">
                  <c:v>-1.2114332914816255</c:v>
                </c:pt>
                <c:pt idx="91">
                  <c:v>-1.2114332914816255</c:v>
                </c:pt>
                <c:pt idx="92">
                  <c:v>-1.2114332914816255</c:v>
                </c:pt>
                <c:pt idx="93">
                  <c:v>-1.2114332914816255</c:v>
                </c:pt>
                <c:pt idx="94">
                  <c:v>-1.2114332914816255</c:v>
                </c:pt>
                <c:pt idx="95">
                  <c:v>-1.2114332914816255</c:v>
                </c:pt>
                <c:pt idx="96">
                  <c:v>-1.2114332914816255</c:v>
                </c:pt>
                <c:pt idx="97">
                  <c:v>-1.2114332914816255</c:v>
                </c:pt>
                <c:pt idx="98">
                  <c:v>-1.2114332914816255</c:v>
                </c:pt>
                <c:pt idx="99">
                  <c:v>-1.2114332914816255</c:v>
                </c:pt>
                <c:pt idx="100">
                  <c:v>-1.1107551841908989</c:v>
                </c:pt>
                <c:pt idx="101">
                  <c:v>-1.2114332914816255</c:v>
                </c:pt>
                <c:pt idx="102">
                  <c:v>-1.2114332914816255</c:v>
                </c:pt>
                <c:pt idx="103">
                  <c:v>-1.2114332914816255</c:v>
                </c:pt>
                <c:pt idx="104">
                  <c:v>-1.2114332914816255</c:v>
                </c:pt>
                <c:pt idx="105">
                  <c:v>-1.2114332914816255</c:v>
                </c:pt>
                <c:pt idx="106">
                  <c:v>-1.2114332914816255</c:v>
                </c:pt>
                <c:pt idx="107">
                  <c:v>-1.1107551841908989</c:v>
                </c:pt>
                <c:pt idx="108">
                  <c:v>-1.1107551841908989</c:v>
                </c:pt>
                <c:pt idx="109">
                  <c:v>-1.0100770769001723</c:v>
                </c:pt>
                <c:pt idx="110">
                  <c:v>-0.90939896960944577</c:v>
                </c:pt>
                <c:pt idx="111">
                  <c:v>-1.0100770769001723</c:v>
                </c:pt>
                <c:pt idx="112">
                  <c:v>-1.0100770769001723</c:v>
                </c:pt>
                <c:pt idx="113">
                  <c:v>-0.90939896960944577</c:v>
                </c:pt>
                <c:pt idx="114">
                  <c:v>-0.90939896960944577</c:v>
                </c:pt>
                <c:pt idx="115">
                  <c:v>0.1980602105885465</c:v>
                </c:pt>
                <c:pt idx="116">
                  <c:v>0.80212885433290593</c:v>
                </c:pt>
                <c:pt idx="117">
                  <c:v>1.2048412834958122</c:v>
                </c:pt>
                <c:pt idx="118">
                  <c:v>2.0102661418216248</c:v>
                </c:pt>
                <c:pt idx="119">
                  <c:v>2.6143347855659842</c:v>
                </c:pt>
                <c:pt idx="120">
                  <c:v>3.4197596438917968</c:v>
                </c:pt>
                <c:pt idx="121">
                  <c:v>4.6278969313805156</c:v>
                </c:pt>
                <c:pt idx="122">
                  <c:v>4.8292531459619692</c:v>
                </c:pt>
                <c:pt idx="123">
                  <c:v>5.533999896997055</c:v>
                </c:pt>
                <c:pt idx="124">
                  <c:v>5.6346780042877809</c:v>
                </c:pt>
                <c:pt idx="125">
                  <c:v>6.1380685407414139</c:v>
                </c:pt>
                <c:pt idx="126">
                  <c:v>6.5407809699043202</c:v>
                </c:pt>
                <c:pt idx="127">
                  <c:v>6.9434933990672265</c:v>
                </c:pt>
                <c:pt idx="128">
                  <c:v>7.3462058282301328</c:v>
                </c:pt>
                <c:pt idx="129">
                  <c:v>7.6482401501023123</c:v>
                </c:pt>
                <c:pt idx="130">
                  <c:v>7.5475620428115864</c:v>
                </c:pt>
                <c:pt idx="131">
                  <c:v>8.3529869011373989</c:v>
                </c:pt>
                <c:pt idx="132">
                  <c:v>8.3529869011373989</c:v>
                </c:pt>
                <c:pt idx="133">
                  <c:v>8.252308793846673</c:v>
                </c:pt>
                <c:pt idx="134">
                  <c:v>8.5543431157188508</c:v>
                </c:pt>
                <c:pt idx="135">
                  <c:v>8.1516306865559471</c:v>
                </c:pt>
                <c:pt idx="136">
                  <c:v>8.5543431157188508</c:v>
                </c:pt>
                <c:pt idx="137">
                  <c:v>8.7556993303003061</c:v>
                </c:pt>
                <c:pt idx="138">
                  <c:v>8.6550212230095784</c:v>
                </c:pt>
                <c:pt idx="139">
                  <c:v>8.856377437591032</c:v>
                </c:pt>
                <c:pt idx="140">
                  <c:v>8.9570555448817579</c:v>
                </c:pt>
                <c:pt idx="141">
                  <c:v>9.2590898667539374</c:v>
                </c:pt>
                <c:pt idx="142">
                  <c:v>9.5611241886261169</c:v>
                </c:pt>
                <c:pt idx="143">
                  <c:v>9.460446081335391</c:v>
                </c:pt>
                <c:pt idx="144">
                  <c:v>9.0577336521724838</c:v>
                </c:pt>
                <c:pt idx="145">
                  <c:v>9.460446081335391</c:v>
                </c:pt>
                <c:pt idx="146">
                  <c:v>9.6618022959168446</c:v>
                </c:pt>
                <c:pt idx="147">
                  <c:v>9.7624804032075705</c:v>
                </c:pt>
                <c:pt idx="148">
                  <c:v>9.9638366177890241</c:v>
                </c:pt>
                <c:pt idx="149">
                  <c:v>9.9638366177890241</c:v>
                </c:pt>
                <c:pt idx="150">
                  <c:v>10.06451472507975</c:v>
                </c:pt>
                <c:pt idx="151">
                  <c:v>9.7624804032075705</c:v>
                </c:pt>
                <c:pt idx="152">
                  <c:v>9.460446081335391</c:v>
                </c:pt>
                <c:pt idx="153">
                  <c:v>9.9638366177890241</c:v>
                </c:pt>
                <c:pt idx="154">
                  <c:v>10.265870939661204</c:v>
                </c:pt>
                <c:pt idx="155">
                  <c:v>10.467227154242657</c:v>
                </c:pt>
                <c:pt idx="156">
                  <c:v>10.567905261533383</c:v>
                </c:pt>
                <c:pt idx="157">
                  <c:v>10.467227154242657</c:v>
                </c:pt>
                <c:pt idx="158">
                  <c:v>10.265870939661204</c:v>
                </c:pt>
                <c:pt idx="159">
                  <c:v>10.366549046951929</c:v>
                </c:pt>
                <c:pt idx="160">
                  <c:v>10.769261476114837</c:v>
                </c:pt>
                <c:pt idx="161">
                  <c:v>10.668583368824111</c:v>
                </c:pt>
                <c:pt idx="162">
                  <c:v>10.668583368824111</c:v>
                </c:pt>
                <c:pt idx="163">
                  <c:v>11.171973905277744</c:v>
                </c:pt>
                <c:pt idx="164">
                  <c:v>11.071295797987016</c:v>
                </c:pt>
                <c:pt idx="165">
                  <c:v>10.869939583405563</c:v>
                </c:pt>
                <c:pt idx="166">
                  <c:v>10.668583368824111</c:v>
                </c:pt>
                <c:pt idx="167">
                  <c:v>10.869939583405563</c:v>
                </c:pt>
                <c:pt idx="168">
                  <c:v>10.970617690696288</c:v>
                </c:pt>
                <c:pt idx="169">
                  <c:v>10.668583368824111</c:v>
                </c:pt>
                <c:pt idx="170">
                  <c:v>10.467227154242657</c:v>
                </c:pt>
                <c:pt idx="171">
                  <c:v>10.366549046951929</c:v>
                </c:pt>
                <c:pt idx="172">
                  <c:v>9.8631585104982982</c:v>
                </c:pt>
                <c:pt idx="173">
                  <c:v>8.9570555448817579</c:v>
                </c:pt>
                <c:pt idx="174">
                  <c:v>8.9570555448817579</c:v>
                </c:pt>
                <c:pt idx="175">
                  <c:v>9.1584117594632115</c:v>
                </c:pt>
                <c:pt idx="176">
                  <c:v>9.8631585104982982</c:v>
                </c:pt>
                <c:pt idx="177">
                  <c:v>10.366549046951929</c:v>
                </c:pt>
                <c:pt idx="178">
                  <c:v>10.567905261533383</c:v>
                </c:pt>
                <c:pt idx="179">
                  <c:v>10.668583368824111</c:v>
                </c:pt>
                <c:pt idx="180">
                  <c:v>11.071295797987016</c:v>
                </c:pt>
                <c:pt idx="181">
                  <c:v>11.27265201256847</c:v>
                </c:pt>
                <c:pt idx="182">
                  <c:v>11.474008227149922</c:v>
                </c:pt>
                <c:pt idx="183">
                  <c:v>10.668583368824111</c:v>
                </c:pt>
                <c:pt idx="184">
                  <c:v>10.165192832370478</c:v>
                </c:pt>
                <c:pt idx="185">
                  <c:v>10.265870939661204</c:v>
                </c:pt>
                <c:pt idx="186">
                  <c:v>9.5611241886261169</c:v>
                </c:pt>
                <c:pt idx="187">
                  <c:v>9.5611241886261169</c:v>
                </c:pt>
                <c:pt idx="188">
                  <c:v>9.460446081335391</c:v>
                </c:pt>
                <c:pt idx="189">
                  <c:v>9.460446081335391</c:v>
                </c:pt>
                <c:pt idx="190">
                  <c:v>9.5611241886261169</c:v>
                </c:pt>
                <c:pt idx="191">
                  <c:v>9.6618022959168446</c:v>
                </c:pt>
                <c:pt idx="192">
                  <c:v>9.6618022959168446</c:v>
                </c:pt>
                <c:pt idx="193">
                  <c:v>9.7624804032075705</c:v>
                </c:pt>
                <c:pt idx="194">
                  <c:v>10.567905261533383</c:v>
                </c:pt>
                <c:pt idx="195">
                  <c:v>11.171973905277744</c:v>
                </c:pt>
                <c:pt idx="196">
                  <c:v>11.574686334440647</c:v>
                </c:pt>
                <c:pt idx="197">
                  <c:v>11.474008227149922</c:v>
                </c:pt>
                <c:pt idx="198">
                  <c:v>11.171973905277744</c:v>
                </c:pt>
                <c:pt idx="199">
                  <c:v>10.165192832370478</c:v>
                </c:pt>
                <c:pt idx="200">
                  <c:v>10.165192832370478</c:v>
                </c:pt>
                <c:pt idx="201">
                  <c:v>9.9638366177890241</c:v>
                </c:pt>
                <c:pt idx="202">
                  <c:v>9.8631585104982982</c:v>
                </c:pt>
                <c:pt idx="203">
                  <c:v>9.460446081335391</c:v>
                </c:pt>
                <c:pt idx="204">
                  <c:v>9.5611241886261169</c:v>
                </c:pt>
                <c:pt idx="205">
                  <c:v>9.460446081335391</c:v>
                </c:pt>
                <c:pt idx="206">
                  <c:v>9.3597679740446651</c:v>
                </c:pt>
                <c:pt idx="207">
                  <c:v>9.3597679740446651</c:v>
                </c:pt>
                <c:pt idx="208">
                  <c:v>9.1584117594632115</c:v>
                </c:pt>
                <c:pt idx="209">
                  <c:v>9.3597679740446651</c:v>
                </c:pt>
                <c:pt idx="210">
                  <c:v>9.460446081335391</c:v>
                </c:pt>
                <c:pt idx="211">
                  <c:v>9.3597679740446651</c:v>
                </c:pt>
                <c:pt idx="212">
                  <c:v>9.3597679740446651</c:v>
                </c:pt>
                <c:pt idx="213">
                  <c:v>9.460446081335391</c:v>
                </c:pt>
                <c:pt idx="214">
                  <c:v>9.5611241886261169</c:v>
                </c:pt>
                <c:pt idx="215">
                  <c:v>9.9638366177890241</c:v>
                </c:pt>
                <c:pt idx="216">
                  <c:v>10.668583368824111</c:v>
                </c:pt>
                <c:pt idx="217">
                  <c:v>11.071295797987016</c:v>
                </c:pt>
                <c:pt idx="218">
                  <c:v>11.574686334440647</c:v>
                </c:pt>
                <c:pt idx="219">
                  <c:v>11.876720656312829</c:v>
                </c:pt>
                <c:pt idx="220">
                  <c:v>12.17875497818501</c:v>
                </c:pt>
                <c:pt idx="221">
                  <c:v>11.474008227149922</c:v>
                </c:pt>
                <c:pt idx="222">
                  <c:v>10.769261476114837</c:v>
                </c:pt>
                <c:pt idx="223">
                  <c:v>10.467227154242657</c:v>
                </c:pt>
                <c:pt idx="224">
                  <c:v>10.567905261533383</c:v>
                </c:pt>
                <c:pt idx="225">
                  <c:v>10.567905261533383</c:v>
                </c:pt>
                <c:pt idx="226">
                  <c:v>10.06451472507975</c:v>
                </c:pt>
                <c:pt idx="227">
                  <c:v>10.06451472507975</c:v>
                </c:pt>
                <c:pt idx="228">
                  <c:v>10.165192832370478</c:v>
                </c:pt>
                <c:pt idx="229">
                  <c:v>10.165192832370478</c:v>
                </c:pt>
                <c:pt idx="230">
                  <c:v>10.06451472507975</c:v>
                </c:pt>
                <c:pt idx="231">
                  <c:v>10.265870939661204</c:v>
                </c:pt>
                <c:pt idx="232">
                  <c:v>9.9638366177890241</c:v>
                </c:pt>
                <c:pt idx="233">
                  <c:v>9.7624804032075705</c:v>
                </c:pt>
                <c:pt idx="234">
                  <c:v>9.7624804032075705</c:v>
                </c:pt>
                <c:pt idx="235">
                  <c:v>9.6618022959168446</c:v>
                </c:pt>
                <c:pt idx="236">
                  <c:v>9.5611241886261169</c:v>
                </c:pt>
                <c:pt idx="237">
                  <c:v>9.7624804032075705</c:v>
                </c:pt>
                <c:pt idx="238">
                  <c:v>9.460446081335391</c:v>
                </c:pt>
                <c:pt idx="239">
                  <c:v>9.6618022959168446</c:v>
                </c:pt>
                <c:pt idx="240">
                  <c:v>9.7624804032075705</c:v>
                </c:pt>
                <c:pt idx="241">
                  <c:v>9.7624804032075705</c:v>
                </c:pt>
                <c:pt idx="242">
                  <c:v>10.165192832370478</c:v>
                </c:pt>
                <c:pt idx="243">
                  <c:v>10.769261476114837</c:v>
                </c:pt>
                <c:pt idx="244">
                  <c:v>11.373330119859196</c:v>
                </c:pt>
                <c:pt idx="245">
                  <c:v>11.675364441731377</c:v>
                </c:pt>
                <c:pt idx="246">
                  <c:v>12.17875497818501</c:v>
                </c:pt>
                <c:pt idx="247">
                  <c:v>12.279433085475736</c:v>
                </c:pt>
                <c:pt idx="248">
                  <c:v>11.675364441731377</c:v>
                </c:pt>
                <c:pt idx="249">
                  <c:v>11.27265201256847</c:v>
                </c:pt>
                <c:pt idx="250">
                  <c:v>10.769261476114837</c:v>
                </c:pt>
                <c:pt idx="251">
                  <c:v>11.071295797987016</c:v>
                </c:pt>
                <c:pt idx="252">
                  <c:v>10.970617690696288</c:v>
                </c:pt>
                <c:pt idx="253">
                  <c:v>11.171973905277744</c:v>
                </c:pt>
                <c:pt idx="254">
                  <c:v>10.567905261533383</c:v>
                </c:pt>
                <c:pt idx="255">
                  <c:v>10.668583368824111</c:v>
                </c:pt>
                <c:pt idx="256">
                  <c:v>10.467227154242657</c:v>
                </c:pt>
                <c:pt idx="257">
                  <c:v>10.265870939661204</c:v>
                </c:pt>
                <c:pt idx="258">
                  <c:v>10.265870939661204</c:v>
                </c:pt>
                <c:pt idx="259">
                  <c:v>10.366549046951929</c:v>
                </c:pt>
                <c:pt idx="260">
                  <c:v>10.366549046951929</c:v>
                </c:pt>
                <c:pt idx="261">
                  <c:v>10.567905261533383</c:v>
                </c:pt>
                <c:pt idx="262">
                  <c:v>10.165192832370478</c:v>
                </c:pt>
                <c:pt idx="263">
                  <c:v>10.165192832370478</c:v>
                </c:pt>
                <c:pt idx="264">
                  <c:v>9.9638366177890241</c:v>
                </c:pt>
                <c:pt idx="265">
                  <c:v>10.467227154242657</c:v>
                </c:pt>
                <c:pt idx="266">
                  <c:v>10.06451472507975</c:v>
                </c:pt>
                <c:pt idx="267">
                  <c:v>10.165192832370478</c:v>
                </c:pt>
                <c:pt idx="268">
                  <c:v>10.366549046951929</c:v>
                </c:pt>
                <c:pt idx="269">
                  <c:v>10.366549046951929</c:v>
                </c:pt>
                <c:pt idx="270">
                  <c:v>10.467227154242657</c:v>
                </c:pt>
                <c:pt idx="271">
                  <c:v>10.467227154242657</c:v>
                </c:pt>
                <c:pt idx="272">
                  <c:v>10.165192832370478</c:v>
                </c:pt>
                <c:pt idx="273">
                  <c:v>10.165192832370478</c:v>
                </c:pt>
                <c:pt idx="274">
                  <c:v>10.165192832370478</c:v>
                </c:pt>
                <c:pt idx="275">
                  <c:v>10.265870939661204</c:v>
                </c:pt>
                <c:pt idx="276">
                  <c:v>10.366549046951929</c:v>
                </c:pt>
                <c:pt idx="277">
                  <c:v>10.467227154242657</c:v>
                </c:pt>
                <c:pt idx="278">
                  <c:v>10.869939583405563</c:v>
                </c:pt>
                <c:pt idx="279">
                  <c:v>11.171973905277744</c:v>
                </c:pt>
                <c:pt idx="280">
                  <c:v>11.675364441731377</c:v>
                </c:pt>
                <c:pt idx="281">
                  <c:v>12.078076870894281</c:v>
                </c:pt>
                <c:pt idx="282">
                  <c:v>12.581467407347914</c:v>
                </c:pt>
                <c:pt idx="283">
                  <c:v>12.883501729220095</c:v>
                </c:pt>
                <c:pt idx="284">
                  <c:v>13.084857943801547</c:v>
                </c:pt>
                <c:pt idx="285">
                  <c:v>11.876720656312829</c:v>
                </c:pt>
                <c:pt idx="286">
                  <c:v>11.675364441731377</c:v>
                </c:pt>
                <c:pt idx="287">
                  <c:v>11.876720656312829</c:v>
                </c:pt>
                <c:pt idx="288">
                  <c:v>11.675364441731377</c:v>
                </c:pt>
                <c:pt idx="289">
                  <c:v>11.675364441731377</c:v>
                </c:pt>
                <c:pt idx="290">
                  <c:v>11.675364441731377</c:v>
                </c:pt>
                <c:pt idx="291">
                  <c:v>11.474008227149922</c:v>
                </c:pt>
                <c:pt idx="292">
                  <c:v>11.171973905277744</c:v>
                </c:pt>
                <c:pt idx="293">
                  <c:v>11.474008227149922</c:v>
                </c:pt>
                <c:pt idx="294">
                  <c:v>11.071295797987016</c:v>
                </c:pt>
                <c:pt idx="295">
                  <c:v>11.071295797987016</c:v>
                </c:pt>
                <c:pt idx="296">
                  <c:v>11.171973905277744</c:v>
                </c:pt>
                <c:pt idx="297">
                  <c:v>11.071295797987016</c:v>
                </c:pt>
                <c:pt idx="298">
                  <c:v>10.769261476114837</c:v>
                </c:pt>
                <c:pt idx="299">
                  <c:v>11.171973905277744</c:v>
                </c:pt>
                <c:pt idx="300">
                  <c:v>10.869939583405563</c:v>
                </c:pt>
                <c:pt idx="301">
                  <c:v>10.869939583405563</c:v>
                </c:pt>
                <c:pt idx="302">
                  <c:v>10.970617690696288</c:v>
                </c:pt>
                <c:pt idx="303">
                  <c:v>11.071295797987016</c:v>
                </c:pt>
                <c:pt idx="304">
                  <c:v>11.071295797987016</c:v>
                </c:pt>
                <c:pt idx="305">
                  <c:v>11.071295797987016</c:v>
                </c:pt>
                <c:pt idx="306">
                  <c:v>10.668583368824111</c:v>
                </c:pt>
                <c:pt idx="307">
                  <c:v>11.071295797987016</c:v>
                </c:pt>
                <c:pt idx="308">
                  <c:v>10.769261476114837</c:v>
                </c:pt>
                <c:pt idx="309">
                  <c:v>11.071295797987016</c:v>
                </c:pt>
                <c:pt idx="310">
                  <c:v>10.970617690696288</c:v>
                </c:pt>
                <c:pt idx="311">
                  <c:v>11.071295797987016</c:v>
                </c:pt>
                <c:pt idx="312">
                  <c:v>11.071295797987016</c:v>
                </c:pt>
                <c:pt idx="313">
                  <c:v>11.171973905277744</c:v>
                </c:pt>
                <c:pt idx="314">
                  <c:v>10.869939583405563</c:v>
                </c:pt>
                <c:pt idx="315">
                  <c:v>10.668583368824111</c:v>
                </c:pt>
                <c:pt idx="316">
                  <c:v>11.071295797987016</c:v>
                </c:pt>
                <c:pt idx="317">
                  <c:v>10.869939583405563</c:v>
                </c:pt>
                <c:pt idx="318">
                  <c:v>10.769261476114837</c:v>
                </c:pt>
                <c:pt idx="319">
                  <c:v>10.970617690696288</c:v>
                </c:pt>
                <c:pt idx="320">
                  <c:v>11.171973905277744</c:v>
                </c:pt>
                <c:pt idx="321">
                  <c:v>10.769261476114837</c:v>
                </c:pt>
                <c:pt idx="322">
                  <c:v>10.869939583405563</c:v>
                </c:pt>
                <c:pt idx="323">
                  <c:v>11.071295797987016</c:v>
                </c:pt>
                <c:pt idx="324">
                  <c:v>10.970617690696288</c:v>
                </c:pt>
                <c:pt idx="325">
                  <c:v>11.071295797987016</c:v>
                </c:pt>
                <c:pt idx="326">
                  <c:v>10.970617690696288</c:v>
                </c:pt>
                <c:pt idx="327">
                  <c:v>10.869939583405563</c:v>
                </c:pt>
                <c:pt idx="328">
                  <c:v>10.769261476114837</c:v>
                </c:pt>
                <c:pt idx="329">
                  <c:v>10.970617690696288</c:v>
                </c:pt>
                <c:pt idx="330">
                  <c:v>10.970617690696288</c:v>
                </c:pt>
                <c:pt idx="331">
                  <c:v>10.869939583405563</c:v>
                </c:pt>
                <c:pt idx="332">
                  <c:v>11.071295797987016</c:v>
                </c:pt>
                <c:pt idx="333">
                  <c:v>10.769261476114837</c:v>
                </c:pt>
                <c:pt idx="334">
                  <c:v>10.769261476114837</c:v>
                </c:pt>
                <c:pt idx="335">
                  <c:v>10.869939583405563</c:v>
                </c:pt>
                <c:pt idx="336">
                  <c:v>11.27265201256847</c:v>
                </c:pt>
                <c:pt idx="337">
                  <c:v>11.171973905277744</c:v>
                </c:pt>
                <c:pt idx="338">
                  <c:v>10.869939583405563</c:v>
                </c:pt>
                <c:pt idx="339">
                  <c:v>11.27265201256847</c:v>
                </c:pt>
                <c:pt idx="340">
                  <c:v>11.27265201256847</c:v>
                </c:pt>
                <c:pt idx="341">
                  <c:v>11.171973905277744</c:v>
                </c:pt>
                <c:pt idx="342">
                  <c:v>11.27265201256847</c:v>
                </c:pt>
                <c:pt idx="343">
                  <c:v>11.373330119859196</c:v>
                </c:pt>
                <c:pt idx="344">
                  <c:v>11.474008227149922</c:v>
                </c:pt>
                <c:pt idx="345">
                  <c:v>11.373330119859196</c:v>
                </c:pt>
                <c:pt idx="346">
                  <c:v>11.27265201256847</c:v>
                </c:pt>
                <c:pt idx="347">
                  <c:v>11.675364441731377</c:v>
                </c:pt>
                <c:pt idx="348">
                  <c:v>11.675364441731377</c:v>
                </c:pt>
                <c:pt idx="349">
                  <c:v>11.574686334440647</c:v>
                </c:pt>
                <c:pt idx="350">
                  <c:v>11.373330119859196</c:v>
                </c:pt>
                <c:pt idx="351">
                  <c:v>11.171973905277744</c:v>
                </c:pt>
                <c:pt idx="352">
                  <c:v>11.171973905277744</c:v>
                </c:pt>
                <c:pt idx="353">
                  <c:v>11.071295797987016</c:v>
                </c:pt>
                <c:pt idx="354">
                  <c:v>11.474008227149922</c:v>
                </c:pt>
                <c:pt idx="355">
                  <c:v>11.171973905277744</c:v>
                </c:pt>
                <c:pt idx="356">
                  <c:v>11.474008227149922</c:v>
                </c:pt>
                <c:pt idx="357">
                  <c:v>11.373330119859196</c:v>
                </c:pt>
                <c:pt idx="358">
                  <c:v>11.27265201256847</c:v>
                </c:pt>
                <c:pt idx="359">
                  <c:v>11.171973905277744</c:v>
                </c:pt>
                <c:pt idx="360">
                  <c:v>11.171973905277744</c:v>
                </c:pt>
                <c:pt idx="361">
                  <c:v>11.474008227149922</c:v>
                </c:pt>
                <c:pt idx="362">
                  <c:v>11.27265201256847</c:v>
                </c:pt>
                <c:pt idx="363">
                  <c:v>11.27265201256847</c:v>
                </c:pt>
                <c:pt idx="364">
                  <c:v>11.27265201256847</c:v>
                </c:pt>
                <c:pt idx="365">
                  <c:v>11.27265201256847</c:v>
                </c:pt>
                <c:pt idx="366">
                  <c:v>11.474008227149922</c:v>
                </c:pt>
                <c:pt idx="367">
                  <c:v>11.675364441731377</c:v>
                </c:pt>
                <c:pt idx="368">
                  <c:v>11.574686334440647</c:v>
                </c:pt>
                <c:pt idx="369">
                  <c:v>11.574686334440647</c:v>
                </c:pt>
                <c:pt idx="370">
                  <c:v>11.776042549022103</c:v>
                </c:pt>
                <c:pt idx="371">
                  <c:v>11.876720656312829</c:v>
                </c:pt>
                <c:pt idx="372">
                  <c:v>11.574686334440647</c:v>
                </c:pt>
                <c:pt idx="373">
                  <c:v>11.675364441731377</c:v>
                </c:pt>
                <c:pt idx="374">
                  <c:v>11.776042549022103</c:v>
                </c:pt>
                <c:pt idx="375">
                  <c:v>11.977398763603555</c:v>
                </c:pt>
                <c:pt idx="376">
                  <c:v>11.776042549022103</c:v>
                </c:pt>
                <c:pt idx="377">
                  <c:v>11.776042549022103</c:v>
                </c:pt>
                <c:pt idx="378">
                  <c:v>12.078076870894281</c:v>
                </c:pt>
                <c:pt idx="379">
                  <c:v>12.078076870894281</c:v>
                </c:pt>
                <c:pt idx="380">
                  <c:v>11.876720656312829</c:v>
                </c:pt>
                <c:pt idx="381">
                  <c:v>11.675364441731377</c:v>
                </c:pt>
                <c:pt idx="382">
                  <c:v>11.776042549022103</c:v>
                </c:pt>
                <c:pt idx="383">
                  <c:v>11.876720656312829</c:v>
                </c:pt>
                <c:pt idx="384">
                  <c:v>11.876720656312829</c:v>
                </c:pt>
                <c:pt idx="385">
                  <c:v>11.776042549022103</c:v>
                </c:pt>
                <c:pt idx="386">
                  <c:v>11.876720656312829</c:v>
                </c:pt>
                <c:pt idx="387">
                  <c:v>11.776042549022103</c:v>
                </c:pt>
                <c:pt idx="388">
                  <c:v>11.876720656312829</c:v>
                </c:pt>
                <c:pt idx="389">
                  <c:v>11.876720656312829</c:v>
                </c:pt>
                <c:pt idx="390">
                  <c:v>11.675364441731377</c:v>
                </c:pt>
                <c:pt idx="391">
                  <c:v>11.776042549022103</c:v>
                </c:pt>
                <c:pt idx="392">
                  <c:v>11.876720656312829</c:v>
                </c:pt>
                <c:pt idx="393">
                  <c:v>11.977398763603555</c:v>
                </c:pt>
                <c:pt idx="394">
                  <c:v>12.078076870894281</c:v>
                </c:pt>
                <c:pt idx="395">
                  <c:v>11.977398763603555</c:v>
                </c:pt>
                <c:pt idx="396">
                  <c:v>11.977398763603555</c:v>
                </c:pt>
                <c:pt idx="397">
                  <c:v>11.776042549022103</c:v>
                </c:pt>
                <c:pt idx="398">
                  <c:v>11.876720656312829</c:v>
                </c:pt>
                <c:pt idx="399">
                  <c:v>12.078076870894281</c:v>
                </c:pt>
                <c:pt idx="400">
                  <c:v>11.977398763603555</c:v>
                </c:pt>
                <c:pt idx="401">
                  <c:v>11.977398763603555</c:v>
                </c:pt>
                <c:pt idx="402">
                  <c:v>11.876720656312829</c:v>
                </c:pt>
                <c:pt idx="403">
                  <c:v>11.977398763603555</c:v>
                </c:pt>
                <c:pt idx="404">
                  <c:v>11.675364441731377</c:v>
                </c:pt>
                <c:pt idx="405">
                  <c:v>11.977398763603555</c:v>
                </c:pt>
                <c:pt idx="406">
                  <c:v>11.876720656312829</c:v>
                </c:pt>
                <c:pt idx="407">
                  <c:v>12.078076870894281</c:v>
                </c:pt>
                <c:pt idx="408">
                  <c:v>11.776042549022103</c:v>
                </c:pt>
                <c:pt idx="409">
                  <c:v>11.876720656312829</c:v>
                </c:pt>
                <c:pt idx="410">
                  <c:v>12.078076870894281</c:v>
                </c:pt>
                <c:pt idx="411">
                  <c:v>11.776042549022103</c:v>
                </c:pt>
                <c:pt idx="412">
                  <c:v>11.776042549022103</c:v>
                </c:pt>
                <c:pt idx="413">
                  <c:v>12.17875497818501</c:v>
                </c:pt>
                <c:pt idx="414">
                  <c:v>11.876720656312829</c:v>
                </c:pt>
                <c:pt idx="415">
                  <c:v>11.876720656312829</c:v>
                </c:pt>
                <c:pt idx="416">
                  <c:v>12.078076870894281</c:v>
                </c:pt>
                <c:pt idx="417">
                  <c:v>12.279433085475736</c:v>
                </c:pt>
                <c:pt idx="418">
                  <c:v>12.078076870894281</c:v>
                </c:pt>
                <c:pt idx="419">
                  <c:v>11.977398763603555</c:v>
                </c:pt>
                <c:pt idx="420">
                  <c:v>12.078076870894281</c:v>
                </c:pt>
                <c:pt idx="421">
                  <c:v>12.078076870894281</c:v>
                </c:pt>
                <c:pt idx="422">
                  <c:v>12.078076870894281</c:v>
                </c:pt>
                <c:pt idx="423">
                  <c:v>12.078076870894281</c:v>
                </c:pt>
                <c:pt idx="424">
                  <c:v>11.776042549022103</c:v>
                </c:pt>
                <c:pt idx="425">
                  <c:v>11.776042549022103</c:v>
                </c:pt>
                <c:pt idx="426">
                  <c:v>12.17875497818501</c:v>
                </c:pt>
                <c:pt idx="427">
                  <c:v>12.17875497818501</c:v>
                </c:pt>
                <c:pt idx="428">
                  <c:v>12.380111192766462</c:v>
                </c:pt>
                <c:pt idx="429">
                  <c:v>12.279433085475736</c:v>
                </c:pt>
                <c:pt idx="430">
                  <c:v>12.279433085475736</c:v>
                </c:pt>
                <c:pt idx="431">
                  <c:v>12.17875497818501</c:v>
                </c:pt>
                <c:pt idx="432">
                  <c:v>12.480789300057188</c:v>
                </c:pt>
                <c:pt idx="433">
                  <c:v>12.17875497818501</c:v>
                </c:pt>
                <c:pt idx="434">
                  <c:v>12.380111192766462</c:v>
                </c:pt>
                <c:pt idx="435">
                  <c:v>12.480789300057188</c:v>
                </c:pt>
                <c:pt idx="436">
                  <c:v>12.380111192766462</c:v>
                </c:pt>
                <c:pt idx="437">
                  <c:v>12.17875497818501</c:v>
                </c:pt>
                <c:pt idx="438">
                  <c:v>12.17875497818501</c:v>
                </c:pt>
                <c:pt idx="439">
                  <c:v>12.279433085475736</c:v>
                </c:pt>
                <c:pt idx="440">
                  <c:v>12.279433085475736</c:v>
                </c:pt>
                <c:pt idx="441">
                  <c:v>12.380111192766462</c:v>
                </c:pt>
                <c:pt idx="442">
                  <c:v>12.279433085475736</c:v>
                </c:pt>
                <c:pt idx="443">
                  <c:v>12.380111192766462</c:v>
                </c:pt>
                <c:pt idx="444">
                  <c:v>12.380111192766462</c:v>
                </c:pt>
                <c:pt idx="445">
                  <c:v>12.380111192766462</c:v>
                </c:pt>
                <c:pt idx="446">
                  <c:v>12.380111192766462</c:v>
                </c:pt>
                <c:pt idx="447">
                  <c:v>12.279433085475736</c:v>
                </c:pt>
                <c:pt idx="448">
                  <c:v>12.480789300057188</c:v>
                </c:pt>
                <c:pt idx="449">
                  <c:v>12.480789300057188</c:v>
                </c:pt>
                <c:pt idx="450">
                  <c:v>12.480789300057188</c:v>
                </c:pt>
                <c:pt idx="451">
                  <c:v>12.480789300057188</c:v>
                </c:pt>
                <c:pt idx="452">
                  <c:v>12.480789300057188</c:v>
                </c:pt>
                <c:pt idx="453">
                  <c:v>12.480789300057188</c:v>
                </c:pt>
                <c:pt idx="454">
                  <c:v>12.279433085475736</c:v>
                </c:pt>
                <c:pt idx="455">
                  <c:v>12.581467407347914</c:v>
                </c:pt>
                <c:pt idx="456">
                  <c:v>12.380111192766462</c:v>
                </c:pt>
                <c:pt idx="457">
                  <c:v>12.380111192766462</c:v>
                </c:pt>
                <c:pt idx="458">
                  <c:v>12.380111192766462</c:v>
                </c:pt>
                <c:pt idx="459">
                  <c:v>11.977398763603555</c:v>
                </c:pt>
                <c:pt idx="460">
                  <c:v>12.380111192766462</c:v>
                </c:pt>
                <c:pt idx="461">
                  <c:v>12.380111192766462</c:v>
                </c:pt>
                <c:pt idx="462">
                  <c:v>12.581467407347914</c:v>
                </c:pt>
                <c:pt idx="463">
                  <c:v>12.682145514638641</c:v>
                </c:pt>
                <c:pt idx="464">
                  <c:v>12.480789300057188</c:v>
                </c:pt>
                <c:pt idx="465">
                  <c:v>12.380111192766462</c:v>
                </c:pt>
                <c:pt idx="466">
                  <c:v>12.480789300057188</c:v>
                </c:pt>
                <c:pt idx="467">
                  <c:v>12.480789300057188</c:v>
                </c:pt>
                <c:pt idx="468">
                  <c:v>12.480789300057188</c:v>
                </c:pt>
                <c:pt idx="469">
                  <c:v>12.581467407347914</c:v>
                </c:pt>
                <c:pt idx="470">
                  <c:v>12.682145514638641</c:v>
                </c:pt>
                <c:pt idx="471">
                  <c:v>12.581467407347914</c:v>
                </c:pt>
                <c:pt idx="472">
                  <c:v>12.480789300057188</c:v>
                </c:pt>
                <c:pt idx="473">
                  <c:v>12.682145514638641</c:v>
                </c:pt>
                <c:pt idx="474">
                  <c:v>12.682145514638641</c:v>
                </c:pt>
                <c:pt idx="475">
                  <c:v>12.581467407347914</c:v>
                </c:pt>
                <c:pt idx="476">
                  <c:v>12.581467407347914</c:v>
                </c:pt>
                <c:pt idx="477">
                  <c:v>12.682145514638641</c:v>
                </c:pt>
                <c:pt idx="478">
                  <c:v>12.682145514638641</c:v>
                </c:pt>
                <c:pt idx="479">
                  <c:v>12.581467407347914</c:v>
                </c:pt>
                <c:pt idx="480">
                  <c:v>12.782823621929369</c:v>
                </c:pt>
                <c:pt idx="481">
                  <c:v>12.682145514638641</c:v>
                </c:pt>
                <c:pt idx="482">
                  <c:v>12.581467407347914</c:v>
                </c:pt>
                <c:pt idx="483">
                  <c:v>12.581467407347914</c:v>
                </c:pt>
                <c:pt idx="484">
                  <c:v>12.078076870894281</c:v>
                </c:pt>
                <c:pt idx="485">
                  <c:v>12.581467407347914</c:v>
                </c:pt>
                <c:pt idx="486">
                  <c:v>12.480789300057188</c:v>
                </c:pt>
                <c:pt idx="487">
                  <c:v>12.480789300057188</c:v>
                </c:pt>
                <c:pt idx="488">
                  <c:v>12.17875497818501</c:v>
                </c:pt>
                <c:pt idx="489">
                  <c:v>12.380111192766462</c:v>
                </c:pt>
                <c:pt idx="490">
                  <c:v>12.581467407347914</c:v>
                </c:pt>
                <c:pt idx="491">
                  <c:v>12.581467407347914</c:v>
                </c:pt>
                <c:pt idx="492">
                  <c:v>12.581467407347914</c:v>
                </c:pt>
                <c:pt idx="493">
                  <c:v>12.581467407347914</c:v>
                </c:pt>
                <c:pt idx="494">
                  <c:v>12.682145514638641</c:v>
                </c:pt>
                <c:pt idx="495">
                  <c:v>12.581467407347914</c:v>
                </c:pt>
                <c:pt idx="496">
                  <c:v>12.380111192766462</c:v>
                </c:pt>
                <c:pt idx="497">
                  <c:v>12.682145514638641</c:v>
                </c:pt>
                <c:pt idx="498">
                  <c:v>12.380111192766462</c:v>
                </c:pt>
                <c:pt idx="499">
                  <c:v>12.17875497818501</c:v>
                </c:pt>
                <c:pt idx="500">
                  <c:v>12.682145514638641</c:v>
                </c:pt>
                <c:pt idx="501">
                  <c:v>12.782823621929369</c:v>
                </c:pt>
                <c:pt idx="502">
                  <c:v>12.581467407347914</c:v>
                </c:pt>
                <c:pt idx="503">
                  <c:v>12.782823621929369</c:v>
                </c:pt>
                <c:pt idx="504">
                  <c:v>12.480789300057188</c:v>
                </c:pt>
                <c:pt idx="505">
                  <c:v>12.682145514638641</c:v>
                </c:pt>
                <c:pt idx="506">
                  <c:v>12.682145514638641</c:v>
                </c:pt>
                <c:pt idx="507">
                  <c:v>12.581467407347914</c:v>
                </c:pt>
                <c:pt idx="508">
                  <c:v>12.883501729220095</c:v>
                </c:pt>
                <c:pt idx="509">
                  <c:v>12.782823621929369</c:v>
                </c:pt>
                <c:pt idx="510">
                  <c:v>12.581467407347914</c:v>
                </c:pt>
                <c:pt idx="511">
                  <c:v>12.480789300057188</c:v>
                </c:pt>
                <c:pt idx="512">
                  <c:v>12.883501729220095</c:v>
                </c:pt>
                <c:pt idx="513">
                  <c:v>12.682145514638641</c:v>
                </c:pt>
                <c:pt idx="514">
                  <c:v>12.581467407347914</c:v>
                </c:pt>
                <c:pt idx="515">
                  <c:v>12.883501729220095</c:v>
                </c:pt>
                <c:pt idx="516">
                  <c:v>12.984179836510821</c:v>
                </c:pt>
                <c:pt idx="517">
                  <c:v>12.883501729220095</c:v>
                </c:pt>
                <c:pt idx="518">
                  <c:v>12.782823621929369</c:v>
                </c:pt>
                <c:pt idx="519">
                  <c:v>12.883501729220095</c:v>
                </c:pt>
                <c:pt idx="520">
                  <c:v>12.782823621929369</c:v>
                </c:pt>
                <c:pt idx="521">
                  <c:v>12.984179836510821</c:v>
                </c:pt>
                <c:pt idx="522">
                  <c:v>12.984179836510821</c:v>
                </c:pt>
                <c:pt idx="523">
                  <c:v>12.581467407347914</c:v>
                </c:pt>
                <c:pt idx="524">
                  <c:v>12.782823621929369</c:v>
                </c:pt>
                <c:pt idx="525">
                  <c:v>12.883501729220095</c:v>
                </c:pt>
                <c:pt idx="526">
                  <c:v>12.984179836510821</c:v>
                </c:pt>
                <c:pt idx="527">
                  <c:v>12.682145514638641</c:v>
                </c:pt>
                <c:pt idx="528">
                  <c:v>12.682145514638641</c:v>
                </c:pt>
                <c:pt idx="529">
                  <c:v>12.883501729220095</c:v>
                </c:pt>
                <c:pt idx="530">
                  <c:v>12.883501729220095</c:v>
                </c:pt>
                <c:pt idx="531">
                  <c:v>13.084857943801547</c:v>
                </c:pt>
                <c:pt idx="532">
                  <c:v>13.084857943801547</c:v>
                </c:pt>
                <c:pt idx="533">
                  <c:v>12.984179836510821</c:v>
                </c:pt>
                <c:pt idx="534">
                  <c:v>12.984179836510821</c:v>
                </c:pt>
                <c:pt idx="535">
                  <c:v>13.084857943801547</c:v>
                </c:pt>
                <c:pt idx="536">
                  <c:v>12.984179836510821</c:v>
                </c:pt>
                <c:pt idx="537">
                  <c:v>12.883501729220095</c:v>
                </c:pt>
                <c:pt idx="538">
                  <c:v>12.883501729220095</c:v>
                </c:pt>
                <c:pt idx="539">
                  <c:v>12.782823621929369</c:v>
                </c:pt>
                <c:pt idx="540">
                  <c:v>12.682145514638641</c:v>
                </c:pt>
                <c:pt idx="541">
                  <c:v>12.782823621929369</c:v>
                </c:pt>
                <c:pt idx="542">
                  <c:v>12.782823621929369</c:v>
                </c:pt>
                <c:pt idx="543">
                  <c:v>12.984179836510821</c:v>
                </c:pt>
                <c:pt idx="544">
                  <c:v>12.984179836510821</c:v>
                </c:pt>
                <c:pt idx="545">
                  <c:v>12.984179836510821</c:v>
                </c:pt>
                <c:pt idx="546">
                  <c:v>12.984179836510821</c:v>
                </c:pt>
                <c:pt idx="547">
                  <c:v>12.883501729220095</c:v>
                </c:pt>
                <c:pt idx="548">
                  <c:v>13.084857943801547</c:v>
                </c:pt>
                <c:pt idx="549">
                  <c:v>12.883501729220095</c:v>
                </c:pt>
                <c:pt idx="550">
                  <c:v>12.984179836510821</c:v>
                </c:pt>
                <c:pt idx="551">
                  <c:v>12.984179836510821</c:v>
                </c:pt>
                <c:pt idx="552">
                  <c:v>13.185536051092274</c:v>
                </c:pt>
                <c:pt idx="553">
                  <c:v>12.883501729220095</c:v>
                </c:pt>
                <c:pt idx="554">
                  <c:v>12.984179836510821</c:v>
                </c:pt>
                <c:pt idx="555">
                  <c:v>13.084857943801547</c:v>
                </c:pt>
                <c:pt idx="556">
                  <c:v>12.984179836510821</c:v>
                </c:pt>
                <c:pt idx="557">
                  <c:v>12.984179836510821</c:v>
                </c:pt>
                <c:pt idx="558">
                  <c:v>12.883501729220095</c:v>
                </c:pt>
                <c:pt idx="559">
                  <c:v>12.984179836510821</c:v>
                </c:pt>
                <c:pt idx="560">
                  <c:v>13.185536051092274</c:v>
                </c:pt>
                <c:pt idx="561">
                  <c:v>12.883501729220095</c:v>
                </c:pt>
                <c:pt idx="562">
                  <c:v>12.984179836510821</c:v>
                </c:pt>
                <c:pt idx="563">
                  <c:v>13.084857943801547</c:v>
                </c:pt>
                <c:pt idx="564">
                  <c:v>13.084857943801547</c:v>
                </c:pt>
                <c:pt idx="565">
                  <c:v>13.286214158383</c:v>
                </c:pt>
                <c:pt idx="566">
                  <c:v>13.084857943801547</c:v>
                </c:pt>
                <c:pt idx="567">
                  <c:v>13.185536051092274</c:v>
                </c:pt>
                <c:pt idx="568">
                  <c:v>13.286214158383</c:v>
                </c:pt>
                <c:pt idx="569">
                  <c:v>12.984179836510821</c:v>
                </c:pt>
                <c:pt idx="570">
                  <c:v>12.984179836510821</c:v>
                </c:pt>
                <c:pt idx="571">
                  <c:v>13.185536051092274</c:v>
                </c:pt>
                <c:pt idx="572">
                  <c:v>12.984179836510821</c:v>
                </c:pt>
                <c:pt idx="573">
                  <c:v>13.084857943801547</c:v>
                </c:pt>
                <c:pt idx="574">
                  <c:v>13.084857943801547</c:v>
                </c:pt>
                <c:pt idx="575">
                  <c:v>12.984179836510821</c:v>
                </c:pt>
                <c:pt idx="576">
                  <c:v>12.782823621929369</c:v>
                </c:pt>
                <c:pt idx="577">
                  <c:v>12.883501729220095</c:v>
                </c:pt>
                <c:pt idx="578">
                  <c:v>12.782823621929369</c:v>
                </c:pt>
                <c:pt idx="579">
                  <c:v>12.883501729220095</c:v>
                </c:pt>
                <c:pt idx="580">
                  <c:v>12.682145514638641</c:v>
                </c:pt>
                <c:pt idx="581">
                  <c:v>13.084857943801547</c:v>
                </c:pt>
                <c:pt idx="582">
                  <c:v>13.185536051092274</c:v>
                </c:pt>
                <c:pt idx="583">
                  <c:v>13.084857943801547</c:v>
                </c:pt>
                <c:pt idx="584">
                  <c:v>13.286214158383</c:v>
                </c:pt>
                <c:pt idx="585">
                  <c:v>12.782823621929369</c:v>
                </c:pt>
                <c:pt idx="586">
                  <c:v>13.084857943801547</c:v>
                </c:pt>
                <c:pt idx="587">
                  <c:v>12.984179836510821</c:v>
                </c:pt>
                <c:pt idx="588">
                  <c:v>13.084857943801547</c:v>
                </c:pt>
                <c:pt idx="589">
                  <c:v>13.185536051092274</c:v>
                </c:pt>
                <c:pt idx="590">
                  <c:v>12.883501729220095</c:v>
                </c:pt>
                <c:pt idx="591">
                  <c:v>12.883501729220095</c:v>
                </c:pt>
                <c:pt idx="592">
                  <c:v>12.984179836510821</c:v>
                </c:pt>
                <c:pt idx="593">
                  <c:v>13.185536051092274</c:v>
                </c:pt>
                <c:pt idx="594">
                  <c:v>12.883501729220095</c:v>
                </c:pt>
                <c:pt idx="595">
                  <c:v>12.984179836510821</c:v>
                </c:pt>
                <c:pt idx="596">
                  <c:v>13.185536051092274</c:v>
                </c:pt>
                <c:pt idx="597">
                  <c:v>13.084857943801547</c:v>
                </c:pt>
                <c:pt idx="598">
                  <c:v>13.185536051092274</c:v>
                </c:pt>
                <c:pt idx="599">
                  <c:v>13.386892265673728</c:v>
                </c:pt>
                <c:pt idx="600">
                  <c:v>13.286214158383</c:v>
                </c:pt>
                <c:pt idx="601">
                  <c:v>12.078076870894281</c:v>
                </c:pt>
                <c:pt idx="602">
                  <c:v>12.682145514638641</c:v>
                </c:pt>
                <c:pt idx="603">
                  <c:v>12.883501729220095</c:v>
                </c:pt>
                <c:pt idx="604">
                  <c:v>12.883501729220095</c:v>
                </c:pt>
                <c:pt idx="605">
                  <c:v>12.581467407347914</c:v>
                </c:pt>
                <c:pt idx="606">
                  <c:v>12.782823621929369</c:v>
                </c:pt>
                <c:pt idx="607">
                  <c:v>12.883501729220095</c:v>
                </c:pt>
                <c:pt idx="608">
                  <c:v>13.185536051092274</c:v>
                </c:pt>
                <c:pt idx="609">
                  <c:v>13.286214158383</c:v>
                </c:pt>
                <c:pt idx="610">
                  <c:v>13.286214158383</c:v>
                </c:pt>
                <c:pt idx="611">
                  <c:v>13.386892265673728</c:v>
                </c:pt>
                <c:pt idx="612">
                  <c:v>12.883501729220095</c:v>
                </c:pt>
                <c:pt idx="613">
                  <c:v>12.581467407347914</c:v>
                </c:pt>
                <c:pt idx="614">
                  <c:v>12.782823621929369</c:v>
                </c:pt>
                <c:pt idx="615">
                  <c:v>12.883501729220095</c:v>
                </c:pt>
                <c:pt idx="616">
                  <c:v>12.984179836510821</c:v>
                </c:pt>
                <c:pt idx="617">
                  <c:v>13.084857943801547</c:v>
                </c:pt>
                <c:pt idx="618">
                  <c:v>13.286214158383</c:v>
                </c:pt>
                <c:pt idx="619">
                  <c:v>13.286214158383</c:v>
                </c:pt>
                <c:pt idx="620">
                  <c:v>13.286214158383</c:v>
                </c:pt>
                <c:pt idx="621">
                  <c:v>13.286214158383</c:v>
                </c:pt>
                <c:pt idx="622">
                  <c:v>13.084857943801547</c:v>
                </c:pt>
                <c:pt idx="623">
                  <c:v>12.984179836510821</c:v>
                </c:pt>
                <c:pt idx="624">
                  <c:v>12.782823621929369</c:v>
                </c:pt>
                <c:pt idx="625">
                  <c:v>12.682145514638641</c:v>
                </c:pt>
                <c:pt idx="626">
                  <c:v>12.984179836510821</c:v>
                </c:pt>
                <c:pt idx="627">
                  <c:v>12.984179836510821</c:v>
                </c:pt>
                <c:pt idx="628">
                  <c:v>12.984179836510821</c:v>
                </c:pt>
                <c:pt idx="629">
                  <c:v>12.984179836510821</c:v>
                </c:pt>
                <c:pt idx="630">
                  <c:v>12.883501729220095</c:v>
                </c:pt>
                <c:pt idx="631">
                  <c:v>12.682145514638641</c:v>
                </c:pt>
                <c:pt idx="632">
                  <c:v>12.984179836510821</c:v>
                </c:pt>
                <c:pt idx="633">
                  <c:v>12.581467407347914</c:v>
                </c:pt>
                <c:pt idx="634">
                  <c:v>12.782823621929369</c:v>
                </c:pt>
                <c:pt idx="635">
                  <c:v>12.883501729220095</c:v>
                </c:pt>
                <c:pt idx="636">
                  <c:v>12.682145514638641</c:v>
                </c:pt>
                <c:pt idx="637">
                  <c:v>12.984179836510821</c:v>
                </c:pt>
                <c:pt idx="638">
                  <c:v>13.185536051092274</c:v>
                </c:pt>
                <c:pt idx="639">
                  <c:v>13.185536051092274</c:v>
                </c:pt>
                <c:pt idx="640">
                  <c:v>12.682145514638641</c:v>
                </c:pt>
                <c:pt idx="641">
                  <c:v>12.984179836510821</c:v>
                </c:pt>
                <c:pt idx="642">
                  <c:v>13.084857943801547</c:v>
                </c:pt>
                <c:pt idx="643">
                  <c:v>12.984179836510821</c:v>
                </c:pt>
                <c:pt idx="644">
                  <c:v>12.581467407347914</c:v>
                </c:pt>
                <c:pt idx="645">
                  <c:v>12.883501729220095</c:v>
                </c:pt>
                <c:pt idx="646">
                  <c:v>12.782823621929369</c:v>
                </c:pt>
                <c:pt idx="647">
                  <c:v>12.883501729220095</c:v>
                </c:pt>
                <c:pt idx="648">
                  <c:v>12.581467407347914</c:v>
                </c:pt>
                <c:pt idx="649">
                  <c:v>12.782823621929369</c:v>
                </c:pt>
                <c:pt idx="650">
                  <c:v>12.883501729220095</c:v>
                </c:pt>
                <c:pt idx="651">
                  <c:v>13.386892265673728</c:v>
                </c:pt>
                <c:pt idx="652">
                  <c:v>13.386892265673728</c:v>
                </c:pt>
                <c:pt idx="653">
                  <c:v>13.58824848025518</c:v>
                </c:pt>
                <c:pt idx="654">
                  <c:v>13.386892265673728</c:v>
                </c:pt>
                <c:pt idx="655">
                  <c:v>13.58824848025518</c:v>
                </c:pt>
                <c:pt idx="656">
                  <c:v>13.487570372964454</c:v>
                </c:pt>
                <c:pt idx="657">
                  <c:v>13.688926587545907</c:v>
                </c:pt>
                <c:pt idx="658">
                  <c:v>13.487570372964454</c:v>
                </c:pt>
                <c:pt idx="659">
                  <c:v>13.688926587545907</c:v>
                </c:pt>
                <c:pt idx="660">
                  <c:v>13.58824848025518</c:v>
                </c:pt>
                <c:pt idx="661">
                  <c:v>13.688926587545907</c:v>
                </c:pt>
                <c:pt idx="662">
                  <c:v>13.58824848025518</c:v>
                </c:pt>
                <c:pt idx="663">
                  <c:v>13.386892265673728</c:v>
                </c:pt>
                <c:pt idx="664">
                  <c:v>13.386892265673728</c:v>
                </c:pt>
                <c:pt idx="665">
                  <c:v>13.789604694836633</c:v>
                </c:pt>
                <c:pt idx="666">
                  <c:v>13.688926587545907</c:v>
                </c:pt>
                <c:pt idx="667">
                  <c:v>13.688926587545907</c:v>
                </c:pt>
                <c:pt idx="668">
                  <c:v>13.487570372964454</c:v>
                </c:pt>
                <c:pt idx="669">
                  <c:v>13.386892265673728</c:v>
                </c:pt>
                <c:pt idx="670">
                  <c:v>13.890282802127359</c:v>
                </c:pt>
                <c:pt idx="671">
                  <c:v>13.789604694836633</c:v>
                </c:pt>
                <c:pt idx="672">
                  <c:v>13.58824848025518</c:v>
                </c:pt>
                <c:pt idx="673">
                  <c:v>13.688926587545907</c:v>
                </c:pt>
                <c:pt idx="674">
                  <c:v>13.58824848025518</c:v>
                </c:pt>
                <c:pt idx="675">
                  <c:v>13.890282802127359</c:v>
                </c:pt>
                <c:pt idx="676">
                  <c:v>13.386892265673728</c:v>
                </c:pt>
                <c:pt idx="677">
                  <c:v>13.58824848025518</c:v>
                </c:pt>
                <c:pt idx="678">
                  <c:v>13.688926587545907</c:v>
                </c:pt>
                <c:pt idx="679">
                  <c:v>13.789604694836633</c:v>
                </c:pt>
                <c:pt idx="680">
                  <c:v>13.789604694836633</c:v>
                </c:pt>
                <c:pt idx="681">
                  <c:v>13.688926587545907</c:v>
                </c:pt>
                <c:pt idx="682">
                  <c:v>13.58824848025518</c:v>
                </c:pt>
                <c:pt idx="683">
                  <c:v>13.58824848025518</c:v>
                </c:pt>
                <c:pt idx="684">
                  <c:v>13.58824848025518</c:v>
                </c:pt>
                <c:pt idx="685">
                  <c:v>13.789604694836633</c:v>
                </c:pt>
                <c:pt idx="686">
                  <c:v>13.688926587545907</c:v>
                </c:pt>
                <c:pt idx="687">
                  <c:v>13.688926587545907</c:v>
                </c:pt>
                <c:pt idx="688">
                  <c:v>13.58824848025518</c:v>
                </c:pt>
                <c:pt idx="689">
                  <c:v>13.286214158383</c:v>
                </c:pt>
                <c:pt idx="690">
                  <c:v>13.688926587545907</c:v>
                </c:pt>
                <c:pt idx="691">
                  <c:v>13.688926587545907</c:v>
                </c:pt>
                <c:pt idx="692">
                  <c:v>13.386892265673728</c:v>
                </c:pt>
                <c:pt idx="693">
                  <c:v>13.286214158383</c:v>
                </c:pt>
                <c:pt idx="694">
                  <c:v>13.688926587545907</c:v>
                </c:pt>
                <c:pt idx="695">
                  <c:v>13.58824848025518</c:v>
                </c:pt>
                <c:pt idx="696">
                  <c:v>13.688926587545907</c:v>
                </c:pt>
                <c:pt idx="697">
                  <c:v>13.890282802127359</c:v>
                </c:pt>
                <c:pt idx="698">
                  <c:v>13.688926587545907</c:v>
                </c:pt>
                <c:pt idx="699">
                  <c:v>13.58824848025518</c:v>
                </c:pt>
                <c:pt idx="700">
                  <c:v>13.58824848025518</c:v>
                </c:pt>
                <c:pt idx="701">
                  <c:v>13.890282802127359</c:v>
                </c:pt>
                <c:pt idx="702">
                  <c:v>13.58824848025518</c:v>
                </c:pt>
                <c:pt idx="703">
                  <c:v>13.789604694836633</c:v>
                </c:pt>
                <c:pt idx="704">
                  <c:v>13.688926587545907</c:v>
                </c:pt>
                <c:pt idx="705">
                  <c:v>13.789604694836633</c:v>
                </c:pt>
                <c:pt idx="706">
                  <c:v>13.688926587545907</c:v>
                </c:pt>
                <c:pt idx="707">
                  <c:v>13.58824848025518</c:v>
                </c:pt>
                <c:pt idx="708">
                  <c:v>13.58824848025518</c:v>
                </c:pt>
                <c:pt idx="709">
                  <c:v>13.890282802127359</c:v>
                </c:pt>
                <c:pt idx="710">
                  <c:v>13.487570372964454</c:v>
                </c:pt>
                <c:pt idx="711">
                  <c:v>13.688926587545907</c:v>
                </c:pt>
                <c:pt idx="712">
                  <c:v>13.890282802127359</c:v>
                </c:pt>
                <c:pt idx="713">
                  <c:v>13.688926587545907</c:v>
                </c:pt>
                <c:pt idx="714">
                  <c:v>13.58824848025518</c:v>
                </c:pt>
                <c:pt idx="715">
                  <c:v>13.688926587545907</c:v>
                </c:pt>
                <c:pt idx="716">
                  <c:v>13.688926587545907</c:v>
                </c:pt>
                <c:pt idx="717">
                  <c:v>13.487570372964454</c:v>
                </c:pt>
                <c:pt idx="718">
                  <c:v>13.789604694836633</c:v>
                </c:pt>
                <c:pt idx="719">
                  <c:v>13.487570372964454</c:v>
                </c:pt>
                <c:pt idx="720">
                  <c:v>13.789604694836633</c:v>
                </c:pt>
                <c:pt idx="721">
                  <c:v>13.58824848025518</c:v>
                </c:pt>
                <c:pt idx="722">
                  <c:v>13.789604694836633</c:v>
                </c:pt>
                <c:pt idx="723">
                  <c:v>13.487570372964454</c:v>
                </c:pt>
                <c:pt idx="724">
                  <c:v>13.688926587545907</c:v>
                </c:pt>
                <c:pt idx="725">
                  <c:v>13.789604694836633</c:v>
                </c:pt>
                <c:pt idx="726">
                  <c:v>13.890282802127359</c:v>
                </c:pt>
                <c:pt idx="727">
                  <c:v>13.890282802127359</c:v>
                </c:pt>
                <c:pt idx="728">
                  <c:v>13.58824848025518</c:v>
                </c:pt>
                <c:pt idx="729">
                  <c:v>13.386892265673728</c:v>
                </c:pt>
                <c:pt idx="730">
                  <c:v>13.688926587545907</c:v>
                </c:pt>
                <c:pt idx="731">
                  <c:v>13.789604694836633</c:v>
                </c:pt>
                <c:pt idx="732">
                  <c:v>13.58824848025518</c:v>
                </c:pt>
                <c:pt idx="733">
                  <c:v>13.487570372964454</c:v>
                </c:pt>
                <c:pt idx="734">
                  <c:v>13.688926587545907</c:v>
                </c:pt>
                <c:pt idx="735">
                  <c:v>13.58824848025518</c:v>
                </c:pt>
                <c:pt idx="736">
                  <c:v>13.58824848025518</c:v>
                </c:pt>
                <c:pt idx="737">
                  <c:v>13.890282802127359</c:v>
                </c:pt>
                <c:pt idx="738">
                  <c:v>13.789604694836633</c:v>
                </c:pt>
                <c:pt idx="739">
                  <c:v>13.688926587545907</c:v>
                </c:pt>
                <c:pt idx="740">
                  <c:v>13.688926587545907</c:v>
                </c:pt>
                <c:pt idx="741">
                  <c:v>13.990960909418087</c:v>
                </c:pt>
                <c:pt idx="742">
                  <c:v>13.688926587545907</c:v>
                </c:pt>
                <c:pt idx="743">
                  <c:v>13.688926587545907</c:v>
                </c:pt>
                <c:pt idx="744">
                  <c:v>13.487570372964454</c:v>
                </c:pt>
                <c:pt idx="745">
                  <c:v>13.890282802127359</c:v>
                </c:pt>
                <c:pt idx="746">
                  <c:v>13.789604694836633</c:v>
                </c:pt>
                <c:pt idx="747">
                  <c:v>13.286214158383</c:v>
                </c:pt>
                <c:pt idx="748">
                  <c:v>13.386892265673728</c:v>
                </c:pt>
                <c:pt idx="749">
                  <c:v>13.789604694836633</c:v>
                </c:pt>
                <c:pt idx="750">
                  <c:v>13.990960909418087</c:v>
                </c:pt>
                <c:pt idx="751">
                  <c:v>13.890282802127359</c:v>
                </c:pt>
                <c:pt idx="752">
                  <c:v>13.789604694836633</c:v>
                </c:pt>
                <c:pt idx="753">
                  <c:v>13.990960909418087</c:v>
                </c:pt>
                <c:pt idx="754">
                  <c:v>13.789604694836633</c:v>
                </c:pt>
                <c:pt idx="755">
                  <c:v>13.890282802127359</c:v>
                </c:pt>
                <c:pt idx="756">
                  <c:v>13.789604694836633</c:v>
                </c:pt>
                <c:pt idx="757">
                  <c:v>13.688926587545907</c:v>
                </c:pt>
                <c:pt idx="758">
                  <c:v>13.789604694836633</c:v>
                </c:pt>
                <c:pt idx="759">
                  <c:v>13.890282802127359</c:v>
                </c:pt>
                <c:pt idx="760">
                  <c:v>13.890282802127359</c:v>
                </c:pt>
                <c:pt idx="761">
                  <c:v>13.58824848025518</c:v>
                </c:pt>
                <c:pt idx="762">
                  <c:v>13.58824848025518</c:v>
                </c:pt>
                <c:pt idx="763">
                  <c:v>13.58824848025518</c:v>
                </c:pt>
                <c:pt idx="764">
                  <c:v>13.789604694836633</c:v>
                </c:pt>
                <c:pt idx="765">
                  <c:v>13.789604694836633</c:v>
                </c:pt>
                <c:pt idx="766">
                  <c:v>13.789604694836633</c:v>
                </c:pt>
                <c:pt idx="767">
                  <c:v>13.58824848025518</c:v>
                </c:pt>
                <c:pt idx="768">
                  <c:v>13.58824848025518</c:v>
                </c:pt>
                <c:pt idx="769">
                  <c:v>13.688926587545907</c:v>
                </c:pt>
                <c:pt idx="770">
                  <c:v>13.487570372964454</c:v>
                </c:pt>
                <c:pt idx="771">
                  <c:v>13.688926587545907</c:v>
                </c:pt>
                <c:pt idx="772">
                  <c:v>13.688926587545907</c:v>
                </c:pt>
                <c:pt idx="773">
                  <c:v>13.890282802127359</c:v>
                </c:pt>
                <c:pt idx="774">
                  <c:v>13.58824848025518</c:v>
                </c:pt>
                <c:pt idx="775">
                  <c:v>13.185536051092274</c:v>
                </c:pt>
                <c:pt idx="776">
                  <c:v>13.487570372964454</c:v>
                </c:pt>
                <c:pt idx="777">
                  <c:v>13.58824848025518</c:v>
                </c:pt>
                <c:pt idx="778">
                  <c:v>13.58824848025518</c:v>
                </c:pt>
                <c:pt idx="779">
                  <c:v>13.487570372964454</c:v>
                </c:pt>
                <c:pt idx="780">
                  <c:v>13.386892265673728</c:v>
                </c:pt>
              </c:numCache>
            </c:numRef>
          </c:yVal>
          <c:smooth val="1"/>
        </c:ser>
        <c:ser>
          <c:idx val="2"/>
          <c:order val="8"/>
          <c:tx>
            <c:strRef>
              <c:f>'和室２ (2)'!$F$1865</c:f>
              <c:strCache>
                <c:ptCount val="1"/>
                <c:pt idx="0">
                  <c:v>和室２　廊下側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(2)'!$F$1866:$F$2646</c:f>
              <c:numCache>
                <c:formatCode>0.0_ </c:formatCode>
                <c:ptCount val="781"/>
                <c:pt idx="0">
                  <c:v>-1.2306732443064836</c:v>
                </c:pt>
                <c:pt idx="1">
                  <c:v>-1.2306732443064836</c:v>
                </c:pt>
                <c:pt idx="2">
                  <c:v>-1.2306732443064836</c:v>
                </c:pt>
                <c:pt idx="3">
                  <c:v>-1.2306732443064836</c:v>
                </c:pt>
                <c:pt idx="4">
                  <c:v>-1.2306732443064836</c:v>
                </c:pt>
                <c:pt idx="5">
                  <c:v>-1.2306732443064836</c:v>
                </c:pt>
                <c:pt idx="6">
                  <c:v>-1.2306732443064836</c:v>
                </c:pt>
                <c:pt idx="7">
                  <c:v>-1.2306732443064836</c:v>
                </c:pt>
                <c:pt idx="8">
                  <c:v>-1.2306732443064836</c:v>
                </c:pt>
                <c:pt idx="9">
                  <c:v>-1.2306732443064836</c:v>
                </c:pt>
                <c:pt idx="10">
                  <c:v>-1.2306732443064836</c:v>
                </c:pt>
                <c:pt idx="11">
                  <c:v>-1.2306732443064836</c:v>
                </c:pt>
                <c:pt idx="12">
                  <c:v>-1.2306732443064836</c:v>
                </c:pt>
                <c:pt idx="13">
                  <c:v>-1.2306732443064836</c:v>
                </c:pt>
                <c:pt idx="14">
                  <c:v>-1.2306732443064836</c:v>
                </c:pt>
                <c:pt idx="15">
                  <c:v>-1.2306732443064836</c:v>
                </c:pt>
                <c:pt idx="16">
                  <c:v>-1.2306732443064836</c:v>
                </c:pt>
                <c:pt idx="17">
                  <c:v>-1.2306732443064836</c:v>
                </c:pt>
                <c:pt idx="18">
                  <c:v>-1.2306732443064836</c:v>
                </c:pt>
                <c:pt idx="19">
                  <c:v>-1.2306732443064836</c:v>
                </c:pt>
                <c:pt idx="20">
                  <c:v>-1.2306732443064836</c:v>
                </c:pt>
                <c:pt idx="21">
                  <c:v>-1.2306732443064836</c:v>
                </c:pt>
                <c:pt idx="22">
                  <c:v>-1.2306732443064836</c:v>
                </c:pt>
                <c:pt idx="23">
                  <c:v>-1.2306732443064836</c:v>
                </c:pt>
                <c:pt idx="24">
                  <c:v>-1.2306732443064836</c:v>
                </c:pt>
                <c:pt idx="25">
                  <c:v>-1.2306732443064836</c:v>
                </c:pt>
                <c:pt idx="26">
                  <c:v>-1.2306732443064836</c:v>
                </c:pt>
                <c:pt idx="27">
                  <c:v>-1.2306732443064836</c:v>
                </c:pt>
                <c:pt idx="28">
                  <c:v>-1.2306732443064836</c:v>
                </c:pt>
                <c:pt idx="29">
                  <c:v>-1.2306732443064836</c:v>
                </c:pt>
                <c:pt idx="30">
                  <c:v>-1.2306732443064836</c:v>
                </c:pt>
                <c:pt idx="31">
                  <c:v>-1.2306732443064836</c:v>
                </c:pt>
                <c:pt idx="32">
                  <c:v>-1.2306732443064836</c:v>
                </c:pt>
                <c:pt idx="33">
                  <c:v>-1.2306732443064836</c:v>
                </c:pt>
                <c:pt idx="34">
                  <c:v>-1.2306732443064836</c:v>
                </c:pt>
                <c:pt idx="35">
                  <c:v>-1.2306732443064836</c:v>
                </c:pt>
                <c:pt idx="36">
                  <c:v>-1.2306732443064836</c:v>
                </c:pt>
                <c:pt idx="37">
                  <c:v>-1.2306732443064836</c:v>
                </c:pt>
                <c:pt idx="38">
                  <c:v>-1.2306732443064836</c:v>
                </c:pt>
                <c:pt idx="39">
                  <c:v>-1.2306732443064836</c:v>
                </c:pt>
                <c:pt idx="40">
                  <c:v>-1.2306732443064836</c:v>
                </c:pt>
                <c:pt idx="41">
                  <c:v>-1.2306732443064836</c:v>
                </c:pt>
                <c:pt idx="42">
                  <c:v>-1.2306732443064836</c:v>
                </c:pt>
                <c:pt idx="43">
                  <c:v>-1.2306732443064836</c:v>
                </c:pt>
                <c:pt idx="44">
                  <c:v>-1.2306732443064836</c:v>
                </c:pt>
                <c:pt idx="45">
                  <c:v>-1.2306732443064836</c:v>
                </c:pt>
                <c:pt idx="46">
                  <c:v>-1.2306732443064836</c:v>
                </c:pt>
                <c:pt idx="47">
                  <c:v>-1.2306732443064836</c:v>
                </c:pt>
                <c:pt idx="48">
                  <c:v>-1.2306732443064836</c:v>
                </c:pt>
                <c:pt idx="49">
                  <c:v>-1.2306732443064836</c:v>
                </c:pt>
                <c:pt idx="50">
                  <c:v>-1.2306732443064836</c:v>
                </c:pt>
                <c:pt idx="51">
                  <c:v>-1.2306732443064836</c:v>
                </c:pt>
                <c:pt idx="52">
                  <c:v>-1.2306732443064836</c:v>
                </c:pt>
                <c:pt idx="53">
                  <c:v>-1.2306732443064836</c:v>
                </c:pt>
                <c:pt idx="54">
                  <c:v>-1.2306732443064836</c:v>
                </c:pt>
                <c:pt idx="55">
                  <c:v>-1.2306732443064836</c:v>
                </c:pt>
                <c:pt idx="56">
                  <c:v>-1.2306732443064836</c:v>
                </c:pt>
                <c:pt idx="57">
                  <c:v>-1.2306732443064836</c:v>
                </c:pt>
                <c:pt idx="58">
                  <c:v>-1.2306732443064836</c:v>
                </c:pt>
                <c:pt idx="59">
                  <c:v>-1.2306732443064836</c:v>
                </c:pt>
                <c:pt idx="60">
                  <c:v>-1.2306732443064836</c:v>
                </c:pt>
                <c:pt idx="61">
                  <c:v>-1.2306732443064836</c:v>
                </c:pt>
                <c:pt idx="62">
                  <c:v>-1.2306732443064836</c:v>
                </c:pt>
                <c:pt idx="63">
                  <c:v>-1.2306732443064836</c:v>
                </c:pt>
                <c:pt idx="64">
                  <c:v>-1.2306732443064836</c:v>
                </c:pt>
                <c:pt idx="65">
                  <c:v>-1.2306732443064836</c:v>
                </c:pt>
                <c:pt idx="66">
                  <c:v>-1.2306732443064836</c:v>
                </c:pt>
                <c:pt idx="67">
                  <c:v>-1.2306732443064836</c:v>
                </c:pt>
                <c:pt idx="68">
                  <c:v>-1.2306732443064836</c:v>
                </c:pt>
                <c:pt idx="69">
                  <c:v>-1.2306732443064836</c:v>
                </c:pt>
                <c:pt idx="70">
                  <c:v>-1.2306732443064836</c:v>
                </c:pt>
                <c:pt idx="71">
                  <c:v>-1.2306732443064836</c:v>
                </c:pt>
                <c:pt idx="72">
                  <c:v>-1.2306732443064836</c:v>
                </c:pt>
                <c:pt idx="73">
                  <c:v>-1.2306732443064836</c:v>
                </c:pt>
                <c:pt idx="74">
                  <c:v>-1.2306732443064836</c:v>
                </c:pt>
                <c:pt idx="75">
                  <c:v>-1.2306732443064836</c:v>
                </c:pt>
                <c:pt idx="76">
                  <c:v>-1.2306732443064836</c:v>
                </c:pt>
                <c:pt idx="77">
                  <c:v>-1.2306732443064836</c:v>
                </c:pt>
                <c:pt idx="78">
                  <c:v>-1.2306732443064836</c:v>
                </c:pt>
                <c:pt idx="79">
                  <c:v>-1.2306732443064836</c:v>
                </c:pt>
                <c:pt idx="80">
                  <c:v>-1.2306732443064836</c:v>
                </c:pt>
                <c:pt idx="81">
                  <c:v>-1.2306732443064836</c:v>
                </c:pt>
                <c:pt idx="82">
                  <c:v>-1.2306732443064836</c:v>
                </c:pt>
                <c:pt idx="83">
                  <c:v>-1.2306732443064836</c:v>
                </c:pt>
                <c:pt idx="84">
                  <c:v>-1.2306732443064836</c:v>
                </c:pt>
                <c:pt idx="85">
                  <c:v>-1.2306732443064836</c:v>
                </c:pt>
                <c:pt idx="86">
                  <c:v>-1.2306732443064836</c:v>
                </c:pt>
                <c:pt idx="87">
                  <c:v>-1.2306732443064836</c:v>
                </c:pt>
                <c:pt idx="88">
                  <c:v>-1.2306732443064836</c:v>
                </c:pt>
                <c:pt idx="89">
                  <c:v>-1.2306732443064836</c:v>
                </c:pt>
                <c:pt idx="90">
                  <c:v>-1.2306732443064836</c:v>
                </c:pt>
                <c:pt idx="91">
                  <c:v>-1.2306732443064836</c:v>
                </c:pt>
                <c:pt idx="92">
                  <c:v>-1.2306732443064836</c:v>
                </c:pt>
                <c:pt idx="93">
                  <c:v>-1.2306732443064836</c:v>
                </c:pt>
                <c:pt idx="94">
                  <c:v>-1.2306732443064836</c:v>
                </c:pt>
                <c:pt idx="95">
                  <c:v>-1.2306732443064836</c:v>
                </c:pt>
                <c:pt idx="96">
                  <c:v>-1.2306732443064836</c:v>
                </c:pt>
                <c:pt idx="97">
                  <c:v>-1.2306732443064836</c:v>
                </c:pt>
                <c:pt idx="98">
                  <c:v>-1.2306732443064836</c:v>
                </c:pt>
                <c:pt idx="99">
                  <c:v>-1.2306732443064836</c:v>
                </c:pt>
                <c:pt idx="100">
                  <c:v>-1.2306732443064836</c:v>
                </c:pt>
                <c:pt idx="101">
                  <c:v>-1.2306732443064836</c:v>
                </c:pt>
                <c:pt idx="102">
                  <c:v>-1.2306732443064836</c:v>
                </c:pt>
                <c:pt idx="103">
                  <c:v>-1.2306732443064836</c:v>
                </c:pt>
                <c:pt idx="104">
                  <c:v>-1.2306732443064836</c:v>
                </c:pt>
                <c:pt idx="105">
                  <c:v>-1.2306732443064836</c:v>
                </c:pt>
                <c:pt idx="106">
                  <c:v>-1.2306732443064836</c:v>
                </c:pt>
                <c:pt idx="107">
                  <c:v>-1.2306732443064836</c:v>
                </c:pt>
                <c:pt idx="108">
                  <c:v>-1.2306732443064836</c:v>
                </c:pt>
                <c:pt idx="109">
                  <c:v>-1.1301980626152195</c:v>
                </c:pt>
                <c:pt idx="110">
                  <c:v>-1.1301980626152195</c:v>
                </c:pt>
                <c:pt idx="111">
                  <c:v>-1.1301980626152195</c:v>
                </c:pt>
                <c:pt idx="112">
                  <c:v>-1.1301980626152195</c:v>
                </c:pt>
                <c:pt idx="113">
                  <c:v>-1.0297228809239556</c:v>
                </c:pt>
                <c:pt idx="114">
                  <c:v>-1.0297228809239556</c:v>
                </c:pt>
                <c:pt idx="115">
                  <c:v>-0.92924769923269124</c:v>
                </c:pt>
                <c:pt idx="116">
                  <c:v>-0.42687179077637083</c:v>
                </c:pt>
                <c:pt idx="117">
                  <c:v>7.5504117679949745E-2</c:v>
                </c:pt>
                <c:pt idx="118">
                  <c:v>0.47740484444500608</c:v>
                </c:pt>
                <c:pt idx="119">
                  <c:v>0.97978075290132671</c:v>
                </c:pt>
                <c:pt idx="120">
                  <c:v>1.4821566613576471</c:v>
                </c:pt>
                <c:pt idx="121">
                  <c:v>2.0850077515052314</c:v>
                </c:pt>
                <c:pt idx="122">
                  <c:v>2.6878588416528162</c:v>
                </c:pt>
                <c:pt idx="123">
                  <c:v>3.0897595684178727</c:v>
                </c:pt>
                <c:pt idx="124">
                  <c:v>3.6926106585654574</c:v>
                </c:pt>
                <c:pt idx="125">
                  <c:v>4.094511385330514</c:v>
                </c:pt>
                <c:pt idx="126">
                  <c:v>4.1949865670217781</c:v>
                </c:pt>
                <c:pt idx="127">
                  <c:v>4.4964121120955705</c:v>
                </c:pt>
                <c:pt idx="128">
                  <c:v>4.7978376571693628</c:v>
                </c:pt>
                <c:pt idx="129">
                  <c:v>5.0992632022431543</c:v>
                </c:pt>
                <c:pt idx="130">
                  <c:v>5.1997383839344193</c:v>
                </c:pt>
                <c:pt idx="131">
                  <c:v>5.5011639290082117</c:v>
                </c:pt>
                <c:pt idx="132">
                  <c:v>5.601639110699475</c:v>
                </c:pt>
                <c:pt idx="133">
                  <c:v>5.8025894740820032</c:v>
                </c:pt>
                <c:pt idx="134">
                  <c:v>5.8025894740820032</c:v>
                </c:pt>
                <c:pt idx="135">
                  <c:v>5.70211429239074</c:v>
                </c:pt>
                <c:pt idx="136">
                  <c:v>6.0035398374645323</c:v>
                </c:pt>
                <c:pt idx="137">
                  <c:v>6.2044902008470606</c:v>
                </c:pt>
                <c:pt idx="138">
                  <c:v>6.2044902008470606</c:v>
                </c:pt>
                <c:pt idx="139">
                  <c:v>6.2044902008470606</c:v>
                </c:pt>
                <c:pt idx="140">
                  <c:v>6.6063909276121162</c:v>
                </c:pt>
                <c:pt idx="141">
                  <c:v>6.505915745920853</c:v>
                </c:pt>
                <c:pt idx="142">
                  <c:v>6.8073412909946445</c:v>
                </c:pt>
                <c:pt idx="143">
                  <c:v>7.0082916543771727</c:v>
                </c:pt>
                <c:pt idx="144">
                  <c:v>6.9078164726859086</c:v>
                </c:pt>
                <c:pt idx="145">
                  <c:v>6.9078164726859086</c:v>
                </c:pt>
                <c:pt idx="146">
                  <c:v>6.9078164726859086</c:v>
                </c:pt>
                <c:pt idx="147">
                  <c:v>7.2092420177597019</c:v>
                </c:pt>
                <c:pt idx="148">
                  <c:v>7.1087668360684368</c:v>
                </c:pt>
                <c:pt idx="149">
                  <c:v>7.3097171994509651</c:v>
                </c:pt>
                <c:pt idx="150">
                  <c:v>7.4101923811422292</c:v>
                </c:pt>
                <c:pt idx="151">
                  <c:v>7.4101923811422292</c:v>
                </c:pt>
                <c:pt idx="152">
                  <c:v>7.5106675628334933</c:v>
                </c:pt>
                <c:pt idx="153">
                  <c:v>7.5106675628334933</c:v>
                </c:pt>
                <c:pt idx="154">
                  <c:v>7.4101923811422292</c:v>
                </c:pt>
                <c:pt idx="155">
                  <c:v>7.7116179262160216</c:v>
                </c:pt>
                <c:pt idx="156">
                  <c:v>7.7116179262160216</c:v>
                </c:pt>
                <c:pt idx="157">
                  <c:v>7.7116179262160216</c:v>
                </c:pt>
                <c:pt idx="158">
                  <c:v>7.7116179262160216</c:v>
                </c:pt>
                <c:pt idx="159">
                  <c:v>7.7116179262160216</c:v>
                </c:pt>
                <c:pt idx="160">
                  <c:v>7.8120931079072857</c:v>
                </c:pt>
                <c:pt idx="161">
                  <c:v>7.9125682895985499</c:v>
                </c:pt>
                <c:pt idx="162">
                  <c:v>8.1135186529810781</c:v>
                </c:pt>
                <c:pt idx="163">
                  <c:v>8.2139938346723422</c:v>
                </c:pt>
                <c:pt idx="164">
                  <c:v>8.3144690163636064</c:v>
                </c:pt>
                <c:pt idx="165">
                  <c:v>8.013043471289814</c:v>
                </c:pt>
                <c:pt idx="166">
                  <c:v>8.1135186529810781</c:v>
                </c:pt>
                <c:pt idx="167">
                  <c:v>8.1135186529810781</c:v>
                </c:pt>
                <c:pt idx="168">
                  <c:v>8.4149441980548705</c:v>
                </c:pt>
                <c:pt idx="169">
                  <c:v>8.2139938346723422</c:v>
                </c:pt>
                <c:pt idx="170">
                  <c:v>8.1135186529810781</c:v>
                </c:pt>
                <c:pt idx="171">
                  <c:v>8.013043471289814</c:v>
                </c:pt>
                <c:pt idx="172">
                  <c:v>8.013043471289814</c:v>
                </c:pt>
                <c:pt idx="173">
                  <c:v>7.8120931079072857</c:v>
                </c:pt>
                <c:pt idx="174">
                  <c:v>7.4101923811422292</c:v>
                </c:pt>
                <c:pt idx="175">
                  <c:v>7.5106675628334933</c:v>
                </c:pt>
                <c:pt idx="176">
                  <c:v>7.5106675628334933</c:v>
                </c:pt>
                <c:pt idx="177">
                  <c:v>7.9125682895985499</c:v>
                </c:pt>
                <c:pt idx="178">
                  <c:v>8.1135186529810781</c:v>
                </c:pt>
                <c:pt idx="179">
                  <c:v>8.4149441980548705</c:v>
                </c:pt>
                <c:pt idx="180">
                  <c:v>8.6158945614373987</c:v>
                </c:pt>
                <c:pt idx="181">
                  <c:v>8.816844924819927</c:v>
                </c:pt>
                <c:pt idx="182">
                  <c:v>9.1182704698937194</c:v>
                </c:pt>
                <c:pt idx="183">
                  <c:v>8.9173201065111911</c:v>
                </c:pt>
                <c:pt idx="184">
                  <c:v>8.6158945614373987</c:v>
                </c:pt>
                <c:pt idx="185">
                  <c:v>8.6158945614373987</c:v>
                </c:pt>
                <c:pt idx="186">
                  <c:v>8.3144690163636064</c:v>
                </c:pt>
                <c:pt idx="187">
                  <c:v>8.3144690163636064</c:v>
                </c:pt>
                <c:pt idx="188">
                  <c:v>7.9125682895985499</c:v>
                </c:pt>
                <c:pt idx="189">
                  <c:v>7.9125682895985499</c:v>
                </c:pt>
                <c:pt idx="190">
                  <c:v>7.6111427445247575</c:v>
                </c:pt>
                <c:pt idx="191">
                  <c:v>7.6111427445247575</c:v>
                </c:pt>
                <c:pt idx="192">
                  <c:v>7.8120931079072857</c:v>
                </c:pt>
                <c:pt idx="193">
                  <c:v>8.1135186529810781</c:v>
                </c:pt>
                <c:pt idx="194">
                  <c:v>8.3144690163636064</c:v>
                </c:pt>
                <c:pt idx="195">
                  <c:v>8.7163697431286629</c:v>
                </c:pt>
                <c:pt idx="196">
                  <c:v>9.1182704698937194</c:v>
                </c:pt>
                <c:pt idx="197">
                  <c:v>9.0177952882024535</c:v>
                </c:pt>
                <c:pt idx="198">
                  <c:v>8.7163697431286629</c:v>
                </c:pt>
                <c:pt idx="199">
                  <c:v>8.6158945614373987</c:v>
                </c:pt>
                <c:pt idx="200">
                  <c:v>8.7163697431286629</c:v>
                </c:pt>
                <c:pt idx="201">
                  <c:v>8.5154193797461346</c:v>
                </c:pt>
                <c:pt idx="202">
                  <c:v>8.2139938346723422</c:v>
                </c:pt>
                <c:pt idx="203">
                  <c:v>8.1135186529810781</c:v>
                </c:pt>
                <c:pt idx="204">
                  <c:v>7.9125682895985499</c:v>
                </c:pt>
                <c:pt idx="205">
                  <c:v>8.013043471289814</c:v>
                </c:pt>
                <c:pt idx="206">
                  <c:v>7.9125682895985499</c:v>
                </c:pt>
                <c:pt idx="207">
                  <c:v>7.8120931079072857</c:v>
                </c:pt>
                <c:pt idx="208">
                  <c:v>7.8120931079072857</c:v>
                </c:pt>
                <c:pt idx="209">
                  <c:v>7.7116179262160216</c:v>
                </c:pt>
                <c:pt idx="210">
                  <c:v>7.6111427445247575</c:v>
                </c:pt>
                <c:pt idx="211">
                  <c:v>7.7116179262160216</c:v>
                </c:pt>
                <c:pt idx="212">
                  <c:v>7.6111427445247575</c:v>
                </c:pt>
                <c:pt idx="213">
                  <c:v>7.6111427445247575</c:v>
                </c:pt>
                <c:pt idx="214">
                  <c:v>7.7116179262160216</c:v>
                </c:pt>
                <c:pt idx="215">
                  <c:v>7.9125682895985499</c:v>
                </c:pt>
                <c:pt idx="216">
                  <c:v>8.4149441980548705</c:v>
                </c:pt>
                <c:pt idx="217">
                  <c:v>8.6158945614373987</c:v>
                </c:pt>
                <c:pt idx="218">
                  <c:v>9.0177952882024535</c:v>
                </c:pt>
                <c:pt idx="219">
                  <c:v>9.0177952882024535</c:v>
                </c:pt>
                <c:pt idx="220">
                  <c:v>9.5201711966587741</c:v>
                </c:pt>
                <c:pt idx="221">
                  <c:v>9.3192208332762476</c:v>
                </c:pt>
                <c:pt idx="222">
                  <c:v>9.2187456515849835</c:v>
                </c:pt>
                <c:pt idx="223">
                  <c:v>8.9173201065111911</c:v>
                </c:pt>
                <c:pt idx="224">
                  <c:v>8.816844924819927</c:v>
                </c:pt>
                <c:pt idx="225">
                  <c:v>8.816844924819927</c:v>
                </c:pt>
                <c:pt idx="226">
                  <c:v>8.6158945614373987</c:v>
                </c:pt>
                <c:pt idx="227">
                  <c:v>8.4149441980548705</c:v>
                </c:pt>
                <c:pt idx="228">
                  <c:v>8.4149441980548705</c:v>
                </c:pt>
                <c:pt idx="229">
                  <c:v>8.4149441980548705</c:v>
                </c:pt>
                <c:pt idx="230">
                  <c:v>8.3144690163636064</c:v>
                </c:pt>
                <c:pt idx="231">
                  <c:v>8.4149441980548705</c:v>
                </c:pt>
                <c:pt idx="232">
                  <c:v>8.2139938346723422</c:v>
                </c:pt>
                <c:pt idx="233">
                  <c:v>8.3144690163636064</c:v>
                </c:pt>
                <c:pt idx="234">
                  <c:v>8.1135186529810781</c:v>
                </c:pt>
                <c:pt idx="235">
                  <c:v>8.2139938346723422</c:v>
                </c:pt>
                <c:pt idx="236">
                  <c:v>8.1135186529810781</c:v>
                </c:pt>
                <c:pt idx="237">
                  <c:v>8.1135186529810781</c:v>
                </c:pt>
                <c:pt idx="238">
                  <c:v>8.1135186529810781</c:v>
                </c:pt>
                <c:pt idx="239">
                  <c:v>8.2139938346723422</c:v>
                </c:pt>
                <c:pt idx="240">
                  <c:v>8.1135186529810781</c:v>
                </c:pt>
                <c:pt idx="241">
                  <c:v>8.1135186529810781</c:v>
                </c:pt>
                <c:pt idx="242">
                  <c:v>8.2139938346723422</c:v>
                </c:pt>
                <c:pt idx="243">
                  <c:v>8.5154193797461346</c:v>
                </c:pt>
                <c:pt idx="244">
                  <c:v>8.9173201065111911</c:v>
                </c:pt>
                <c:pt idx="245">
                  <c:v>9.3192208332762476</c:v>
                </c:pt>
                <c:pt idx="246">
                  <c:v>9.5201711966587741</c:v>
                </c:pt>
                <c:pt idx="247">
                  <c:v>9.8215967417325682</c:v>
                </c:pt>
                <c:pt idx="248">
                  <c:v>9.7211215600413041</c:v>
                </c:pt>
                <c:pt idx="249">
                  <c:v>9.4196960149675117</c:v>
                </c:pt>
                <c:pt idx="250">
                  <c:v>9.3192208332762476</c:v>
                </c:pt>
                <c:pt idx="251">
                  <c:v>9.3192208332762476</c:v>
                </c:pt>
                <c:pt idx="252">
                  <c:v>9.2187456515849835</c:v>
                </c:pt>
                <c:pt idx="253">
                  <c:v>9.2187456515849835</c:v>
                </c:pt>
                <c:pt idx="254">
                  <c:v>9.1182704698937194</c:v>
                </c:pt>
                <c:pt idx="255">
                  <c:v>8.9173201065111911</c:v>
                </c:pt>
                <c:pt idx="256">
                  <c:v>8.816844924819927</c:v>
                </c:pt>
                <c:pt idx="257">
                  <c:v>8.816844924819927</c:v>
                </c:pt>
                <c:pt idx="258">
                  <c:v>8.816844924819927</c:v>
                </c:pt>
                <c:pt idx="259">
                  <c:v>8.7163697431286629</c:v>
                </c:pt>
                <c:pt idx="260">
                  <c:v>8.7163697431286629</c:v>
                </c:pt>
                <c:pt idx="261">
                  <c:v>8.7163697431286629</c:v>
                </c:pt>
                <c:pt idx="262">
                  <c:v>8.7163697431286629</c:v>
                </c:pt>
                <c:pt idx="263">
                  <c:v>8.816844924819927</c:v>
                </c:pt>
                <c:pt idx="264">
                  <c:v>8.816844924819927</c:v>
                </c:pt>
                <c:pt idx="265">
                  <c:v>8.7163697431286629</c:v>
                </c:pt>
                <c:pt idx="266">
                  <c:v>8.816844924819927</c:v>
                </c:pt>
                <c:pt idx="267">
                  <c:v>8.7163697431286629</c:v>
                </c:pt>
                <c:pt idx="268">
                  <c:v>8.7163697431286629</c:v>
                </c:pt>
                <c:pt idx="269">
                  <c:v>8.7163697431286629</c:v>
                </c:pt>
                <c:pt idx="270">
                  <c:v>8.816844924819927</c:v>
                </c:pt>
                <c:pt idx="271">
                  <c:v>8.7163697431286629</c:v>
                </c:pt>
                <c:pt idx="272">
                  <c:v>8.816844924819927</c:v>
                </c:pt>
                <c:pt idx="273">
                  <c:v>8.6158945614373987</c:v>
                </c:pt>
                <c:pt idx="274">
                  <c:v>8.816844924819927</c:v>
                </c:pt>
                <c:pt idx="275">
                  <c:v>8.6158945614373987</c:v>
                </c:pt>
                <c:pt idx="276">
                  <c:v>8.7163697431286629</c:v>
                </c:pt>
                <c:pt idx="277">
                  <c:v>8.7163697431286629</c:v>
                </c:pt>
                <c:pt idx="278">
                  <c:v>8.816844924819927</c:v>
                </c:pt>
                <c:pt idx="279">
                  <c:v>9.1182704698937194</c:v>
                </c:pt>
                <c:pt idx="280">
                  <c:v>9.3192208332762476</c:v>
                </c:pt>
                <c:pt idx="281">
                  <c:v>9.62064637835004</c:v>
                </c:pt>
                <c:pt idx="282">
                  <c:v>9.9220719234238324</c:v>
                </c:pt>
                <c:pt idx="283">
                  <c:v>10.123022286806361</c:v>
                </c:pt>
                <c:pt idx="284">
                  <c:v>10.323972650188889</c:v>
                </c:pt>
                <c:pt idx="285">
                  <c:v>10.424447831880151</c:v>
                </c:pt>
                <c:pt idx="286">
                  <c:v>10.223497468497625</c:v>
                </c:pt>
                <c:pt idx="287">
                  <c:v>9.9220719234238324</c:v>
                </c:pt>
                <c:pt idx="288">
                  <c:v>9.8215967417325682</c:v>
                </c:pt>
                <c:pt idx="289">
                  <c:v>9.7211215600413041</c:v>
                </c:pt>
                <c:pt idx="290">
                  <c:v>9.7211215600413041</c:v>
                </c:pt>
                <c:pt idx="291">
                  <c:v>9.62064637835004</c:v>
                </c:pt>
                <c:pt idx="292">
                  <c:v>9.62064637835004</c:v>
                </c:pt>
                <c:pt idx="293">
                  <c:v>9.4196960149675117</c:v>
                </c:pt>
                <c:pt idx="294">
                  <c:v>9.4196960149675117</c:v>
                </c:pt>
                <c:pt idx="295">
                  <c:v>9.5201711966587741</c:v>
                </c:pt>
                <c:pt idx="296">
                  <c:v>9.5201711966587741</c:v>
                </c:pt>
                <c:pt idx="297">
                  <c:v>9.4196960149675117</c:v>
                </c:pt>
                <c:pt idx="298">
                  <c:v>9.4196960149675117</c:v>
                </c:pt>
                <c:pt idx="299">
                  <c:v>9.2187456515849835</c:v>
                </c:pt>
                <c:pt idx="300">
                  <c:v>9.3192208332762476</c:v>
                </c:pt>
                <c:pt idx="301">
                  <c:v>9.2187456515849835</c:v>
                </c:pt>
                <c:pt idx="302">
                  <c:v>9.4196960149675117</c:v>
                </c:pt>
                <c:pt idx="303">
                  <c:v>9.3192208332762476</c:v>
                </c:pt>
                <c:pt idx="304">
                  <c:v>9.3192208332762476</c:v>
                </c:pt>
                <c:pt idx="305">
                  <c:v>9.3192208332762476</c:v>
                </c:pt>
                <c:pt idx="306">
                  <c:v>9.4196960149675117</c:v>
                </c:pt>
                <c:pt idx="307">
                  <c:v>9.5201711966587741</c:v>
                </c:pt>
                <c:pt idx="308">
                  <c:v>9.4196960149675117</c:v>
                </c:pt>
                <c:pt idx="309">
                  <c:v>9.3192208332762476</c:v>
                </c:pt>
                <c:pt idx="310">
                  <c:v>9.3192208332762476</c:v>
                </c:pt>
                <c:pt idx="311">
                  <c:v>9.3192208332762476</c:v>
                </c:pt>
                <c:pt idx="312">
                  <c:v>9.2187456515849835</c:v>
                </c:pt>
                <c:pt idx="313">
                  <c:v>9.3192208332762476</c:v>
                </c:pt>
                <c:pt idx="314">
                  <c:v>9.4196960149675117</c:v>
                </c:pt>
                <c:pt idx="315">
                  <c:v>9.3192208332762476</c:v>
                </c:pt>
                <c:pt idx="316">
                  <c:v>9.3192208332762476</c:v>
                </c:pt>
                <c:pt idx="317">
                  <c:v>9.2187456515849835</c:v>
                </c:pt>
                <c:pt idx="318">
                  <c:v>9.3192208332762476</c:v>
                </c:pt>
                <c:pt idx="319">
                  <c:v>9.5201711966587741</c:v>
                </c:pt>
                <c:pt idx="320">
                  <c:v>9.4196960149675117</c:v>
                </c:pt>
                <c:pt idx="321">
                  <c:v>9.3192208332762476</c:v>
                </c:pt>
                <c:pt idx="322">
                  <c:v>9.4196960149675117</c:v>
                </c:pt>
                <c:pt idx="323">
                  <c:v>9.4196960149675117</c:v>
                </c:pt>
                <c:pt idx="324">
                  <c:v>9.5201711966587741</c:v>
                </c:pt>
                <c:pt idx="325">
                  <c:v>9.4196960149675117</c:v>
                </c:pt>
                <c:pt idx="326">
                  <c:v>9.5201711966587741</c:v>
                </c:pt>
                <c:pt idx="327">
                  <c:v>9.5201711966587741</c:v>
                </c:pt>
                <c:pt idx="328">
                  <c:v>9.4196960149675117</c:v>
                </c:pt>
                <c:pt idx="329">
                  <c:v>9.5201711966587741</c:v>
                </c:pt>
                <c:pt idx="330">
                  <c:v>9.4196960149675117</c:v>
                </c:pt>
                <c:pt idx="331">
                  <c:v>9.4196960149675117</c:v>
                </c:pt>
                <c:pt idx="332">
                  <c:v>9.5201711966587741</c:v>
                </c:pt>
                <c:pt idx="333">
                  <c:v>9.4196960149675117</c:v>
                </c:pt>
                <c:pt idx="334">
                  <c:v>9.62064637835004</c:v>
                </c:pt>
                <c:pt idx="335">
                  <c:v>9.5201711966587741</c:v>
                </c:pt>
                <c:pt idx="336">
                  <c:v>9.5201711966587741</c:v>
                </c:pt>
                <c:pt idx="337">
                  <c:v>9.5201711966587741</c:v>
                </c:pt>
                <c:pt idx="338">
                  <c:v>9.62064637835004</c:v>
                </c:pt>
                <c:pt idx="339">
                  <c:v>9.62064637835004</c:v>
                </c:pt>
                <c:pt idx="340">
                  <c:v>9.5201711966587741</c:v>
                </c:pt>
                <c:pt idx="341">
                  <c:v>9.5201711966587741</c:v>
                </c:pt>
                <c:pt idx="342">
                  <c:v>9.62064637835004</c:v>
                </c:pt>
                <c:pt idx="343">
                  <c:v>9.62064637835004</c:v>
                </c:pt>
                <c:pt idx="344">
                  <c:v>9.62064637835004</c:v>
                </c:pt>
                <c:pt idx="345">
                  <c:v>9.7211215600413041</c:v>
                </c:pt>
                <c:pt idx="346">
                  <c:v>9.7211215600413041</c:v>
                </c:pt>
                <c:pt idx="347">
                  <c:v>9.8215967417325682</c:v>
                </c:pt>
                <c:pt idx="348">
                  <c:v>9.8215967417325682</c:v>
                </c:pt>
                <c:pt idx="349">
                  <c:v>9.8215967417325682</c:v>
                </c:pt>
                <c:pt idx="350">
                  <c:v>9.8215967417325682</c:v>
                </c:pt>
                <c:pt idx="351">
                  <c:v>9.7211215600413041</c:v>
                </c:pt>
                <c:pt idx="352">
                  <c:v>9.7211215600413041</c:v>
                </c:pt>
                <c:pt idx="353">
                  <c:v>9.7211215600413041</c:v>
                </c:pt>
                <c:pt idx="354">
                  <c:v>9.62064637835004</c:v>
                </c:pt>
                <c:pt idx="355">
                  <c:v>9.8215967417325682</c:v>
                </c:pt>
                <c:pt idx="356">
                  <c:v>9.9220719234238324</c:v>
                </c:pt>
                <c:pt idx="357">
                  <c:v>9.8215967417325682</c:v>
                </c:pt>
                <c:pt idx="358">
                  <c:v>9.7211215600413041</c:v>
                </c:pt>
                <c:pt idx="359">
                  <c:v>9.7211215600413041</c:v>
                </c:pt>
                <c:pt idx="360">
                  <c:v>9.9220719234238324</c:v>
                </c:pt>
                <c:pt idx="361">
                  <c:v>9.7211215600413041</c:v>
                </c:pt>
                <c:pt idx="362">
                  <c:v>9.9220719234238324</c:v>
                </c:pt>
                <c:pt idx="363">
                  <c:v>9.9220719234238324</c:v>
                </c:pt>
                <c:pt idx="364">
                  <c:v>9.8215967417325682</c:v>
                </c:pt>
                <c:pt idx="365">
                  <c:v>9.7211215600413041</c:v>
                </c:pt>
                <c:pt idx="366">
                  <c:v>9.8215967417325682</c:v>
                </c:pt>
                <c:pt idx="367">
                  <c:v>9.7211215600413041</c:v>
                </c:pt>
                <c:pt idx="368">
                  <c:v>9.7211215600413041</c:v>
                </c:pt>
                <c:pt idx="369">
                  <c:v>9.7211215600413041</c:v>
                </c:pt>
                <c:pt idx="370">
                  <c:v>9.9220719234238324</c:v>
                </c:pt>
                <c:pt idx="371">
                  <c:v>9.9220719234238324</c:v>
                </c:pt>
                <c:pt idx="372">
                  <c:v>9.9220719234238324</c:v>
                </c:pt>
                <c:pt idx="373">
                  <c:v>9.8215967417325682</c:v>
                </c:pt>
                <c:pt idx="374">
                  <c:v>10.022547105115095</c:v>
                </c:pt>
                <c:pt idx="375">
                  <c:v>10.022547105115095</c:v>
                </c:pt>
                <c:pt idx="376">
                  <c:v>10.223497468497625</c:v>
                </c:pt>
                <c:pt idx="377">
                  <c:v>9.9220719234238324</c:v>
                </c:pt>
                <c:pt idx="378">
                  <c:v>10.022547105115095</c:v>
                </c:pt>
                <c:pt idx="379">
                  <c:v>10.123022286806361</c:v>
                </c:pt>
                <c:pt idx="380">
                  <c:v>10.123022286806361</c:v>
                </c:pt>
                <c:pt idx="381">
                  <c:v>10.022547105115095</c:v>
                </c:pt>
                <c:pt idx="382">
                  <c:v>10.123022286806361</c:v>
                </c:pt>
                <c:pt idx="383">
                  <c:v>10.223497468497625</c:v>
                </c:pt>
                <c:pt idx="384">
                  <c:v>10.123022286806361</c:v>
                </c:pt>
                <c:pt idx="385">
                  <c:v>10.022547105115095</c:v>
                </c:pt>
                <c:pt idx="386">
                  <c:v>10.022547105115095</c:v>
                </c:pt>
                <c:pt idx="387">
                  <c:v>10.123022286806361</c:v>
                </c:pt>
                <c:pt idx="388">
                  <c:v>10.123022286806361</c:v>
                </c:pt>
                <c:pt idx="389">
                  <c:v>10.123022286806361</c:v>
                </c:pt>
                <c:pt idx="390">
                  <c:v>10.022547105115095</c:v>
                </c:pt>
                <c:pt idx="391">
                  <c:v>10.022547105115095</c:v>
                </c:pt>
                <c:pt idx="392">
                  <c:v>10.022547105115095</c:v>
                </c:pt>
                <c:pt idx="393">
                  <c:v>10.123022286806361</c:v>
                </c:pt>
                <c:pt idx="394">
                  <c:v>10.123022286806361</c:v>
                </c:pt>
                <c:pt idx="395">
                  <c:v>10.123022286806361</c:v>
                </c:pt>
                <c:pt idx="396">
                  <c:v>10.223497468497625</c:v>
                </c:pt>
                <c:pt idx="397">
                  <c:v>10.022547105115095</c:v>
                </c:pt>
                <c:pt idx="398">
                  <c:v>10.223497468497625</c:v>
                </c:pt>
                <c:pt idx="399">
                  <c:v>10.323972650188889</c:v>
                </c:pt>
                <c:pt idx="400">
                  <c:v>10.223497468497625</c:v>
                </c:pt>
                <c:pt idx="401">
                  <c:v>10.022547105115095</c:v>
                </c:pt>
                <c:pt idx="402">
                  <c:v>10.223497468497625</c:v>
                </c:pt>
                <c:pt idx="403">
                  <c:v>10.123022286806361</c:v>
                </c:pt>
                <c:pt idx="404">
                  <c:v>10.223497468497625</c:v>
                </c:pt>
                <c:pt idx="405">
                  <c:v>10.223497468497625</c:v>
                </c:pt>
                <c:pt idx="406">
                  <c:v>10.223497468497625</c:v>
                </c:pt>
                <c:pt idx="407">
                  <c:v>10.223497468497625</c:v>
                </c:pt>
                <c:pt idx="408">
                  <c:v>10.223497468497625</c:v>
                </c:pt>
                <c:pt idx="409">
                  <c:v>10.223497468497625</c:v>
                </c:pt>
                <c:pt idx="410">
                  <c:v>10.323972650188889</c:v>
                </c:pt>
                <c:pt idx="411">
                  <c:v>10.323972650188889</c:v>
                </c:pt>
                <c:pt idx="412">
                  <c:v>10.323972650188889</c:v>
                </c:pt>
                <c:pt idx="413">
                  <c:v>10.323972650188889</c:v>
                </c:pt>
                <c:pt idx="414">
                  <c:v>10.424447831880151</c:v>
                </c:pt>
                <c:pt idx="415">
                  <c:v>10.323972650188889</c:v>
                </c:pt>
                <c:pt idx="416">
                  <c:v>10.424447831880151</c:v>
                </c:pt>
                <c:pt idx="417">
                  <c:v>10.424447831880151</c:v>
                </c:pt>
                <c:pt idx="418">
                  <c:v>10.323972650188889</c:v>
                </c:pt>
                <c:pt idx="419">
                  <c:v>10.424447831880151</c:v>
                </c:pt>
                <c:pt idx="420">
                  <c:v>10.424447831880151</c:v>
                </c:pt>
                <c:pt idx="421">
                  <c:v>10.424447831880151</c:v>
                </c:pt>
                <c:pt idx="422">
                  <c:v>10.424447831880151</c:v>
                </c:pt>
                <c:pt idx="423">
                  <c:v>10.424447831880151</c:v>
                </c:pt>
                <c:pt idx="424">
                  <c:v>10.424447831880151</c:v>
                </c:pt>
                <c:pt idx="425">
                  <c:v>10.424447831880151</c:v>
                </c:pt>
                <c:pt idx="426">
                  <c:v>10.524923013571415</c:v>
                </c:pt>
                <c:pt idx="427">
                  <c:v>10.424447831880151</c:v>
                </c:pt>
                <c:pt idx="428">
                  <c:v>10.524923013571415</c:v>
                </c:pt>
                <c:pt idx="429">
                  <c:v>10.424447831880151</c:v>
                </c:pt>
                <c:pt idx="430">
                  <c:v>10.524923013571415</c:v>
                </c:pt>
                <c:pt idx="431">
                  <c:v>10.625398195262681</c:v>
                </c:pt>
                <c:pt idx="432">
                  <c:v>10.625398195262681</c:v>
                </c:pt>
                <c:pt idx="433">
                  <c:v>10.625398195262681</c:v>
                </c:pt>
                <c:pt idx="434">
                  <c:v>10.625398195262681</c:v>
                </c:pt>
                <c:pt idx="435">
                  <c:v>10.625398195262681</c:v>
                </c:pt>
                <c:pt idx="436">
                  <c:v>10.625398195262681</c:v>
                </c:pt>
                <c:pt idx="437">
                  <c:v>10.625398195262681</c:v>
                </c:pt>
                <c:pt idx="438">
                  <c:v>10.625398195262681</c:v>
                </c:pt>
                <c:pt idx="439">
                  <c:v>10.625398195262681</c:v>
                </c:pt>
                <c:pt idx="440">
                  <c:v>10.625398195262681</c:v>
                </c:pt>
                <c:pt idx="441">
                  <c:v>10.625398195262681</c:v>
                </c:pt>
                <c:pt idx="442">
                  <c:v>10.82634855864521</c:v>
                </c:pt>
                <c:pt idx="443">
                  <c:v>10.725873376953945</c:v>
                </c:pt>
                <c:pt idx="444">
                  <c:v>10.725873376953945</c:v>
                </c:pt>
                <c:pt idx="445">
                  <c:v>10.725873376953945</c:v>
                </c:pt>
                <c:pt idx="446">
                  <c:v>10.725873376953945</c:v>
                </c:pt>
                <c:pt idx="447">
                  <c:v>10.725873376953945</c:v>
                </c:pt>
                <c:pt idx="448">
                  <c:v>10.625398195262681</c:v>
                </c:pt>
                <c:pt idx="449">
                  <c:v>10.725873376953945</c:v>
                </c:pt>
                <c:pt idx="450">
                  <c:v>10.725873376953945</c:v>
                </c:pt>
                <c:pt idx="451">
                  <c:v>10.625398195262681</c:v>
                </c:pt>
                <c:pt idx="452">
                  <c:v>10.725873376953945</c:v>
                </c:pt>
                <c:pt idx="453">
                  <c:v>10.725873376953945</c:v>
                </c:pt>
                <c:pt idx="454">
                  <c:v>10.625398195262681</c:v>
                </c:pt>
                <c:pt idx="455">
                  <c:v>10.625398195262681</c:v>
                </c:pt>
                <c:pt idx="456">
                  <c:v>10.625398195262681</c:v>
                </c:pt>
                <c:pt idx="457">
                  <c:v>10.725873376953945</c:v>
                </c:pt>
                <c:pt idx="458">
                  <c:v>10.725873376953945</c:v>
                </c:pt>
                <c:pt idx="459">
                  <c:v>10.926823740336472</c:v>
                </c:pt>
                <c:pt idx="460">
                  <c:v>10.725873376953945</c:v>
                </c:pt>
                <c:pt idx="461">
                  <c:v>10.82634855864521</c:v>
                </c:pt>
                <c:pt idx="462">
                  <c:v>10.725873376953945</c:v>
                </c:pt>
                <c:pt idx="463">
                  <c:v>10.82634855864521</c:v>
                </c:pt>
                <c:pt idx="464">
                  <c:v>10.82634855864521</c:v>
                </c:pt>
                <c:pt idx="465">
                  <c:v>10.82634855864521</c:v>
                </c:pt>
                <c:pt idx="466">
                  <c:v>10.82634855864521</c:v>
                </c:pt>
                <c:pt idx="467">
                  <c:v>10.725873376953945</c:v>
                </c:pt>
                <c:pt idx="468">
                  <c:v>10.82634855864521</c:v>
                </c:pt>
                <c:pt idx="469">
                  <c:v>10.725873376953945</c:v>
                </c:pt>
                <c:pt idx="470">
                  <c:v>10.82634855864521</c:v>
                </c:pt>
                <c:pt idx="471">
                  <c:v>10.82634855864521</c:v>
                </c:pt>
                <c:pt idx="472">
                  <c:v>10.82634855864521</c:v>
                </c:pt>
                <c:pt idx="473">
                  <c:v>10.82634855864521</c:v>
                </c:pt>
                <c:pt idx="474">
                  <c:v>10.725873376953945</c:v>
                </c:pt>
                <c:pt idx="475">
                  <c:v>10.82634855864521</c:v>
                </c:pt>
                <c:pt idx="476">
                  <c:v>10.725873376953945</c:v>
                </c:pt>
                <c:pt idx="477">
                  <c:v>10.82634855864521</c:v>
                </c:pt>
                <c:pt idx="478">
                  <c:v>10.82634855864521</c:v>
                </c:pt>
                <c:pt idx="479">
                  <c:v>10.82634855864521</c:v>
                </c:pt>
                <c:pt idx="480">
                  <c:v>10.725873376953945</c:v>
                </c:pt>
                <c:pt idx="481">
                  <c:v>10.82634855864521</c:v>
                </c:pt>
                <c:pt idx="482">
                  <c:v>11.027298922027736</c:v>
                </c:pt>
                <c:pt idx="483">
                  <c:v>11.027298922027736</c:v>
                </c:pt>
                <c:pt idx="484">
                  <c:v>10.926823740336472</c:v>
                </c:pt>
                <c:pt idx="485">
                  <c:v>10.926823740336472</c:v>
                </c:pt>
                <c:pt idx="486">
                  <c:v>11.027298922027736</c:v>
                </c:pt>
                <c:pt idx="487">
                  <c:v>11.027298922027736</c:v>
                </c:pt>
                <c:pt idx="488">
                  <c:v>11.027298922027736</c:v>
                </c:pt>
                <c:pt idx="489">
                  <c:v>11.127774103719002</c:v>
                </c:pt>
                <c:pt idx="490">
                  <c:v>11.027298922027736</c:v>
                </c:pt>
                <c:pt idx="491">
                  <c:v>10.926823740336472</c:v>
                </c:pt>
                <c:pt idx="492">
                  <c:v>11.027298922027736</c:v>
                </c:pt>
                <c:pt idx="493">
                  <c:v>10.926823740336472</c:v>
                </c:pt>
                <c:pt idx="494">
                  <c:v>11.027298922027736</c:v>
                </c:pt>
                <c:pt idx="495">
                  <c:v>10.926823740336472</c:v>
                </c:pt>
                <c:pt idx="496">
                  <c:v>10.926823740336472</c:v>
                </c:pt>
                <c:pt idx="497">
                  <c:v>11.127774103719002</c:v>
                </c:pt>
                <c:pt idx="498">
                  <c:v>11.027298922027736</c:v>
                </c:pt>
                <c:pt idx="499">
                  <c:v>11.127774103719002</c:v>
                </c:pt>
                <c:pt idx="500">
                  <c:v>11.027298922027736</c:v>
                </c:pt>
                <c:pt idx="501">
                  <c:v>11.027298922027736</c:v>
                </c:pt>
                <c:pt idx="502">
                  <c:v>11.027298922027736</c:v>
                </c:pt>
                <c:pt idx="503">
                  <c:v>11.127774103719002</c:v>
                </c:pt>
                <c:pt idx="504">
                  <c:v>11.027298922027736</c:v>
                </c:pt>
                <c:pt idx="505">
                  <c:v>11.127774103719002</c:v>
                </c:pt>
                <c:pt idx="506">
                  <c:v>10.926823740336472</c:v>
                </c:pt>
                <c:pt idx="507">
                  <c:v>11.127774103719002</c:v>
                </c:pt>
                <c:pt idx="508">
                  <c:v>11.127774103719002</c:v>
                </c:pt>
                <c:pt idx="509">
                  <c:v>11.127774103719002</c:v>
                </c:pt>
                <c:pt idx="510">
                  <c:v>10.926823740336472</c:v>
                </c:pt>
                <c:pt idx="511">
                  <c:v>11.127774103719002</c:v>
                </c:pt>
                <c:pt idx="512">
                  <c:v>11.027298922027736</c:v>
                </c:pt>
                <c:pt idx="513">
                  <c:v>11.127774103719002</c:v>
                </c:pt>
                <c:pt idx="514">
                  <c:v>11.127774103719002</c:v>
                </c:pt>
                <c:pt idx="515">
                  <c:v>11.027298922027736</c:v>
                </c:pt>
                <c:pt idx="516">
                  <c:v>11.127774103719002</c:v>
                </c:pt>
                <c:pt idx="517">
                  <c:v>11.127774103719002</c:v>
                </c:pt>
                <c:pt idx="518">
                  <c:v>11.228249285410266</c:v>
                </c:pt>
                <c:pt idx="519">
                  <c:v>11.228249285410266</c:v>
                </c:pt>
                <c:pt idx="520">
                  <c:v>11.32872446710153</c:v>
                </c:pt>
                <c:pt idx="521">
                  <c:v>11.127774103719002</c:v>
                </c:pt>
                <c:pt idx="522">
                  <c:v>11.228249285410266</c:v>
                </c:pt>
                <c:pt idx="523">
                  <c:v>11.228249285410266</c:v>
                </c:pt>
                <c:pt idx="524">
                  <c:v>11.228249285410266</c:v>
                </c:pt>
                <c:pt idx="525">
                  <c:v>11.228249285410266</c:v>
                </c:pt>
                <c:pt idx="526">
                  <c:v>11.127774103719002</c:v>
                </c:pt>
                <c:pt idx="527">
                  <c:v>11.127774103719002</c:v>
                </c:pt>
                <c:pt idx="528">
                  <c:v>11.127774103719002</c:v>
                </c:pt>
                <c:pt idx="529">
                  <c:v>11.228249285410266</c:v>
                </c:pt>
                <c:pt idx="530">
                  <c:v>11.228249285410266</c:v>
                </c:pt>
                <c:pt idx="531">
                  <c:v>11.228249285410266</c:v>
                </c:pt>
                <c:pt idx="532">
                  <c:v>11.228249285410266</c:v>
                </c:pt>
                <c:pt idx="533">
                  <c:v>11.32872446710153</c:v>
                </c:pt>
                <c:pt idx="534">
                  <c:v>11.32872446710153</c:v>
                </c:pt>
                <c:pt idx="535">
                  <c:v>11.228249285410266</c:v>
                </c:pt>
                <c:pt idx="536">
                  <c:v>11.32872446710153</c:v>
                </c:pt>
                <c:pt idx="537">
                  <c:v>11.228249285410266</c:v>
                </c:pt>
                <c:pt idx="538">
                  <c:v>11.228249285410266</c:v>
                </c:pt>
                <c:pt idx="539">
                  <c:v>11.32872446710153</c:v>
                </c:pt>
                <c:pt idx="540">
                  <c:v>11.228249285410266</c:v>
                </c:pt>
                <c:pt idx="541">
                  <c:v>11.228249285410266</c:v>
                </c:pt>
                <c:pt idx="542">
                  <c:v>11.228249285410266</c:v>
                </c:pt>
                <c:pt idx="543">
                  <c:v>11.228249285410266</c:v>
                </c:pt>
                <c:pt idx="544">
                  <c:v>11.32872446710153</c:v>
                </c:pt>
                <c:pt idx="545">
                  <c:v>11.429199648792792</c:v>
                </c:pt>
                <c:pt idx="546">
                  <c:v>11.429199648792792</c:v>
                </c:pt>
                <c:pt idx="547">
                  <c:v>11.32872446710153</c:v>
                </c:pt>
                <c:pt idx="548">
                  <c:v>11.32872446710153</c:v>
                </c:pt>
                <c:pt idx="549">
                  <c:v>11.32872446710153</c:v>
                </c:pt>
                <c:pt idx="550">
                  <c:v>11.429199648792792</c:v>
                </c:pt>
                <c:pt idx="551">
                  <c:v>11.32872446710153</c:v>
                </c:pt>
                <c:pt idx="552">
                  <c:v>11.429199648792792</c:v>
                </c:pt>
                <c:pt idx="553">
                  <c:v>11.32872446710153</c:v>
                </c:pt>
                <c:pt idx="554">
                  <c:v>11.228249285410266</c:v>
                </c:pt>
                <c:pt idx="555">
                  <c:v>11.32872446710153</c:v>
                </c:pt>
                <c:pt idx="556">
                  <c:v>11.32872446710153</c:v>
                </c:pt>
                <c:pt idx="557">
                  <c:v>11.429199648792792</c:v>
                </c:pt>
                <c:pt idx="558">
                  <c:v>11.529674830484057</c:v>
                </c:pt>
                <c:pt idx="559">
                  <c:v>11.228249285410266</c:v>
                </c:pt>
                <c:pt idx="560">
                  <c:v>11.429199648792792</c:v>
                </c:pt>
                <c:pt idx="561">
                  <c:v>11.429199648792792</c:v>
                </c:pt>
                <c:pt idx="562">
                  <c:v>11.32872446710153</c:v>
                </c:pt>
                <c:pt idx="563">
                  <c:v>11.429199648792792</c:v>
                </c:pt>
                <c:pt idx="564">
                  <c:v>11.429199648792792</c:v>
                </c:pt>
                <c:pt idx="565">
                  <c:v>11.529674830484057</c:v>
                </c:pt>
                <c:pt idx="566">
                  <c:v>11.429199648792792</c:v>
                </c:pt>
                <c:pt idx="567">
                  <c:v>11.32872446710153</c:v>
                </c:pt>
                <c:pt idx="568">
                  <c:v>11.429199648792792</c:v>
                </c:pt>
                <c:pt idx="569">
                  <c:v>11.429199648792792</c:v>
                </c:pt>
                <c:pt idx="570">
                  <c:v>11.529674830484057</c:v>
                </c:pt>
                <c:pt idx="571">
                  <c:v>11.429199648792792</c:v>
                </c:pt>
                <c:pt idx="572">
                  <c:v>11.429199648792792</c:v>
                </c:pt>
                <c:pt idx="573">
                  <c:v>11.429199648792792</c:v>
                </c:pt>
                <c:pt idx="574">
                  <c:v>11.429199648792792</c:v>
                </c:pt>
                <c:pt idx="575">
                  <c:v>11.429199648792792</c:v>
                </c:pt>
                <c:pt idx="576">
                  <c:v>11.429199648792792</c:v>
                </c:pt>
                <c:pt idx="577">
                  <c:v>11.529674830484057</c:v>
                </c:pt>
                <c:pt idx="578">
                  <c:v>11.529674830484057</c:v>
                </c:pt>
                <c:pt idx="579">
                  <c:v>11.429199648792792</c:v>
                </c:pt>
                <c:pt idx="580">
                  <c:v>11.630150012175323</c:v>
                </c:pt>
                <c:pt idx="581">
                  <c:v>11.630150012175323</c:v>
                </c:pt>
                <c:pt idx="582">
                  <c:v>11.429199648792792</c:v>
                </c:pt>
                <c:pt idx="583">
                  <c:v>11.429199648792792</c:v>
                </c:pt>
                <c:pt idx="584">
                  <c:v>11.630150012175323</c:v>
                </c:pt>
                <c:pt idx="585">
                  <c:v>11.529674830484057</c:v>
                </c:pt>
                <c:pt idx="586">
                  <c:v>11.529674830484057</c:v>
                </c:pt>
                <c:pt idx="587">
                  <c:v>11.630150012175323</c:v>
                </c:pt>
                <c:pt idx="588">
                  <c:v>11.630150012175323</c:v>
                </c:pt>
                <c:pt idx="589">
                  <c:v>11.529674830484057</c:v>
                </c:pt>
                <c:pt idx="590">
                  <c:v>11.529674830484057</c:v>
                </c:pt>
                <c:pt idx="591">
                  <c:v>11.630150012175323</c:v>
                </c:pt>
                <c:pt idx="592">
                  <c:v>11.529674830484057</c:v>
                </c:pt>
                <c:pt idx="593">
                  <c:v>11.529674830484057</c:v>
                </c:pt>
                <c:pt idx="594">
                  <c:v>11.529674830484057</c:v>
                </c:pt>
                <c:pt idx="595">
                  <c:v>11.529674830484057</c:v>
                </c:pt>
                <c:pt idx="596">
                  <c:v>11.529674830484057</c:v>
                </c:pt>
                <c:pt idx="597">
                  <c:v>11.630150012175323</c:v>
                </c:pt>
                <c:pt idx="598">
                  <c:v>11.730625193866587</c:v>
                </c:pt>
                <c:pt idx="599">
                  <c:v>11.730625193866587</c:v>
                </c:pt>
                <c:pt idx="600">
                  <c:v>11.831100375557849</c:v>
                </c:pt>
                <c:pt idx="601">
                  <c:v>11.730625193866587</c:v>
                </c:pt>
                <c:pt idx="602">
                  <c:v>11.529674830484057</c:v>
                </c:pt>
                <c:pt idx="603">
                  <c:v>11.630150012175323</c:v>
                </c:pt>
                <c:pt idx="604">
                  <c:v>11.630150012175323</c:v>
                </c:pt>
                <c:pt idx="605">
                  <c:v>11.730625193866587</c:v>
                </c:pt>
                <c:pt idx="606">
                  <c:v>11.529674830484057</c:v>
                </c:pt>
                <c:pt idx="607">
                  <c:v>11.630150012175323</c:v>
                </c:pt>
                <c:pt idx="608">
                  <c:v>11.831100375557849</c:v>
                </c:pt>
                <c:pt idx="609">
                  <c:v>11.831100375557849</c:v>
                </c:pt>
                <c:pt idx="610">
                  <c:v>11.730625193866587</c:v>
                </c:pt>
                <c:pt idx="611">
                  <c:v>11.831100375557849</c:v>
                </c:pt>
                <c:pt idx="612">
                  <c:v>11.730625193866587</c:v>
                </c:pt>
                <c:pt idx="613">
                  <c:v>11.730625193866587</c:v>
                </c:pt>
                <c:pt idx="614">
                  <c:v>11.931575557249113</c:v>
                </c:pt>
                <c:pt idx="615">
                  <c:v>11.730625193866587</c:v>
                </c:pt>
                <c:pt idx="616">
                  <c:v>11.730625193866587</c:v>
                </c:pt>
                <c:pt idx="617">
                  <c:v>11.831100375557849</c:v>
                </c:pt>
                <c:pt idx="618">
                  <c:v>11.931575557249113</c:v>
                </c:pt>
                <c:pt idx="619">
                  <c:v>11.730625193866587</c:v>
                </c:pt>
                <c:pt idx="620">
                  <c:v>11.831100375557849</c:v>
                </c:pt>
                <c:pt idx="621">
                  <c:v>11.931575557249113</c:v>
                </c:pt>
                <c:pt idx="622">
                  <c:v>11.831100375557849</c:v>
                </c:pt>
                <c:pt idx="623">
                  <c:v>11.931575557249113</c:v>
                </c:pt>
                <c:pt idx="624">
                  <c:v>11.931575557249113</c:v>
                </c:pt>
                <c:pt idx="625">
                  <c:v>11.730625193866587</c:v>
                </c:pt>
                <c:pt idx="626">
                  <c:v>11.931575557249113</c:v>
                </c:pt>
                <c:pt idx="627">
                  <c:v>11.931575557249113</c:v>
                </c:pt>
                <c:pt idx="628">
                  <c:v>11.931575557249113</c:v>
                </c:pt>
                <c:pt idx="629">
                  <c:v>12.032050738940377</c:v>
                </c:pt>
                <c:pt idx="630">
                  <c:v>11.931575557249113</c:v>
                </c:pt>
                <c:pt idx="631">
                  <c:v>12.032050738940377</c:v>
                </c:pt>
                <c:pt idx="632">
                  <c:v>11.831100375557849</c:v>
                </c:pt>
                <c:pt idx="633">
                  <c:v>11.931575557249113</c:v>
                </c:pt>
                <c:pt idx="634">
                  <c:v>11.931575557249113</c:v>
                </c:pt>
                <c:pt idx="635">
                  <c:v>11.730625193866587</c:v>
                </c:pt>
                <c:pt idx="636">
                  <c:v>11.931575557249113</c:v>
                </c:pt>
                <c:pt idx="637">
                  <c:v>12.032050738940377</c:v>
                </c:pt>
                <c:pt idx="638">
                  <c:v>12.132525920631643</c:v>
                </c:pt>
                <c:pt idx="639">
                  <c:v>11.931575557249113</c:v>
                </c:pt>
                <c:pt idx="640">
                  <c:v>12.032050738940377</c:v>
                </c:pt>
                <c:pt idx="641">
                  <c:v>12.032050738940377</c:v>
                </c:pt>
                <c:pt idx="642">
                  <c:v>11.931575557249113</c:v>
                </c:pt>
                <c:pt idx="643">
                  <c:v>12.032050738940377</c:v>
                </c:pt>
                <c:pt idx="644">
                  <c:v>12.132525920631643</c:v>
                </c:pt>
                <c:pt idx="645">
                  <c:v>11.931575557249113</c:v>
                </c:pt>
                <c:pt idx="646">
                  <c:v>12.032050738940377</c:v>
                </c:pt>
                <c:pt idx="647">
                  <c:v>11.831100375557849</c:v>
                </c:pt>
                <c:pt idx="648">
                  <c:v>11.831100375557849</c:v>
                </c:pt>
                <c:pt idx="649">
                  <c:v>11.931575557249113</c:v>
                </c:pt>
                <c:pt idx="650">
                  <c:v>12.032050738940377</c:v>
                </c:pt>
                <c:pt idx="651">
                  <c:v>12.032050738940377</c:v>
                </c:pt>
                <c:pt idx="652">
                  <c:v>12.032050738940377</c:v>
                </c:pt>
                <c:pt idx="653">
                  <c:v>11.931575557249113</c:v>
                </c:pt>
                <c:pt idx="654">
                  <c:v>11.931575557249113</c:v>
                </c:pt>
                <c:pt idx="655">
                  <c:v>11.931575557249113</c:v>
                </c:pt>
                <c:pt idx="656">
                  <c:v>12.032050738940377</c:v>
                </c:pt>
                <c:pt idx="657">
                  <c:v>11.931575557249113</c:v>
                </c:pt>
                <c:pt idx="658">
                  <c:v>11.931575557249113</c:v>
                </c:pt>
                <c:pt idx="659">
                  <c:v>12.233001102322907</c:v>
                </c:pt>
                <c:pt idx="660">
                  <c:v>12.032050738940377</c:v>
                </c:pt>
                <c:pt idx="661">
                  <c:v>11.931575557249113</c:v>
                </c:pt>
                <c:pt idx="662">
                  <c:v>11.931575557249113</c:v>
                </c:pt>
                <c:pt idx="663">
                  <c:v>11.831100375557849</c:v>
                </c:pt>
                <c:pt idx="664">
                  <c:v>12.032050738940377</c:v>
                </c:pt>
                <c:pt idx="665">
                  <c:v>11.931575557249113</c:v>
                </c:pt>
                <c:pt idx="666">
                  <c:v>12.032050738940377</c:v>
                </c:pt>
                <c:pt idx="667">
                  <c:v>11.831100375557849</c:v>
                </c:pt>
                <c:pt idx="668">
                  <c:v>12.032050738940377</c:v>
                </c:pt>
                <c:pt idx="669">
                  <c:v>12.032050738940377</c:v>
                </c:pt>
                <c:pt idx="670">
                  <c:v>12.032050738940377</c:v>
                </c:pt>
                <c:pt idx="671">
                  <c:v>12.032050738940377</c:v>
                </c:pt>
                <c:pt idx="672">
                  <c:v>11.931575557249113</c:v>
                </c:pt>
                <c:pt idx="673">
                  <c:v>11.931575557249113</c:v>
                </c:pt>
                <c:pt idx="674">
                  <c:v>12.032050738940377</c:v>
                </c:pt>
                <c:pt idx="675">
                  <c:v>11.931575557249113</c:v>
                </c:pt>
                <c:pt idx="676">
                  <c:v>11.730625193866587</c:v>
                </c:pt>
                <c:pt idx="677">
                  <c:v>11.831100375557849</c:v>
                </c:pt>
                <c:pt idx="678">
                  <c:v>12.032050738940377</c:v>
                </c:pt>
                <c:pt idx="679">
                  <c:v>11.831100375557849</c:v>
                </c:pt>
                <c:pt idx="680">
                  <c:v>11.931575557249113</c:v>
                </c:pt>
                <c:pt idx="681">
                  <c:v>11.931575557249113</c:v>
                </c:pt>
                <c:pt idx="682">
                  <c:v>12.132525920631643</c:v>
                </c:pt>
                <c:pt idx="683">
                  <c:v>11.931575557249113</c:v>
                </c:pt>
                <c:pt idx="684">
                  <c:v>11.931575557249113</c:v>
                </c:pt>
                <c:pt idx="685">
                  <c:v>11.831100375557849</c:v>
                </c:pt>
                <c:pt idx="686">
                  <c:v>11.831100375557849</c:v>
                </c:pt>
                <c:pt idx="687">
                  <c:v>11.831100375557849</c:v>
                </c:pt>
                <c:pt idx="688">
                  <c:v>12.132525920631643</c:v>
                </c:pt>
                <c:pt idx="689">
                  <c:v>11.931575557249113</c:v>
                </c:pt>
                <c:pt idx="690">
                  <c:v>12.032050738940377</c:v>
                </c:pt>
                <c:pt idx="691">
                  <c:v>12.032050738940377</c:v>
                </c:pt>
                <c:pt idx="692">
                  <c:v>11.931575557249113</c:v>
                </c:pt>
                <c:pt idx="693">
                  <c:v>11.931575557249113</c:v>
                </c:pt>
                <c:pt idx="694">
                  <c:v>12.032050738940377</c:v>
                </c:pt>
                <c:pt idx="695">
                  <c:v>12.032050738940377</c:v>
                </c:pt>
                <c:pt idx="696">
                  <c:v>12.032050738940377</c:v>
                </c:pt>
                <c:pt idx="697">
                  <c:v>11.931575557249113</c:v>
                </c:pt>
                <c:pt idx="698">
                  <c:v>11.931575557249113</c:v>
                </c:pt>
                <c:pt idx="699">
                  <c:v>12.032050738940377</c:v>
                </c:pt>
                <c:pt idx="700">
                  <c:v>12.132525920631643</c:v>
                </c:pt>
                <c:pt idx="701">
                  <c:v>12.132525920631643</c:v>
                </c:pt>
                <c:pt idx="702">
                  <c:v>11.931575557249113</c:v>
                </c:pt>
                <c:pt idx="703">
                  <c:v>11.831100375557849</c:v>
                </c:pt>
                <c:pt idx="704">
                  <c:v>12.132525920631643</c:v>
                </c:pt>
                <c:pt idx="705">
                  <c:v>12.032050738940377</c:v>
                </c:pt>
                <c:pt idx="706">
                  <c:v>12.132525920631643</c:v>
                </c:pt>
                <c:pt idx="707">
                  <c:v>12.132525920631643</c:v>
                </c:pt>
                <c:pt idx="708">
                  <c:v>12.032050738940377</c:v>
                </c:pt>
                <c:pt idx="709">
                  <c:v>12.032050738940377</c:v>
                </c:pt>
                <c:pt idx="710">
                  <c:v>12.032050738940377</c:v>
                </c:pt>
                <c:pt idx="711">
                  <c:v>12.032050738940377</c:v>
                </c:pt>
                <c:pt idx="712">
                  <c:v>11.931575557249113</c:v>
                </c:pt>
                <c:pt idx="713">
                  <c:v>12.032050738940377</c:v>
                </c:pt>
                <c:pt idx="714">
                  <c:v>12.132525920631643</c:v>
                </c:pt>
                <c:pt idx="715">
                  <c:v>12.132525920631643</c:v>
                </c:pt>
                <c:pt idx="716">
                  <c:v>12.032050738940377</c:v>
                </c:pt>
                <c:pt idx="717">
                  <c:v>12.032050738940377</c:v>
                </c:pt>
                <c:pt idx="718">
                  <c:v>12.032050738940377</c:v>
                </c:pt>
                <c:pt idx="719">
                  <c:v>12.132525920631643</c:v>
                </c:pt>
                <c:pt idx="720">
                  <c:v>12.032050738940377</c:v>
                </c:pt>
                <c:pt idx="721">
                  <c:v>12.032050738940377</c:v>
                </c:pt>
                <c:pt idx="722">
                  <c:v>12.032050738940377</c:v>
                </c:pt>
                <c:pt idx="723">
                  <c:v>12.032050738940377</c:v>
                </c:pt>
                <c:pt idx="724">
                  <c:v>12.032050738940377</c:v>
                </c:pt>
                <c:pt idx="725">
                  <c:v>12.132525920631643</c:v>
                </c:pt>
                <c:pt idx="726">
                  <c:v>12.132525920631643</c:v>
                </c:pt>
                <c:pt idx="727">
                  <c:v>12.032050738940377</c:v>
                </c:pt>
                <c:pt idx="728">
                  <c:v>12.032050738940377</c:v>
                </c:pt>
                <c:pt idx="729">
                  <c:v>12.032050738940377</c:v>
                </c:pt>
                <c:pt idx="730">
                  <c:v>12.132525920631643</c:v>
                </c:pt>
                <c:pt idx="731">
                  <c:v>12.032050738940377</c:v>
                </c:pt>
                <c:pt idx="732">
                  <c:v>12.132525920631643</c:v>
                </c:pt>
                <c:pt idx="733">
                  <c:v>12.132525920631643</c:v>
                </c:pt>
                <c:pt idx="734">
                  <c:v>12.132525920631643</c:v>
                </c:pt>
                <c:pt idx="735">
                  <c:v>12.032050738940377</c:v>
                </c:pt>
                <c:pt idx="736">
                  <c:v>12.132525920631643</c:v>
                </c:pt>
                <c:pt idx="737">
                  <c:v>12.132525920631643</c:v>
                </c:pt>
                <c:pt idx="738">
                  <c:v>12.132525920631643</c:v>
                </c:pt>
                <c:pt idx="739">
                  <c:v>12.032050738940377</c:v>
                </c:pt>
                <c:pt idx="740">
                  <c:v>12.132525920631643</c:v>
                </c:pt>
                <c:pt idx="741">
                  <c:v>12.132525920631643</c:v>
                </c:pt>
                <c:pt idx="742">
                  <c:v>12.032050738940377</c:v>
                </c:pt>
                <c:pt idx="743">
                  <c:v>12.032050738940377</c:v>
                </c:pt>
                <c:pt idx="744">
                  <c:v>12.132525920631643</c:v>
                </c:pt>
                <c:pt idx="745">
                  <c:v>12.233001102322907</c:v>
                </c:pt>
                <c:pt idx="746">
                  <c:v>12.132525920631643</c:v>
                </c:pt>
                <c:pt idx="747">
                  <c:v>12.132525920631643</c:v>
                </c:pt>
                <c:pt idx="748">
                  <c:v>12.032050738940377</c:v>
                </c:pt>
                <c:pt idx="749">
                  <c:v>12.132525920631643</c:v>
                </c:pt>
                <c:pt idx="750">
                  <c:v>12.233001102322907</c:v>
                </c:pt>
                <c:pt idx="751">
                  <c:v>12.233001102322907</c:v>
                </c:pt>
                <c:pt idx="752">
                  <c:v>12.233001102322907</c:v>
                </c:pt>
                <c:pt idx="753">
                  <c:v>12.032050738940377</c:v>
                </c:pt>
                <c:pt idx="754">
                  <c:v>12.132525920631643</c:v>
                </c:pt>
                <c:pt idx="755">
                  <c:v>12.032050738940377</c:v>
                </c:pt>
                <c:pt idx="756">
                  <c:v>12.132525920631643</c:v>
                </c:pt>
                <c:pt idx="757">
                  <c:v>12.132525920631643</c:v>
                </c:pt>
                <c:pt idx="758">
                  <c:v>12.233001102322907</c:v>
                </c:pt>
                <c:pt idx="759">
                  <c:v>12.132525920631643</c:v>
                </c:pt>
                <c:pt idx="760">
                  <c:v>12.032050738940377</c:v>
                </c:pt>
                <c:pt idx="761">
                  <c:v>12.233001102322907</c:v>
                </c:pt>
                <c:pt idx="762">
                  <c:v>12.132525920631643</c:v>
                </c:pt>
                <c:pt idx="763">
                  <c:v>12.132525920631643</c:v>
                </c:pt>
                <c:pt idx="764">
                  <c:v>12.132525920631643</c:v>
                </c:pt>
                <c:pt idx="765">
                  <c:v>12.132525920631643</c:v>
                </c:pt>
                <c:pt idx="766">
                  <c:v>12.433951465705434</c:v>
                </c:pt>
                <c:pt idx="767">
                  <c:v>12.33347628401417</c:v>
                </c:pt>
                <c:pt idx="768">
                  <c:v>12.433951465705434</c:v>
                </c:pt>
                <c:pt idx="769">
                  <c:v>12.233001102322907</c:v>
                </c:pt>
                <c:pt idx="770">
                  <c:v>12.233001102322907</c:v>
                </c:pt>
                <c:pt idx="771">
                  <c:v>12.33347628401417</c:v>
                </c:pt>
                <c:pt idx="772">
                  <c:v>12.33347628401417</c:v>
                </c:pt>
                <c:pt idx="773">
                  <c:v>12.233001102322907</c:v>
                </c:pt>
                <c:pt idx="774">
                  <c:v>12.132525920631643</c:v>
                </c:pt>
                <c:pt idx="775">
                  <c:v>12.032050738940377</c:v>
                </c:pt>
                <c:pt idx="776">
                  <c:v>12.132525920631643</c:v>
                </c:pt>
                <c:pt idx="777">
                  <c:v>12.132525920631643</c:v>
                </c:pt>
                <c:pt idx="778">
                  <c:v>12.233001102322907</c:v>
                </c:pt>
                <c:pt idx="779">
                  <c:v>12.433951465705434</c:v>
                </c:pt>
                <c:pt idx="780">
                  <c:v>12.233001102322907</c:v>
                </c:pt>
              </c:numCache>
            </c:numRef>
          </c:yVal>
          <c:smooth val="1"/>
        </c:ser>
        <c:ser>
          <c:idx val="6"/>
          <c:order val="9"/>
          <c:tx>
            <c:strRef>
              <c:f>'和室２ (2)'!$G$1865</c:f>
              <c:strCache>
                <c:ptCount val="1"/>
                <c:pt idx="0">
                  <c:v>和室２　中央柱　中</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(2)'!$G$1866:$G$2646</c:f>
              <c:numCache>
                <c:formatCode>0.0_ </c:formatCode>
                <c:ptCount val="781"/>
                <c:pt idx="0">
                  <c:v>-1.1310499870608202</c:v>
                </c:pt>
                <c:pt idx="1">
                  <c:v>-1.1310499870608202</c:v>
                </c:pt>
                <c:pt idx="2">
                  <c:v>-1.030806860358545</c:v>
                </c:pt>
                <c:pt idx="3">
                  <c:v>-1.030806860358545</c:v>
                </c:pt>
                <c:pt idx="4">
                  <c:v>-1.1310499870608202</c:v>
                </c:pt>
                <c:pt idx="5">
                  <c:v>-1.1310499870608202</c:v>
                </c:pt>
                <c:pt idx="6">
                  <c:v>-1.1310499870608202</c:v>
                </c:pt>
                <c:pt idx="7">
                  <c:v>-1.1310499870608202</c:v>
                </c:pt>
                <c:pt idx="8">
                  <c:v>-1.1310499870608202</c:v>
                </c:pt>
                <c:pt idx="9">
                  <c:v>-1.1310499870608202</c:v>
                </c:pt>
                <c:pt idx="10">
                  <c:v>-1.1310499870608202</c:v>
                </c:pt>
                <c:pt idx="11">
                  <c:v>-1.1310499870608202</c:v>
                </c:pt>
                <c:pt idx="12">
                  <c:v>-1.1310499870608202</c:v>
                </c:pt>
                <c:pt idx="13">
                  <c:v>-1.1310499870608202</c:v>
                </c:pt>
                <c:pt idx="14">
                  <c:v>-1.1310499870608202</c:v>
                </c:pt>
                <c:pt idx="15">
                  <c:v>-1.1310499870608202</c:v>
                </c:pt>
                <c:pt idx="16">
                  <c:v>-1.1310499870608202</c:v>
                </c:pt>
                <c:pt idx="17">
                  <c:v>-1.1310499870608202</c:v>
                </c:pt>
                <c:pt idx="18">
                  <c:v>-1.1310499870608202</c:v>
                </c:pt>
                <c:pt idx="19">
                  <c:v>-1.1310499870608202</c:v>
                </c:pt>
                <c:pt idx="20">
                  <c:v>-1.1310499870608202</c:v>
                </c:pt>
                <c:pt idx="21">
                  <c:v>-1.1310499870608202</c:v>
                </c:pt>
                <c:pt idx="22">
                  <c:v>-1.1310499870608202</c:v>
                </c:pt>
                <c:pt idx="23">
                  <c:v>-1.1310499870608202</c:v>
                </c:pt>
                <c:pt idx="24">
                  <c:v>-1.030806860358545</c:v>
                </c:pt>
                <c:pt idx="25">
                  <c:v>-1.030806860358545</c:v>
                </c:pt>
                <c:pt idx="26">
                  <c:v>-1.030806860358545</c:v>
                </c:pt>
                <c:pt idx="27">
                  <c:v>-1.1310499870608202</c:v>
                </c:pt>
                <c:pt idx="28">
                  <c:v>-1.030806860358545</c:v>
                </c:pt>
                <c:pt idx="29">
                  <c:v>-1.1310499870608202</c:v>
                </c:pt>
                <c:pt idx="30">
                  <c:v>-1.1310499870608202</c:v>
                </c:pt>
                <c:pt idx="31">
                  <c:v>-1.1310499870608202</c:v>
                </c:pt>
                <c:pt idx="32">
                  <c:v>-1.1310499870608202</c:v>
                </c:pt>
                <c:pt idx="33">
                  <c:v>-1.1310499870608202</c:v>
                </c:pt>
                <c:pt idx="34">
                  <c:v>-1.1310499870608202</c:v>
                </c:pt>
                <c:pt idx="35">
                  <c:v>-1.1310499870608202</c:v>
                </c:pt>
                <c:pt idx="36">
                  <c:v>-1.1310499870608202</c:v>
                </c:pt>
                <c:pt idx="37">
                  <c:v>-1.1310499870608202</c:v>
                </c:pt>
                <c:pt idx="38">
                  <c:v>-1.1310499870608202</c:v>
                </c:pt>
                <c:pt idx="39">
                  <c:v>-1.1310499870608202</c:v>
                </c:pt>
                <c:pt idx="40">
                  <c:v>-1.1310499870608202</c:v>
                </c:pt>
                <c:pt idx="41">
                  <c:v>-1.1310499870608202</c:v>
                </c:pt>
                <c:pt idx="42">
                  <c:v>-1.1310499870608202</c:v>
                </c:pt>
                <c:pt idx="43">
                  <c:v>-1.1310499870608202</c:v>
                </c:pt>
                <c:pt idx="44">
                  <c:v>-1.1310499870608202</c:v>
                </c:pt>
                <c:pt idx="45">
                  <c:v>-1.1310499870608202</c:v>
                </c:pt>
                <c:pt idx="46">
                  <c:v>-1.1310499870608202</c:v>
                </c:pt>
                <c:pt idx="47">
                  <c:v>-1.1310499870608202</c:v>
                </c:pt>
                <c:pt idx="48">
                  <c:v>-1.1310499870608202</c:v>
                </c:pt>
                <c:pt idx="49">
                  <c:v>-1.1310499870608202</c:v>
                </c:pt>
                <c:pt idx="50">
                  <c:v>-1.030806860358545</c:v>
                </c:pt>
                <c:pt idx="51">
                  <c:v>-1.1310499870608202</c:v>
                </c:pt>
                <c:pt idx="52">
                  <c:v>-1.1310499870608202</c:v>
                </c:pt>
                <c:pt idx="53">
                  <c:v>-1.030806860358545</c:v>
                </c:pt>
                <c:pt idx="54">
                  <c:v>-1.030806860358545</c:v>
                </c:pt>
                <c:pt idx="55">
                  <c:v>-1.030806860358545</c:v>
                </c:pt>
                <c:pt idx="56">
                  <c:v>-1.1310499870608202</c:v>
                </c:pt>
                <c:pt idx="57">
                  <c:v>-1.030806860358545</c:v>
                </c:pt>
                <c:pt idx="58">
                  <c:v>-1.1310499870608202</c:v>
                </c:pt>
                <c:pt idx="59">
                  <c:v>-1.1310499870608202</c:v>
                </c:pt>
                <c:pt idx="60">
                  <c:v>-1.1310499870608202</c:v>
                </c:pt>
                <c:pt idx="61">
                  <c:v>-1.1310499870608202</c:v>
                </c:pt>
                <c:pt idx="62">
                  <c:v>-1.1310499870608202</c:v>
                </c:pt>
                <c:pt idx="63">
                  <c:v>-1.1310499870608202</c:v>
                </c:pt>
                <c:pt idx="64">
                  <c:v>-1.030806860358545</c:v>
                </c:pt>
                <c:pt idx="65">
                  <c:v>-1.1310499870608202</c:v>
                </c:pt>
                <c:pt idx="66">
                  <c:v>-1.1310499870608202</c:v>
                </c:pt>
                <c:pt idx="67">
                  <c:v>-1.1310499870608202</c:v>
                </c:pt>
                <c:pt idx="68">
                  <c:v>-1.1310499870608202</c:v>
                </c:pt>
                <c:pt idx="69">
                  <c:v>-1.1310499870608202</c:v>
                </c:pt>
                <c:pt idx="70">
                  <c:v>-1.1310499870608202</c:v>
                </c:pt>
                <c:pt idx="71">
                  <c:v>-1.030806860358545</c:v>
                </c:pt>
                <c:pt idx="72">
                  <c:v>-1.030806860358545</c:v>
                </c:pt>
                <c:pt idx="73">
                  <c:v>-1.030806860358545</c:v>
                </c:pt>
                <c:pt idx="74">
                  <c:v>-1.1310499870608202</c:v>
                </c:pt>
                <c:pt idx="75">
                  <c:v>-1.030806860358545</c:v>
                </c:pt>
                <c:pt idx="76">
                  <c:v>-1.030806860358545</c:v>
                </c:pt>
                <c:pt idx="77">
                  <c:v>-1.030806860358545</c:v>
                </c:pt>
                <c:pt idx="78">
                  <c:v>-1.1310499870608202</c:v>
                </c:pt>
                <c:pt idx="79">
                  <c:v>-1.1310499870608202</c:v>
                </c:pt>
                <c:pt idx="80">
                  <c:v>-1.1310499870608202</c:v>
                </c:pt>
                <c:pt idx="81">
                  <c:v>-1.1310499870608202</c:v>
                </c:pt>
                <c:pt idx="82">
                  <c:v>-1.1310499870608202</c:v>
                </c:pt>
                <c:pt idx="83">
                  <c:v>-1.1310499870608202</c:v>
                </c:pt>
                <c:pt idx="84">
                  <c:v>-1.1310499870608202</c:v>
                </c:pt>
                <c:pt idx="85">
                  <c:v>-1.1310499870608202</c:v>
                </c:pt>
                <c:pt idx="86">
                  <c:v>-1.1310499870608202</c:v>
                </c:pt>
                <c:pt idx="87">
                  <c:v>-1.1310499870608202</c:v>
                </c:pt>
                <c:pt idx="88">
                  <c:v>-1.1310499870608202</c:v>
                </c:pt>
                <c:pt idx="89">
                  <c:v>-1.1310499870608202</c:v>
                </c:pt>
                <c:pt idx="90">
                  <c:v>-1.1310499870608202</c:v>
                </c:pt>
                <c:pt idx="91">
                  <c:v>-1.1310499870608202</c:v>
                </c:pt>
                <c:pt idx="92">
                  <c:v>-1.1310499870608202</c:v>
                </c:pt>
                <c:pt idx="93">
                  <c:v>-1.1310499870608202</c:v>
                </c:pt>
                <c:pt idx="94">
                  <c:v>-1.1310499870608202</c:v>
                </c:pt>
                <c:pt idx="95">
                  <c:v>-1.1310499870608202</c:v>
                </c:pt>
                <c:pt idx="96">
                  <c:v>-1.1310499870608202</c:v>
                </c:pt>
                <c:pt idx="97">
                  <c:v>-1.1310499870608202</c:v>
                </c:pt>
                <c:pt idx="98">
                  <c:v>-1.1310499870608202</c:v>
                </c:pt>
                <c:pt idx="99">
                  <c:v>-1.1310499870608202</c:v>
                </c:pt>
                <c:pt idx="100">
                  <c:v>-1.1310499870608202</c:v>
                </c:pt>
                <c:pt idx="101">
                  <c:v>-1.030806860358545</c:v>
                </c:pt>
                <c:pt idx="102">
                  <c:v>-1.030806860358545</c:v>
                </c:pt>
                <c:pt idx="103">
                  <c:v>-1.030806860358545</c:v>
                </c:pt>
                <c:pt idx="104">
                  <c:v>-1.030806860358545</c:v>
                </c:pt>
                <c:pt idx="105">
                  <c:v>-1.030806860358545</c:v>
                </c:pt>
                <c:pt idx="106">
                  <c:v>-1.030806860358545</c:v>
                </c:pt>
                <c:pt idx="107">
                  <c:v>-1.030806860358545</c:v>
                </c:pt>
                <c:pt idx="108">
                  <c:v>-1.030806860358545</c:v>
                </c:pt>
                <c:pt idx="109">
                  <c:v>-1.030806860358545</c:v>
                </c:pt>
                <c:pt idx="110">
                  <c:v>-0.9305637336562701</c:v>
                </c:pt>
                <c:pt idx="111">
                  <c:v>-0.9305637336562701</c:v>
                </c:pt>
                <c:pt idx="112">
                  <c:v>-1.030806860358545</c:v>
                </c:pt>
                <c:pt idx="113">
                  <c:v>-0.62983435354944484</c:v>
                </c:pt>
                <c:pt idx="114">
                  <c:v>-0.8303206069539949</c:v>
                </c:pt>
                <c:pt idx="115">
                  <c:v>-0.62983435354944484</c:v>
                </c:pt>
                <c:pt idx="116">
                  <c:v>7.1867533366480635E-2</c:v>
                </c:pt>
                <c:pt idx="117">
                  <c:v>0.57308316687785588</c:v>
                </c:pt>
                <c:pt idx="118">
                  <c:v>1.1745419270915063</c:v>
                </c:pt>
                <c:pt idx="119">
                  <c:v>1.6757575606028816</c:v>
                </c:pt>
                <c:pt idx="120">
                  <c:v>2.3774594475188069</c:v>
                </c:pt>
                <c:pt idx="121">
                  <c:v>3.1794044611370076</c:v>
                </c:pt>
                <c:pt idx="122">
                  <c:v>3.6806200946483827</c:v>
                </c:pt>
                <c:pt idx="123">
                  <c:v>4.1818357281597578</c:v>
                </c:pt>
                <c:pt idx="124">
                  <c:v>4.783294488373409</c:v>
                </c:pt>
                <c:pt idx="125">
                  <c:v>5.1842669951825089</c:v>
                </c:pt>
                <c:pt idx="126">
                  <c:v>5.3847532485870593</c:v>
                </c:pt>
                <c:pt idx="127">
                  <c:v>5.685482628693884</c:v>
                </c:pt>
                <c:pt idx="128">
                  <c:v>5.9862120088007087</c:v>
                </c:pt>
                <c:pt idx="129">
                  <c:v>6.3871845156098095</c:v>
                </c:pt>
                <c:pt idx="130">
                  <c:v>6.5876707690143599</c:v>
                </c:pt>
                <c:pt idx="131">
                  <c:v>6.6879138957166351</c:v>
                </c:pt>
                <c:pt idx="132">
                  <c:v>6.7881570224189103</c:v>
                </c:pt>
                <c:pt idx="133">
                  <c:v>7.088886402525735</c:v>
                </c:pt>
                <c:pt idx="134">
                  <c:v>6.9886432758234598</c:v>
                </c:pt>
                <c:pt idx="135">
                  <c:v>7.2893726559302854</c:v>
                </c:pt>
                <c:pt idx="136">
                  <c:v>7.3896157826325606</c:v>
                </c:pt>
                <c:pt idx="137">
                  <c:v>7.4898589093348349</c:v>
                </c:pt>
                <c:pt idx="138">
                  <c:v>7.6903451627393853</c:v>
                </c:pt>
                <c:pt idx="139">
                  <c:v>7.6903451627393853</c:v>
                </c:pt>
                <c:pt idx="140">
                  <c:v>7.8908314161439357</c:v>
                </c:pt>
                <c:pt idx="141">
                  <c:v>7.8908314161439357</c:v>
                </c:pt>
                <c:pt idx="142">
                  <c:v>8.0913176695484843</c:v>
                </c:pt>
                <c:pt idx="143">
                  <c:v>8.1915607962507622</c:v>
                </c:pt>
                <c:pt idx="144">
                  <c:v>8.2918039229530365</c:v>
                </c:pt>
                <c:pt idx="145">
                  <c:v>8.3920470496553108</c:v>
                </c:pt>
                <c:pt idx="146">
                  <c:v>8.4922901763575851</c:v>
                </c:pt>
                <c:pt idx="147">
                  <c:v>8.5925333030598612</c:v>
                </c:pt>
                <c:pt idx="148">
                  <c:v>8.6927764297621373</c:v>
                </c:pt>
                <c:pt idx="149">
                  <c:v>8.5925333030598612</c:v>
                </c:pt>
                <c:pt idx="150">
                  <c:v>8.7930195564644116</c:v>
                </c:pt>
                <c:pt idx="151">
                  <c:v>8.6927764297621373</c:v>
                </c:pt>
                <c:pt idx="152">
                  <c:v>8.9935058098689602</c:v>
                </c:pt>
                <c:pt idx="153">
                  <c:v>8.5925333030598612</c:v>
                </c:pt>
                <c:pt idx="154">
                  <c:v>8.7930195564644116</c:v>
                </c:pt>
                <c:pt idx="155">
                  <c:v>8.8932626831666859</c:v>
                </c:pt>
                <c:pt idx="156">
                  <c:v>9.0937489365712363</c:v>
                </c:pt>
                <c:pt idx="157">
                  <c:v>8.9935058098689602</c:v>
                </c:pt>
                <c:pt idx="158">
                  <c:v>8.9935058098689602</c:v>
                </c:pt>
                <c:pt idx="159">
                  <c:v>9.1939920632735124</c:v>
                </c:pt>
                <c:pt idx="160">
                  <c:v>9.2942351899757867</c:v>
                </c:pt>
                <c:pt idx="161">
                  <c:v>9.2942351899757867</c:v>
                </c:pt>
                <c:pt idx="162">
                  <c:v>9.4947214433803371</c:v>
                </c:pt>
                <c:pt idx="163">
                  <c:v>9.2942351899757867</c:v>
                </c:pt>
                <c:pt idx="164">
                  <c:v>9.4947214433803371</c:v>
                </c:pt>
                <c:pt idx="165">
                  <c:v>9.4947214433803371</c:v>
                </c:pt>
                <c:pt idx="166">
                  <c:v>9.394478316678061</c:v>
                </c:pt>
                <c:pt idx="167">
                  <c:v>9.394478316678061</c:v>
                </c:pt>
                <c:pt idx="168">
                  <c:v>9.394478316678061</c:v>
                </c:pt>
                <c:pt idx="169">
                  <c:v>9.394478316678061</c:v>
                </c:pt>
                <c:pt idx="170">
                  <c:v>9.4947214433803371</c:v>
                </c:pt>
                <c:pt idx="171">
                  <c:v>9.4947214433803371</c:v>
                </c:pt>
                <c:pt idx="172">
                  <c:v>9.1939920632735124</c:v>
                </c:pt>
                <c:pt idx="173">
                  <c:v>8.9935058098689602</c:v>
                </c:pt>
                <c:pt idx="174">
                  <c:v>8.6927764297621373</c:v>
                </c:pt>
                <c:pt idx="175">
                  <c:v>8.5925333030598612</c:v>
                </c:pt>
                <c:pt idx="176">
                  <c:v>8.6927764297621373</c:v>
                </c:pt>
                <c:pt idx="177">
                  <c:v>8.9935058098689602</c:v>
                </c:pt>
                <c:pt idx="178">
                  <c:v>9.2942351899757867</c:v>
                </c:pt>
                <c:pt idx="179">
                  <c:v>9.5949645700826114</c:v>
                </c:pt>
                <c:pt idx="180">
                  <c:v>9.8956939501894361</c:v>
                </c:pt>
                <c:pt idx="181">
                  <c:v>10.096180203593986</c:v>
                </c:pt>
                <c:pt idx="182">
                  <c:v>10.196423330296263</c:v>
                </c:pt>
                <c:pt idx="183">
                  <c:v>10.196423330296263</c:v>
                </c:pt>
                <c:pt idx="184">
                  <c:v>9.9959370768917122</c:v>
                </c:pt>
                <c:pt idx="185">
                  <c:v>9.7954508234871618</c:v>
                </c:pt>
                <c:pt idx="186">
                  <c:v>9.394478316678061</c:v>
                </c:pt>
                <c:pt idx="187">
                  <c:v>9.0937489365712363</c:v>
                </c:pt>
                <c:pt idx="188">
                  <c:v>8.8932626831666859</c:v>
                </c:pt>
                <c:pt idx="189">
                  <c:v>8.7930195564644116</c:v>
                </c:pt>
                <c:pt idx="190">
                  <c:v>8.6927764297621373</c:v>
                </c:pt>
                <c:pt idx="191">
                  <c:v>8.6927764297621373</c:v>
                </c:pt>
                <c:pt idx="192">
                  <c:v>8.8932626831666859</c:v>
                </c:pt>
                <c:pt idx="193">
                  <c:v>9.1939920632735124</c:v>
                </c:pt>
                <c:pt idx="194">
                  <c:v>9.5949645700826114</c:v>
                </c:pt>
                <c:pt idx="195">
                  <c:v>9.9959370768917122</c:v>
                </c:pt>
                <c:pt idx="196">
                  <c:v>10.296666456998537</c:v>
                </c:pt>
                <c:pt idx="197">
                  <c:v>10.497152710403087</c:v>
                </c:pt>
                <c:pt idx="198">
                  <c:v>10.296666456998537</c:v>
                </c:pt>
                <c:pt idx="199">
                  <c:v>9.8956939501894361</c:v>
                </c:pt>
                <c:pt idx="200">
                  <c:v>9.6952076967848875</c:v>
                </c:pt>
                <c:pt idx="201">
                  <c:v>9.5949645700826114</c:v>
                </c:pt>
                <c:pt idx="202">
                  <c:v>9.2942351899757867</c:v>
                </c:pt>
                <c:pt idx="203">
                  <c:v>9.0937489365712363</c:v>
                </c:pt>
                <c:pt idx="204">
                  <c:v>8.9935058098689602</c:v>
                </c:pt>
                <c:pt idx="205">
                  <c:v>8.7930195564644116</c:v>
                </c:pt>
                <c:pt idx="206">
                  <c:v>8.7930195564644116</c:v>
                </c:pt>
                <c:pt idx="207">
                  <c:v>8.7930195564644116</c:v>
                </c:pt>
                <c:pt idx="208">
                  <c:v>8.6927764297621373</c:v>
                </c:pt>
                <c:pt idx="209">
                  <c:v>8.5925333030598612</c:v>
                </c:pt>
                <c:pt idx="210">
                  <c:v>8.5925333030598612</c:v>
                </c:pt>
                <c:pt idx="211">
                  <c:v>8.5925333030598612</c:v>
                </c:pt>
                <c:pt idx="212">
                  <c:v>8.5925333030598612</c:v>
                </c:pt>
                <c:pt idx="213">
                  <c:v>8.5925333030598612</c:v>
                </c:pt>
                <c:pt idx="214">
                  <c:v>8.5925333030598612</c:v>
                </c:pt>
                <c:pt idx="215">
                  <c:v>8.9935058098689602</c:v>
                </c:pt>
                <c:pt idx="216">
                  <c:v>9.394478316678061</c:v>
                </c:pt>
                <c:pt idx="217">
                  <c:v>9.5949645700826114</c:v>
                </c:pt>
                <c:pt idx="218">
                  <c:v>10.096180203593986</c:v>
                </c:pt>
                <c:pt idx="219">
                  <c:v>10.497152710403087</c:v>
                </c:pt>
                <c:pt idx="220">
                  <c:v>10.597395837105362</c:v>
                </c:pt>
                <c:pt idx="221">
                  <c:v>10.697638963807638</c:v>
                </c:pt>
                <c:pt idx="222">
                  <c:v>10.396909583700813</c:v>
                </c:pt>
                <c:pt idx="223">
                  <c:v>10.196423330296263</c:v>
                </c:pt>
                <c:pt idx="224">
                  <c:v>9.9959370768917122</c:v>
                </c:pt>
                <c:pt idx="225">
                  <c:v>9.7954508234871618</c:v>
                </c:pt>
                <c:pt idx="226">
                  <c:v>9.6952076967848875</c:v>
                </c:pt>
                <c:pt idx="227">
                  <c:v>9.4947214433803371</c:v>
                </c:pt>
                <c:pt idx="228">
                  <c:v>9.394478316678061</c:v>
                </c:pt>
                <c:pt idx="229">
                  <c:v>9.2942351899757867</c:v>
                </c:pt>
                <c:pt idx="230">
                  <c:v>9.2942351899757867</c:v>
                </c:pt>
                <c:pt idx="231">
                  <c:v>9.1939920632735124</c:v>
                </c:pt>
                <c:pt idx="232">
                  <c:v>9.0937489365712363</c:v>
                </c:pt>
                <c:pt idx="233">
                  <c:v>9.0937489365712363</c:v>
                </c:pt>
                <c:pt idx="234">
                  <c:v>9.0937489365712363</c:v>
                </c:pt>
                <c:pt idx="235">
                  <c:v>9.0937489365712363</c:v>
                </c:pt>
                <c:pt idx="236">
                  <c:v>9.0937489365712363</c:v>
                </c:pt>
                <c:pt idx="237">
                  <c:v>9.0937489365712363</c:v>
                </c:pt>
                <c:pt idx="238">
                  <c:v>8.9935058098689602</c:v>
                </c:pt>
                <c:pt idx="239">
                  <c:v>8.9935058098689602</c:v>
                </c:pt>
                <c:pt idx="240">
                  <c:v>8.9935058098689602</c:v>
                </c:pt>
                <c:pt idx="241">
                  <c:v>8.9935058098689602</c:v>
                </c:pt>
                <c:pt idx="242">
                  <c:v>9.1939920632735124</c:v>
                </c:pt>
                <c:pt idx="243">
                  <c:v>9.394478316678061</c:v>
                </c:pt>
                <c:pt idx="244">
                  <c:v>9.7954508234871618</c:v>
                </c:pt>
                <c:pt idx="245">
                  <c:v>10.296666456998537</c:v>
                </c:pt>
                <c:pt idx="246">
                  <c:v>10.697638963807638</c:v>
                </c:pt>
                <c:pt idx="247">
                  <c:v>10.998368343914462</c:v>
                </c:pt>
                <c:pt idx="248">
                  <c:v>10.797882090509914</c:v>
                </c:pt>
                <c:pt idx="249">
                  <c:v>10.697638963807638</c:v>
                </c:pt>
                <c:pt idx="250">
                  <c:v>10.497152710403087</c:v>
                </c:pt>
                <c:pt idx="251">
                  <c:v>10.396909583700813</c:v>
                </c:pt>
                <c:pt idx="252">
                  <c:v>10.196423330296263</c:v>
                </c:pt>
                <c:pt idx="253">
                  <c:v>10.096180203593986</c:v>
                </c:pt>
                <c:pt idx="254">
                  <c:v>9.8956939501894361</c:v>
                </c:pt>
                <c:pt idx="255">
                  <c:v>9.8956939501894361</c:v>
                </c:pt>
                <c:pt idx="256">
                  <c:v>9.7954508234871618</c:v>
                </c:pt>
                <c:pt idx="257">
                  <c:v>9.5949645700826114</c:v>
                </c:pt>
                <c:pt idx="258">
                  <c:v>9.7954508234871618</c:v>
                </c:pt>
                <c:pt idx="259">
                  <c:v>9.5949645700826114</c:v>
                </c:pt>
                <c:pt idx="260">
                  <c:v>9.6952076967848875</c:v>
                </c:pt>
                <c:pt idx="261">
                  <c:v>9.6952076967848875</c:v>
                </c:pt>
                <c:pt idx="262">
                  <c:v>9.5949645700826114</c:v>
                </c:pt>
                <c:pt idx="263">
                  <c:v>9.5949645700826114</c:v>
                </c:pt>
                <c:pt idx="264">
                  <c:v>9.5949645700826114</c:v>
                </c:pt>
                <c:pt idx="265">
                  <c:v>9.4947214433803371</c:v>
                </c:pt>
                <c:pt idx="266">
                  <c:v>9.5949645700826114</c:v>
                </c:pt>
                <c:pt idx="267">
                  <c:v>9.5949645700826114</c:v>
                </c:pt>
                <c:pt idx="268">
                  <c:v>9.4947214433803371</c:v>
                </c:pt>
                <c:pt idx="269">
                  <c:v>9.4947214433803371</c:v>
                </c:pt>
                <c:pt idx="270">
                  <c:v>9.5949645700826114</c:v>
                </c:pt>
                <c:pt idx="271">
                  <c:v>9.5949645700826114</c:v>
                </c:pt>
                <c:pt idx="272">
                  <c:v>9.5949645700826114</c:v>
                </c:pt>
                <c:pt idx="273">
                  <c:v>9.5949645700826114</c:v>
                </c:pt>
                <c:pt idx="274">
                  <c:v>9.5949645700826114</c:v>
                </c:pt>
                <c:pt idx="275">
                  <c:v>9.4947214433803371</c:v>
                </c:pt>
                <c:pt idx="276">
                  <c:v>9.5949645700826114</c:v>
                </c:pt>
                <c:pt idx="277">
                  <c:v>9.5949645700826114</c:v>
                </c:pt>
                <c:pt idx="278">
                  <c:v>9.5949645700826114</c:v>
                </c:pt>
                <c:pt idx="279">
                  <c:v>9.8956939501894361</c:v>
                </c:pt>
                <c:pt idx="280">
                  <c:v>10.296666456998537</c:v>
                </c:pt>
                <c:pt idx="281">
                  <c:v>10.697638963807638</c:v>
                </c:pt>
                <c:pt idx="282">
                  <c:v>11.098611470616737</c:v>
                </c:pt>
                <c:pt idx="283">
                  <c:v>11.399340850723563</c:v>
                </c:pt>
                <c:pt idx="284">
                  <c:v>11.70007023083039</c:v>
                </c:pt>
                <c:pt idx="285">
                  <c:v>11.499583977425837</c:v>
                </c:pt>
                <c:pt idx="286">
                  <c:v>11.399340850723563</c:v>
                </c:pt>
                <c:pt idx="287">
                  <c:v>11.198854597319013</c:v>
                </c:pt>
                <c:pt idx="288">
                  <c:v>10.998368343914462</c:v>
                </c:pt>
                <c:pt idx="289">
                  <c:v>10.898125217212188</c:v>
                </c:pt>
                <c:pt idx="290">
                  <c:v>10.697638963807638</c:v>
                </c:pt>
                <c:pt idx="291">
                  <c:v>10.597395837105362</c:v>
                </c:pt>
                <c:pt idx="292">
                  <c:v>10.597395837105362</c:v>
                </c:pt>
                <c:pt idx="293">
                  <c:v>10.597395837105362</c:v>
                </c:pt>
                <c:pt idx="294">
                  <c:v>10.497152710403087</c:v>
                </c:pt>
                <c:pt idx="295">
                  <c:v>10.196423330296263</c:v>
                </c:pt>
                <c:pt idx="296">
                  <c:v>10.296666456998537</c:v>
                </c:pt>
                <c:pt idx="297">
                  <c:v>10.296666456998537</c:v>
                </c:pt>
                <c:pt idx="298">
                  <c:v>10.296666456998537</c:v>
                </c:pt>
                <c:pt idx="299">
                  <c:v>10.196423330296263</c:v>
                </c:pt>
                <c:pt idx="300">
                  <c:v>10.196423330296263</c:v>
                </c:pt>
                <c:pt idx="301">
                  <c:v>10.196423330296263</c:v>
                </c:pt>
                <c:pt idx="302">
                  <c:v>10.196423330296263</c:v>
                </c:pt>
                <c:pt idx="303">
                  <c:v>10.196423330296263</c:v>
                </c:pt>
                <c:pt idx="304">
                  <c:v>10.196423330296263</c:v>
                </c:pt>
                <c:pt idx="305">
                  <c:v>10.196423330296263</c:v>
                </c:pt>
                <c:pt idx="306">
                  <c:v>10.196423330296263</c:v>
                </c:pt>
                <c:pt idx="307">
                  <c:v>10.196423330296263</c:v>
                </c:pt>
                <c:pt idx="308">
                  <c:v>10.196423330296263</c:v>
                </c:pt>
                <c:pt idx="309">
                  <c:v>10.196423330296263</c:v>
                </c:pt>
                <c:pt idx="310">
                  <c:v>10.196423330296263</c:v>
                </c:pt>
                <c:pt idx="311">
                  <c:v>10.296666456998537</c:v>
                </c:pt>
                <c:pt idx="312">
                  <c:v>10.196423330296263</c:v>
                </c:pt>
                <c:pt idx="313">
                  <c:v>10.196423330296263</c:v>
                </c:pt>
                <c:pt idx="314">
                  <c:v>10.096180203593986</c:v>
                </c:pt>
                <c:pt idx="315">
                  <c:v>10.096180203593986</c:v>
                </c:pt>
                <c:pt idx="316">
                  <c:v>10.096180203593986</c:v>
                </c:pt>
                <c:pt idx="317">
                  <c:v>10.096180203593986</c:v>
                </c:pt>
                <c:pt idx="318">
                  <c:v>10.296666456998537</c:v>
                </c:pt>
                <c:pt idx="319">
                  <c:v>10.196423330296263</c:v>
                </c:pt>
                <c:pt idx="320">
                  <c:v>10.196423330296263</c:v>
                </c:pt>
                <c:pt idx="321">
                  <c:v>10.196423330296263</c:v>
                </c:pt>
                <c:pt idx="322">
                  <c:v>10.296666456998537</c:v>
                </c:pt>
                <c:pt idx="323">
                  <c:v>10.096180203593986</c:v>
                </c:pt>
                <c:pt idx="324">
                  <c:v>10.296666456998537</c:v>
                </c:pt>
                <c:pt idx="325">
                  <c:v>10.296666456998537</c:v>
                </c:pt>
                <c:pt idx="326">
                  <c:v>10.296666456998537</c:v>
                </c:pt>
                <c:pt idx="327">
                  <c:v>10.196423330296263</c:v>
                </c:pt>
                <c:pt idx="328">
                  <c:v>10.296666456998537</c:v>
                </c:pt>
                <c:pt idx="329">
                  <c:v>10.296666456998537</c:v>
                </c:pt>
                <c:pt idx="330">
                  <c:v>10.296666456998537</c:v>
                </c:pt>
                <c:pt idx="331">
                  <c:v>10.296666456998537</c:v>
                </c:pt>
                <c:pt idx="332">
                  <c:v>10.296666456998537</c:v>
                </c:pt>
                <c:pt idx="333">
                  <c:v>10.296666456998537</c:v>
                </c:pt>
                <c:pt idx="334">
                  <c:v>10.196423330296263</c:v>
                </c:pt>
                <c:pt idx="335">
                  <c:v>10.396909583700813</c:v>
                </c:pt>
                <c:pt idx="336">
                  <c:v>10.497152710403087</c:v>
                </c:pt>
                <c:pt idx="337">
                  <c:v>10.296666456998537</c:v>
                </c:pt>
                <c:pt idx="338">
                  <c:v>10.497152710403087</c:v>
                </c:pt>
                <c:pt idx="339">
                  <c:v>10.497152710403087</c:v>
                </c:pt>
                <c:pt idx="340">
                  <c:v>10.396909583700813</c:v>
                </c:pt>
                <c:pt idx="341">
                  <c:v>10.497152710403087</c:v>
                </c:pt>
                <c:pt idx="342">
                  <c:v>10.497152710403087</c:v>
                </c:pt>
                <c:pt idx="343">
                  <c:v>10.597395837105362</c:v>
                </c:pt>
                <c:pt idx="344">
                  <c:v>10.597395837105362</c:v>
                </c:pt>
                <c:pt idx="345">
                  <c:v>10.497152710403087</c:v>
                </c:pt>
                <c:pt idx="346">
                  <c:v>10.497152710403087</c:v>
                </c:pt>
                <c:pt idx="347">
                  <c:v>10.597395837105362</c:v>
                </c:pt>
                <c:pt idx="348">
                  <c:v>10.697638963807638</c:v>
                </c:pt>
                <c:pt idx="349">
                  <c:v>10.697638963807638</c:v>
                </c:pt>
                <c:pt idx="350">
                  <c:v>10.597395837105362</c:v>
                </c:pt>
                <c:pt idx="351">
                  <c:v>10.597395837105362</c:v>
                </c:pt>
                <c:pt idx="352">
                  <c:v>10.597395837105362</c:v>
                </c:pt>
                <c:pt idx="353">
                  <c:v>10.497152710403087</c:v>
                </c:pt>
                <c:pt idx="354">
                  <c:v>10.497152710403087</c:v>
                </c:pt>
                <c:pt idx="355">
                  <c:v>10.497152710403087</c:v>
                </c:pt>
                <c:pt idx="356">
                  <c:v>10.697638963807638</c:v>
                </c:pt>
                <c:pt idx="357">
                  <c:v>10.597395837105362</c:v>
                </c:pt>
                <c:pt idx="358">
                  <c:v>10.597395837105362</c:v>
                </c:pt>
                <c:pt idx="359">
                  <c:v>10.497152710403087</c:v>
                </c:pt>
                <c:pt idx="360">
                  <c:v>10.597395837105362</c:v>
                </c:pt>
                <c:pt idx="361">
                  <c:v>10.597395837105362</c:v>
                </c:pt>
                <c:pt idx="362">
                  <c:v>10.697638963807638</c:v>
                </c:pt>
                <c:pt idx="363">
                  <c:v>10.497152710403087</c:v>
                </c:pt>
                <c:pt idx="364">
                  <c:v>10.597395837105362</c:v>
                </c:pt>
                <c:pt idx="365">
                  <c:v>10.597395837105362</c:v>
                </c:pt>
                <c:pt idx="366">
                  <c:v>10.697638963807638</c:v>
                </c:pt>
                <c:pt idx="367">
                  <c:v>10.697638963807638</c:v>
                </c:pt>
                <c:pt idx="368">
                  <c:v>10.697638963807638</c:v>
                </c:pt>
                <c:pt idx="369">
                  <c:v>10.597395837105362</c:v>
                </c:pt>
                <c:pt idx="370">
                  <c:v>10.797882090509914</c:v>
                </c:pt>
                <c:pt idx="371">
                  <c:v>10.797882090509914</c:v>
                </c:pt>
                <c:pt idx="372">
                  <c:v>10.898125217212188</c:v>
                </c:pt>
                <c:pt idx="373">
                  <c:v>10.797882090509914</c:v>
                </c:pt>
                <c:pt idx="374">
                  <c:v>10.898125217212188</c:v>
                </c:pt>
                <c:pt idx="375">
                  <c:v>10.898125217212188</c:v>
                </c:pt>
                <c:pt idx="376">
                  <c:v>10.898125217212188</c:v>
                </c:pt>
                <c:pt idx="377">
                  <c:v>10.898125217212188</c:v>
                </c:pt>
                <c:pt idx="378">
                  <c:v>10.898125217212188</c:v>
                </c:pt>
                <c:pt idx="379">
                  <c:v>10.998368343914462</c:v>
                </c:pt>
                <c:pt idx="380">
                  <c:v>10.998368343914462</c:v>
                </c:pt>
                <c:pt idx="381">
                  <c:v>10.998368343914462</c:v>
                </c:pt>
                <c:pt idx="382">
                  <c:v>10.898125217212188</c:v>
                </c:pt>
                <c:pt idx="383">
                  <c:v>10.998368343914462</c:v>
                </c:pt>
                <c:pt idx="384">
                  <c:v>10.998368343914462</c:v>
                </c:pt>
                <c:pt idx="385">
                  <c:v>10.898125217212188</c:v>
                </c:pt>
                <c:pt idx="386">
                  <c:v>10.898125217212188</c:v>
                </c:pt>
                <c:pt idx="387">
                  <c:v>10.797882090509914</c:v>
                </c:pt>
                <c:pt idx="388">
                  <c:v>10.898125217212188</c:v>
                </c:pt>
                <c:pt idx="389">
                  <c:v>10.998368343914462</c:v>
                </c:pt>
                <c:pt idx="390">
                  <c:v>10.898125217212188</c:v>
                </c:pt>
                <c:pt idx="391">
                  <c:v>10.998368343914462</c:v>
                </c:pt>
                <c:pt idx="392">
                  <c:v>10.998368343914462</c:v>
                </c:pt>
                <c:pt idx="393">
                  <c:v>10.898125217212188</c:v>
                </c:pt>
                <c:pt idx="394">
                  <c:v>10.898125217212188</c:v>
                </c:pt>
                <c:pt idx="395">
                  <c:v>10.998368343914462</c:v>
                </c:pt>
                <c:pt idx="396">
                  <c:v>10.998368343914462</c:v>
                </c:pt>
                <c:pt idx="397">
                  <c:v>10.998368343914462</c:v>
                </c:pt>
                <c:pt idx="398">
                  <c:v>10.998368343914462</c:v>
                </c:pt>
                <c:pt idx="399">
                  <c:v>10.998368343914462</c:v>
                </c:pt>
                <c:pt idx="400">
                  <c:v>11.098611470616737</c:v>
                </c:pt>
                <c:pt idx="401">
                  <c:v>10.998368343914462</c:v>
                </c:pt>
                <c:pt idx="402">
                  <c:v>10.998368343914462</c:v>
                </c:pt>
                <c:pt idx="403">
                  <c:v>10.998368343914462</c:v>
                </c:pt>
                <c:pt idx="404">
                  <c:v>11.098611470616737</c:v>
                </c:pt>
                <c:pt idx="405">
                  <c:v>11.098611470616737</c:v>
                </c:pt>
                <c:pt idx="406">
                  <c:v>11.098611470616737</c:v>
                </c:pt>
                <c:pt idx="407">
                  <c:v>11.098611470616737</c:v>
                </c:pt>
                <c:pt idx="408">
                  <c:v>11.098611470616737</c:v>
                </c:pt>
                <c:pt idx="409">
                  <c:v>11.098611470616737</c:v>
                </c:pt>
                <c:pt idx="410">
                  <c:v>11.198854597319013</c:v>
                </c:pt>
                <c:pt idx="411">
                  <c:v>11.098611470616737</c:v>
                </c:pt>
                <c:pt idx="412">
                  <c:v>11.198854597319013</c:v>
                </c:pt>
                <c:pt idx="413">
                  <c:v>11.098611470616737</c:v>
                </c:pt>
                <c:pt idx="414">
                  <c:v>11.198854597319013</c:v>
                </c:pt>
                <c:pt idx="415">
                  <c:v>11.198854597319013</c:v>
                </c:pt>
                <c:pt idx="416">
                  <c:v>11.098611470616737</c:v>
                </c:pt>
                <c:pt idx="417">
                  <c:v>11.198854597319013</c:v>
                </c:pt>
                <c:pt idx="418">
                  <c:v>11.299097724021289</c:v>
                </c:pt>
                <c:pt idx="419">
                  <c:v>11.198854597319013</c:v>
                </c:pt>
                <c:pt idx="420">
                  <c:v>11.198854597319013</c:v>
                </c:pt>
                <c:pt idx="421">
                  <c:v>11.299097724021289</c:v>
                </c:pt>
                <c:pt idx="422">
                  <c:v>11.299097724021289</c:v>
                </c:pt>
                <c:pt idx="423">
                  <c:v>11.299097724021289</c:v>
                </c:pt>
                <c:pt idx="424">
                  <c:v>11.299097724021289</c:v>
                </c:pt>
                <c:pt idx="425">
                  <c:v>11.299097724021289</c:v>
                </c:pt>
                <c:pt idx="426">
                  <c:v>11.399340850723563</c:v>
                </c:pt>
                <c:pt idx="427">
                  <c:v>11.299097724021289</c:v>
                </c:pt>
                <c:pt idx="428">
                  <c:v>11.299097724021289</c:v>
                </c:pt>
                <c:pt idx="429">
                  <c:v>11.299097724021289</c:v>
                </c:pt>
                <c:pt idx="430">
                  <c:v>11.399340850723563</c:v>
                </c:pt>
                <c:pt idx="431">
                  <c:v>11.299097724021289</c:v>
                </c:pt>
                <c:pt idx="432">
                  <c:v>11.299097724021289</c:v>
                </c:pt>
                <c:pt idx="433">
                  <c:v>11.399340850723563</c:v>
                </c:pt>
                <c:pt idx="434">
                  <c:v>11.399340850723563</c:v>
                </c:pt>
                <c:pt idx="435">
                  <c:v>11.499583977425837</c:v>
                </c:pt>
                <c:pt idx="436">
                  <c:v>11.399340850723563</c:v>
                </c:pt>
                <c:pt idx="437">
                  <c:v>11.399340850723563</c:v>
                </c:pt>
                <c:pt idx="438">
                  <c:v>11.499583977425837</c:v>
                </c:pt>
                <c:pt idx="439">
                  <c:v>11.499583977425837</c:v>
                </c:pt>
                <c:pt idx="440">
                  <c:v>11.399340850723563</c:v>
                </c:pt>
                <c:pt idx="441">
                  <c:v>11.499583977425837</c:v>
                </c:pt>
                <c:pt idx="442">
                  <c:v>11.499583977425837</c:v>
                </c:pt>
                <c:pt idx="443">
                  <c:v>11.499583977425837</c:v>
                </c:pt>
                <c:pt idx="444">
                  <c:v>11.499583977425837</c:v>
                </c:pt>
                <c:pt idx="445">
                  <c:v>11.499583977425837</c:v>
                </c:pt>
                <c:pt idx="446">
                  <c:v>11.499583977425837</c:v>
                </c:pt>
                <c:pt idx="447">
                  <c:v>11.499583977425837</c:v>
                </c:pt>
                <c:pt idx="448">
                  <c:v>11.399340850723563</c:v>
                </c:pt>
                <c:pt idx="449">
                  <c:v>11.399340850723563</c:v>
                </c:pt>
                <c:pt idx="450">
                  <c:v>11.499583977425837</c:v>
                </c:pt>
                <c:pt idx="451">
                  <c:v>11.499583977425837</c:v>
                </c:pt>
                <c:pt idx="452">
                  <c:v>11.499583977425837</c:v>
                </c:pt>
                <c:pt idx="453">
                  <c:v>11.399340850723563</c:v>
                </c:pt>
                <c:pt idx="454">
                  <c:v>11.499583977425837</c:v>
                </c:pt>
                <c:pt idx="455">
                  <c:v>11.499583977425837</c:v>
                </c:pt>
                <c:pt idx="456">
                  <c:v>11.499583977425837</c:v>
                </c:pt>
                <c:pt idx="457">
                  <c:v>11.399340850723563</c:v>
                </c:pt>
                <c:pt idx="458">
                  <c:v>11.499583977425837</c:v>
                </c:pt>
                <c:pt idx="459">
                  <c:v>11.599827104128112</c:v>
                </c:pt>
                <c:pt idx="460">
                  <c:v>11.499583977425837</c:v>
                </c:pt>
                <c:pt idx="461">
                  <c:v>11.499583977425837</c:v>
                </c:pt>
                <c:pt idx="462">
                  <c:v>11.499583977425837</c:v>
                </c:pt>
                <c:pt idx="463">
                  <c:v>11.499583977425837</c:v>
                </c:pt>
                <c:pt idx="464">
                  <c:v>11.499583977425837</c:v>
                </c:pt>
                <c:pt idx="465">
                  <c:v>11.599827104128112</c:v>
                </c:pt>
                <c:pt idx="466">
                  <c:v>11.599827104128112</c:v>
                </c:pt>
                <c:pt idx="467">
                  <c:v>11.499583977425837</c:v>
                </c:pt>
                <c:pt idx="468">
                  <c:v>11.599827104128112</c:v>
                </c:pt>
                <c:pt idx="469">
                  <c:v>11.70007023083039</c:v>
                </c:pt>
                <c:pt idx="470">
                  <c:v>11.499583977425837</c:v>
                </c:pt>
                <c:pt idx="471">
                  <c:v>11.599827104128112</c:v>
                </c:pt>
                <c:pt idx="472">
                  <c:v>11.499583977425837</c:v>
                </c:pt>
                <c:pt idx="473">
                  <c:v>11.599827104128112</c:v>
                </c:pt>
                <c:pt idx="474">
                  <c:v>11.599827104128112</c:v>
                </c:pt>
                <c:pt idx="475">
                  <c:v>11.599827104128112</c:v>
                </c:pt>
                <c:pt idx="476">
                  <c:v>11.599827104128112</c:v>
                </c:pt>
                <c:pt idx="477">
                  <c:v>11.599827104128112</c:v>
                </c:pt>
                <c:pt idx="478">
                  <c:v>11.599827104128112</c:v>
                </c:pt>
                <c:pt idx="479">
                  <c:v>11.70007023083039</c:v>
                </c:pt>
                <c:pt idx="480">
                  <c:v>11.70007023083039</c:v>
                </c:pt>
                <c:pt idx="481">
                  <c:v>11.599827104128112</c:v>
                </c:pt>
                <c:pt idx="482">
                  <c:v>11.800313357532664</c:v>
                </c:pt>
                <c:pt idx="483">
                  <c:v>11.800313357532664</c:v>
                </c:pt>
                <c:pt idx="484">
                  <c:v>11.800313357532664</c:v>
                </c:pt>
                <c:pt idx="485">
                  <c:v>11.800313357532664</c:v>
                </c:pt>
                <c:pt idx="486">
                  <c:v>11.800313357532664</c:v>
                </c:pt>
                <c:pt idx="487">
                  <c:v>11.800313357532664</c:v>
                </c:pt>
                <c:pt idx="488">
                  <c:v>11.800313357532664</c:v>
                </c:pt>
                <c:pt idx="489">
                  <c:v>11.70007023083039</c:v>
                </c:pt>
                <c:pt idx="490">
                  <c:v>11.800313357532664</c:v>
                </c:pt>
                <c:pt idx="491">
                  <c:v>11.800313357532664</c:v>
                </c:pt>
                <c:pt idx="492">
                  <c:v>11.800313357532664</c:v>
                </c:pt>
                <c:pt idx="493">
                  <c:v>11.900556484234938</c:v>
                </c:pt>
                <c:pt idx="494">
                  <c:v>11.800313357532664</c:v>
                </c:pt>
                <c:pt idx="495">
                  <c:v>11.800313357532664</c:v>
                </c:pt>
                <c:pt idx="496">
                  <c:v>11.800313357532664</c:v>
                </c:pt>
                <c:pt idx="497">
                  <c:v>11.900556484234938</c:v>
                </c:pt>
                <c:pt idx="498">
                  <c:v>11.800313357532664</c:v>
                </c:pt>
                <c:pt idx="499">
                  <c:v>11.900556484234938</c:v>
                </c:pt>
                <c:pt idx="500">
                  <c:v>11.800313357532664</c:v>
                </c:pt>
                <c:pt idx="501">
                  <c:v>11.900556484234938</c:v>
                </c:pt>
                <c:pt idx="502">
                  <c:v>11.900556484234938</c:v>
                </c:pt>
                <c:pt idx="503">
                  <c:v>11.800313357532664</c:v>
                </c:pt>
                <c:pt idx="504">
                  <c:v>11.900556484234938</c:v>
                </c:pt>
                <c:pt idx="505">
                  <c:v>12.000799610937213</c:v>
                </c:pt>
                <c:pt idx="506">
                  <c:v>12.000799610937213</c:v>
                </c:pt>
                <c:pt idx="507">
                  <c:v>11.900556484234938</c:v>
                </c:pt>
                <c:pt idx="508">
                  <c:v>11.900556484234938</c:v>
                </c:pt>
                <c:pt idx="509">
                  <c:v>11.900556484234938</c:v>
                </c:pt>
                <c:pt idx="510">
                  <c:v>12.000799610937213</c:v>
                </c:pt>
                <c:pt idx="511">
                  <c:v>11.900556484234938</c:v>
                </c:pt>
                <c:pt idx="512">
                  <c:v>11.800313357532664</c:v>
                </c:pt>
                <c:pt idx="513">
                  <c:v>12.000799610937213</c:v>
                </c:pt>
                <c:pt idx="514">
                  <c:v>11.900556484234938</c:v>
                </c:pt>
                <c:pt idx="515">
                  <c:v>12.000799610937213</c:v>
                </c:pt>
                <c:pt idx="516">
                  <c:v>12.000799610937213</c:v>
                </c:pt>
                <c:pt idx="517">
                  <c:v>12.000799610937213</c:v>
                </c:pt>
                <c:pt idx="518">
                  <c:v>12.000799610937213</c:v>
                </c:pt>
                <c:pt idx="519">
                  <c:v>12.000799610937213</c:v>
                </c:pt>
                <c:pt idx="520">
                  <c:v>12.000799610937213</c:v>
                </c:pt>
                <c:pt idx="521">
                  <c:v>12.101042737639487</c:v>
                </c:pt>
                <c:pt idx="522">
                  <c:v>12.000799610937213</c:v>
                </c:pt>
                <c:pt idx="523">
                  <c:v>12.000799610937213</c:v>
                </c:pt>
                <c:pt idx="524">
                  <c:v>12.000799610937213</c:v>
                </c:pt>
                <c:pt idx="525">
                  <c:v>12.000799610937213</c:v>
                </c:pt>
                <c:pt idx="526">
                  <c:v>12.101042737639487</c:v>
                </c:pt>
                <c:pt idx="527">
                  <c:v>12.101042737639487</c:v>
                </c:pt>
                <c:pt idx="528">
                  <c:v>12.101042737639487</c:v>
                </c:pt>
                <c:pt idx="529">
                  <c:v>12.000799610937213</c:v>
                </c:pt>
                <c:pt idx="530">
                  <c:v>12.101042737639487</c:v>
                </c:pt>
                <c:pt idx="531">
                  <c:v>12.101042737639487</c:v>
                </c:pt>
                <c:pt idx="532">
                  <c:v>12.000799610937213</c:v>
                </c:pt>
                <c:pt idx="533">
                  <c:v>12.101042737639487</c:v>
                </c:pt>
                <c:pt idx="534">
                  <c:v>12.101042737639487</c:v>
                </c:pt>
                <c:pt idx="535">
                  <c:v>12.101042737639487</c:v>
                </c:pt>
                <c:pt idx="536">
                  <c:v>12.101042737639487</c:v>
                </c:pt>
                <c:pt idx="537">
                  <c:v>12.101042737639487</c:v>
                </c:pt>
                <c:pt idx="538">
                  <c:v>12.101042737639487</c:v>
                </c:pt>
                <c:pt idx="539">
                  <c:v>12.101042737639487</c:v>
                </c:pt>
                <c:pt idx="540">
                  <c:v>12.101042737639487</c:v>
                </c:pt>
                <c:pt idx="541">
                  <c:v>12.101042737639487</c:v>
                </c:pt>
                <c:pt idx="542">
                  <c:v>12.201285864341765</c:v>
                </c:pt>
                <c:pt idx="543">
                  <c:v>12.101042737639487</c:v>
                </c:pt>
                <c:pt idx="544">
                  <c:v>12.201285864341765</c:v>
                </c:pt>
                <c:pt idx="545">
                  <c:v>12.101042737639487</c:v>
                </c:pt>
                <c:pt idx="546">
                  <c:v>12.201285864341765</c:v>
                </c:pt>
                <c:pt idx="547">
                  <c:v>12.101042737639487</c:v>
                </c:pt>
                <c:pt idx="548">
                  <c:v>12.101042737639487</c:v>
                </c:pt>
                <c:pt idx="549">
                  <c:v>12.201285864341765</c:v>
                </c:pt>
                <c:pt idx="550">
                  <c:v>12.201285864341765</c:v>
                </c:pt>
                <c:pt idx="551">
                  <c:v>12.201285864341765</c:v>
                </c:pt>
                <c:pt idx="552">
                  <c:v>12.301528991044039</c:v>
                </c:pt>
                <c:pt idx="553">
                  <c:v>12.201285864341765</c:v>
                </c:pt>
                <c:pt idx="554">
                  <c:v>12.201285864341765</c:v>
                </c:pt>
                <c:pt idx="555">
                  <c:v>12.101042737639487</c:v>
                </c:pt>
                <c:pt idx="556">
                  <c:v>12.201285864341765</c:v>
                </c:pt>
                <c:pt idx="557">
                  <c:v>12.201285864341765</c:v>
                </c:pt>
                <c:pt idx="558">
                  <c:v>12.201285864341765</c:v>
                </c:pt>
                <c:pt idx="559">
                  <c:v>12.201285864341765</c:v>
                </c:pt>
                <c:pt idx="560">
                  <c:v>12.201285864341765</c:v>
                </c:pt>
                <c:pt idx="561">
                  <c:v>12.201285864341765</c:v>
                </c:pt>
                <c:pt idx="562">
                  <c:v>12.301528991044039</c:v>
                </c:pt>
                <c:pt idx="563">
                  <c:v>12.301528991044039</c:v>
                </c:pt>
                <c:pt idx="564">
                  <c:v>12.301528991044039</c:v>
                </c:pt>
                <c:pt idx="565">
                  <c:v>12.201285864341765</c:v>
                </c:pt>
                <c:pt idx="566">
                  <c:v>12.201285864341765</c:v>
                </c:pt>
                <c:pt idx="567">
                  <c:v>12.301528991044039</c:v>
                </c:pt>
                <c:pt idx="568">
                  <c:v>12.301528991044039</c:v>
                </c:pt>
                <c:pt idx="569">
                  <c:v>12.301528991044039</c:v>
                </c:pt>
                <c:pt idx="570">
                  <c:v>12.301528991044039</c:v>
                </c:pt>
                <c:pt idx="571">
                  <c:v>12.301528991044039</c:v>
                </c:pt>
                <c:pt idx="572">
                  <c:v>12.301528991044039</c:v>
                </c:pt>
                <c:pt idx="573">
                  <c:v>12.301528991044039</c:v>
                </c:pt>
                <c:pt idx="574">
                  <c:v>12.301528991044039</c:v>
                </c:pt>
                <c:pt idx="575">
                  <c:v>12.301528991044039</c:v>
                </c:pt>
                <c:pt idx="576">
                  <c:v>12.401772117746313</c:v>
                </c:pt>
                <c:pt idx="577">
                  <c:v>12.301528991044039</c:v>
                </c:pt>
                <c:pt idx="578">
                  <c:v>12.301528991044039</c:v>
                </c:pt>
                <c:pt idx="579">
                  <c:v>12.301528991044039</c:v>
                </c:pt>
                <c:pt idx="580">
                  <c:v>12.401772117746313</c:v>
                </c:pt>
                <c:pt idx="581">
                  <c:v>12.401772117746313</c:v>
                </c:pt>
                <c:pt idx="582">
                  <c:v>12.401772117746313</c:v>
                </c:pt>
                <c:pt idx="583">
                  <c:v>12.401772117746313</c:v>
                </c:pt>
                <c:pt idx="584">
                  <c:v>12.401772117746313</c:v>
                </c:pt>
                <c:pt idx="585">
                  <c:v>12.401772117746313</c:v>
                </c:pt>
                <c:pt idx="586">
                  <c:v>12.401772117746313</c:v>
                </c:pt>
                <c:pt idx="587">
                  <c:v>12.401772117746313</c:v>
                </c:pt>
                <c:pt idx="588">
                  <c:v>12.401772117746313</c:v>
                </c:pt>
                <c:pt idx="589">
                  <c:v>12.401772117746313</c:v>
                </c:pt>
                <c:pt idx="590">
                  <c:v>12.401772117746313</c:v>
                </c:pt>
                <c:pt idx="591">
                  <c:v>12.301528991044039</c:v>
                </c:pt>
                <c:pt idx="592">
                  <c:v>12.401772117746313</c:v>
                </c:pt>
                <c:pt idx="593">
                  <c:v>12.401772117746313</c:v>
                </c:pt>
                <c:pt idx="594">
                  <c:v>12.301528991044039</c:v>
                </c:pt>
                <c:pt idx="595">
                  <c:v>12.201285864341765</c:v>
                </c:pt>
                <c:pt idx="596">
                  <c:v>12.301528991044039</c:v>
                </c:pt>
                <c:pt idx="597">
                  <c:v>12.401772117746313</c:v>
                </c:pt>
                <c:pt idx="598">
                  <c:v>12.401772117746313</c:v>
                </c:pt>
                <c:pt idx="599">
                  <c:v>12.502015244448588</c:v>
                </c:pt>
                <c:pt idx="600">
                  <c:v>12.502015244448588</c:v>
                </c:pt>
                <c:pt idx="601">
                  <c:v>12.602258371150864</c:v>
                </c:pt>
                <c:pt idx="602">
                  <c:v>12.502015244448588</c:v>
                </c:pt>
                <c:pt idx="603">
                  <c:v>12.502015244448588</c:v>
                </c:pt>
                <c:pt idx="604">
                  <c:v>12.502015244448588</c:v>
                </c:pt>
                <c:pt idx="605">
                  <c:v>12.602258371150864</c:v>
                </c:pt>
                <c:pt idx="606">
                  <c:v>12.401772117746313</c:v>
                </c:pt>
                <c:pt idx="607">
                  <c:v>12.401772117746313</c:v>
                </c:pt>
                <c:pt idx="608">
                  <c:v>12.502015244448588</c:v>
                </c:pt>
                <c:pt idx="609">
                  <c:v>12.602258371150864</c:v>
                </c:pt>
                <c:pt idx="610">
                  <c:v>12.602258371150864</c:v>
                </c:pt>
                <c:pt idx="611">
                  <c:v>12.70250149785314</c:v>
                </c:pt>
                <c:pt idx="612">
                  <c:v>12.602258371150864</c:v>
                </c:pt>
                <c:pt idx="613">
                  <c:v>12.502015244448588</c:v>
                </c:pt>
                <c:pt idx="614">
                  <c:v>12.602258371150864</c:v>
                </c:pt>
                <c:pt idx="615">
                  <c:v>12.602258371150864</c:v>
                </c:pt>
                <c:pt idx="616">
                  <c:v>12.602258371150864</c:v>
                </c:pt>
                <c:pt idx="617">
                  <c:v>12.70250149785314</c:v>
                </c:pt>
                <c:pt idx="618">
                  <c:v>12.70250149785314</c:v>
                </c:pt>
                <c:pt idx="619">
                  <c:v>12.602258371150864</c:v>
                </c:pt>
                <c:pt idx="620">
                  <c:v>12.70250149785314</c:v>
                </c:pt>
                <c:pt idx="621">
                  <c:v>12.70250149785314</c:v>
                </c:pt>
                <c:pt idx="622">
                  <c:v>12.70250149785314</c:v>
                </c:pt>
                <c:pt idx="623">
                  <c:v>12.70250149785314</c:v>
                </c:pt>
                <c:pt idx="624">
                  <c:v>12.70250149785314</c:v>
                </c:pt>
                <c:pt idx="625">
                  <c:v>12.602258371150864</c:v>
                </c:pt>
                <c:pt idx="626">
                  <c:v>12.602258371150864</c:v>
                </c:pt>
                <c:pt idx="627">
                  <c:v>12.70250149785314</c:v>
                </c:pt>
                <c:pt idx="628">
                  <c:v>12.70250149785314</c:v>
                </c:pt>
                <c:pt idx="629">
                  <c:v>12.602258371150864</c:v>
                </c:pt>
                <c:pt idx="630">
                  <c:v>12.70250149785314</c:v>
                </c:pt>
                <c:pt idx="631">
                  <c:v>12.802744624555414</c:v>
                </c:pt>
                <c:pt idx="632">
                  <c:v>12.70250149785314</c:v>
                </c:pt>
                <c:pt idx="633">
                  <c:v>12.70250149785314</c:v>
                </c:pt>
                <c:pt idx="634">
                  <c:v>12.802744624555414</c:v>
                </c:pt>
                <c:pt idx="635">
                  <c:v>12.70250149785314</c:v>
                </c:pt>
                <c:pt idx="636">
                  <c:v>12.602258371150864</c:v>
                </c:pt>
                <c:pt idx="637">
                  <c:v>12.802744624555414</c:v>
                </c:pt>
                <c:pt idx="638">
                  <c:v>12.802744624555414</c:v>
                </c:pt>
                <c:pt idx="639">
                  <c:v>12.70250149785314</c:v>
                </c:pt>
                <c:pt idx="640">
                  <c:v>12.802744624555414</c:v>
                </c:pt>
                <c:pt idx="641">
                  <c:v>12.802744624555414</c:v>
                </c:pt>
                <c:pt idx="642">
                  <c:v>12.802744624555414</c:v>
                </c:pt>
                <c:pt idx="643">
                  <c:v>12.902987751257688</c:v>
                </c:pt>
                <c:pt idx="644">
                  <c:v>12.902987751257688</c:v>
                </c:pt>
                <c:pt idx="645">
                  <c:v>12.502015244448588</c:v>
                </c:pt>
                <c:pt idx="646">
                  <c:v>12.70250149785314</c:v>
                </c:pt>
                <c:pt idx="647">
                  <c:v>12.70250149785314</c:v>
                </c:pt>
                <c:pt idx="648">
                  <c:v>12.602258371150864</c:v>
                </c:pt>
                <c:pt idx="649">
                  <c:v>12.602258371150864</c:v>
                </c:pt>
                <c:pt idx="650">
                  <c:v>12.802744624555414</c:v>
                </c:pt>
                <c:pt idx="651">
                  <c:v>12.802744624555414</c:v>
                </c:pt>
                <c:pt idx="652">
                  <c:v>12.802744624555414</c:v>
                </c:pt>
                <c:pt idx="653">
                  <c:v>12.70250149785314</c:v>
                </c:pt>
                <c:pt idx="654">
                  <c:v>12.802744624555414</c:v>
                </c:pt>
                <c:pt idx="655">
                  <c:v>12.802744624555414</c:v>
                </c:pt>
                <c:pt idx="656">
                  <c:v>12.802744624555414</c:v>
                </c:pt>
                <c:pt idx="657">
                  <c:v>12.70250149785314</c:v>
                </c:pt>
                <c:pt idx="658">
                  <c:v>12.802744624555414</c:v>
                </c:pt>
                <c:pt idx="659">
                  <c:v>12.70250149785314</c:v>
                </c:pt>
                <c:pt idx="660">
                  <c:v>12.802744624555414</c:v>
                </c:pt>
                <c:pt idx="661">
                  <c:v>12.802744624555414</c:v>
                </c:pt>
                <c:pt idx="662">
                  <c:v>12.802744624555414</c:v>
                </c:pt>
                <c:pt idx="663">
                  <c:v>12.70250149785314</c:v>
                </c:pt>
                <c:pt idx="664">
                  <c:v>12.802744624555414</c:v>
                </c:pt>
                <c:pt idx="665">
                  <c:v>12.802744624555414</c:v>
                </c:pt>
                <c:pt idx="666">
                  <c:v>12.70250149785314</c:v>
                </c:pt>
                <c:pt idx="667">
                  <c:v>12.802744624555414</c:v>
                </c:pt>
                <c:pt idx="668">
                  <c:v>12.70250149785314</c:v>
                </c:pt>
                <c:pt idx="669">
                  <c:v>12.70250149785314</c:v>
                </c:pt>
                <c:pt idx="670">
                  <c:v>12.802744624555414</c:v>
                </c:pt>
                <c:pt idx="671">
                  <c:v>12.70250149785314</c:v>
                </c:pt>
                <c:pt idx="672">
                  <c:v>12.802744624555414</c:v>
                </c:pt>
                <c:pt idx="673">
                  <c:v>12.802744624555414</c:v>
                </c:pt>
                <c:pt idx="674">
                  <c:v>12.802744624555414</c:v>
                </c:pt>
                <c:pt idx="675">
                  <c:v>12.70250149785314</c:v>
                </c:pt>
                <c:pt idx="676">
                  <c:v>12.70250149785314</c:v>
                </c:pt>
                <c:pt idx="677">
                  <c:v>12.70250149785314</c:v>
                </c:pt>
                <c:pt idx="678">
                  <c:v>12.70250149785314</c:v>
                </c:pt>
                <c:pt idx="679">
                  <c:v>12.70250149785314</c:v>
                </c:pt>
                <c:pt idx="680">
                  <c:v>12.70250149785314</c:v>
                </c:pt>
                <c:pt idx="681">
                  <c:v>12.802744624555414</c:v>
                </c:pt>
                <c:pt idx="682">
                  <c:v>12.802744624555414</c:v>
                </c:pt>
                <c:pt idx="683">
                  <c:v>12.802744624555414</c:v>
                </c:pt>
                <c:pt idx="684">
                  <c:v>12.70250149785314</c:v>
                </c:pt>
                <c:pt idx="685">
                  <c:v>12.70250149785314</c:v>
                </c:pt>
                <c:pt idx="686">
                  <c:v>12.70250149785314</c:v>
                </c:pt>
                <c:pt idx="687">
                  <c:v>12.70250149785314</c:v>
                </c:pt>
                <c:pt idx="688">
                  <c:v>12.802744624555414</c:v>
                </c:pt>
                <c:pt idx="689">
                  <c:v>12.802744624555414</c:v>
                </c:pt>
                <c:pt idx="690">
                  <c:v>12.70250149785314</c:v>
                </c:pt>
                <c:pt idx="691">
                  <c:v>12.802744624555414</c:v>
                </c:pt>
                <c:pt idx="692">
                  <c:v>12.70250149785314</c:v>
                </c:pt>
                <c:pt idx="693">
                  <c:v>12.802744624555414</c:v>
                </c:pt>
                <c:pt idx="694">
                  <c:v>12.802744624555414</c:v>
                </c:pt>
                <c:pt idx="695">
                  <c:v>12.802744624555414</c:v>
                </c:pt>
                <c:pt idx="696">
                  <c:v>12.70250149785314</c:v>
                </c:pt>
                <c:pt idx="697">
                  <c:v>12.802744624555414</c:v>
                </c:pt>
                <c:pt idx="698">
                  <c:v>12.802744624555414</c:v>
                </c:pt>
                <c:pt idx="699">
                  <c:v>12.802744624555414</c:v>
                </c:pt>
                <c:pt idx="700">
                  <c:v>12.802744624555414</c:v>
                </c:pt>
                <c:pt idx="701">
                  <c:v>12.902987751257688</c:v>
                </c:pt>
                <c:pt idx="702">
                  <c:v>12.802744624555414</c:v>
                </c:pt>
                <c:pt idx="703">
                  <c:v>12.802744624555414</c:v>
                </c:pt>
                <c:pt idx="704">
                  <c:v>12.802744624555414</c:v>
                </c:pt>
                <c:pt idx="705">
                  <c:v>12.802744624555414</c:v>
                </c:pt>
                <c:pt idx="706">
                  <c:v>12.802744624555414</c:v>
                </c:pt>
                <c:pt idx="707">
                  <c:v>12.802744624555414</c:v>
                </c:pt>
                <c:pt idx="708">
                  <c:v>12.802744624555414</c:v>
                </c:pt>
                <c:pt idx="709">
                  <c:v>12.802744624555414</c:v>
                </c:pt>
                <c:pt idx="710">
                  <c:v>12.802744624555414</c:v>
                </c:pt>
                <c:pt idx="711">
                  <c:v>12.802744624555414</c:v>
                </c:pt>
                <c:pt idx="712">
                  <c:v>12.802744624555414</c:v>
                </c:pt>
                <c:pt idx="713">
                  <c:v>12.902987751257688</c:v>
                </c:pt>
                <c:pt idx="714">
                  <c:v>12.802744624555414</c:v>
                </c:pt>
                <c:pt idx="715">
                  <c:v>12.802744624555414</c:v>
                </c:pt>
                <c:pt idx="716">
                  <c:v>12.802744624555414</c:v>
                </c:pt>
                <c:pt idx="717">
                  <c:v>12.802744624555414</c:v>
                </c:pt>
                <c:pt idx="718">
                  <c:v>12.802744624555414</c:v>
                </c:pt>
                <c:pt idx="719">
                  <c:v>12.802744624555414</c:v>
                </c:pt>
                <c:pt idx="720">
                  <c:v>12.802744624555414</c:v>
                </c:pt>
                <c:pt idx="721">
                  <c:v>12.802744624555414</c:v>
                </c:pt>
                <c:pt idx="722">
                  <c:v>12.802744624555414</c:v>
                </c:pt>
                <c:pt idx="723">
                  <c:v>12.802744624555414</c:v>
                </c:pt>
                <c:pt idx="724">
                  <c:v>12.902987751257688</c:v>
                </c:pt>
                <c:pt idx="725">
                  <c:v>12.802744624555414</c:v>
                </c:pt>
                <c:pt idx="726">
                  <c:v>12.902987751257688</c:v>
                </c:pt>
                <c:pt idx="727">
                  <c:v>12.902987751257688</c:v>
                </c:pt>
                <c:pt idx="728">
                  <c:v>12.902987751257688</c:v>
                </c:pt>
                <c:pt idx="729">
                  <c:v>12.802744624555414</c:v>
                </c:pt>
                <c:pt idx="730">
                  <c:v>12.902987751257688</c:v>
                </c:pt>
                <c:pt idx="731">
                  <c:v>12.802744624555414</c:v>
                </c:pt>
                <c:pt idx="732">
                  <c:v>12.802744624555414</c:v>
                </c:pt>
                <c:pt idx="733">
                  <c:v>12.902987751257688</c:v>
                </c:pt>
                <c:pt idx="734">
                  <c:v>12.902987751257688</c:v>
                </c:pt>
                <c:pt idx="735">
                  <c:v>12.802744624555414</c:v>
                </c:pt>
                <c:pt idx="736">
                  <c:v>12.802744624555414</c:v>
                </c:pt>
                <c:pt idx="737">
                  <c:v>12.902987751257688</c:v>
                </c:pt>
                <c:pt idx="738">
                  <c:v>12.902987751257688</c:v>
                </c:pt>
                <c:pt idx="739">
                  <c:v>12.902987751257688</c:v>
                </c:pt>
                <c:pt idx="740">
                  <c:v>12.802744624555414</c:v>
                </c:pt>
                <c:pt idx="741">
                  <c:v>12.902987751257688</c:v>
                </c:pt>
                <c:pt idx="742">
                  <c:v>12.902987751257688</c:v>
                </c:pt>
                <c:pt idx="743">
                  <c:v>12.902987751257688</c:v>
                </c:pt>
                <c:pt idx="744">
                  <c:v>12.902987751257688</c:v>
                </c:pt>
                <c:pt idx="745">
                  <c:v>12.902987751257688</c:v>
                </c:pt>
                <c:pt idx="746">
                  <c:v>12.802744624555414</c:v>
                </c:pt>
                <c:pt idx="747">
                  <c:v>12.902987751257688</c:v>
                </c:pt>
                <c:pt idx="748">
                  <c:v>12.902987751257688</c:v>
                </c:pt>
                <c:pt idx="749">
                  <c:v>12.902987751257688</c:v>
                </c:pt>
                <c:pt idx="750">
                  <c:v>12.902987751257688</c:v>
                </c:pt>
                <c:pt idx="751">
                  <c:v>13.003230877959963</c:v>
                </c:pt>
                <c:pt idx="752">
                  <c:v>12.902987751257688</c:v>
                </c:pt>
                <c:pt idx="753">
                  <c:v>12.902987751257688</c:v>
                </c:pt>
                <c:pt idx="754">
                  <c:v>12.902987751257688</c:v>
                </c:pt>
                <c:pt idx="755">
                  <c:v>13.003230877959963</c:v>
                </c:pt>
                <c:pt idx="756">
                  <c:v>12.902987751257688</c:v>
                </c:pt>
                <c:pt idx="757">
                  <c:v>12.902987751257688</c:v>
                </c:pt>
                <c:pt idx="758">
                  <c:v>12.902987751257688</c:v>
                </c:pt>
                <c:pt idx="759">
                  <c:v>12.902987751257688</c:v>
                </c:pt>
                <c:pt idx="760">
                  <c:v>12.902987751257688</c:v>
                </c:pt>
                <c:pt idx="761">
                  <c:v>12.70250149785314</c:v>
                </c:pt>
                <c:pt idx="762">
                  <c:v>12.902987751257688</c:v>
                </c:pt>
                <c:pt idx="763">
                  <c:v>12.902987751257688</c:v>
                </c:pt>
                <c:pt idx="764">
                  <c:v>12.902987751257688</c:v>
                </c:pt>
                <c:pt idx="765">
                  <c:v>13.003230877959963</c:v>
                </c:pt>
                <c:pt idx="766">
                  <c:v>13.103474004662239</c:v>
                </c:pt>
                <c:pt idx="767">
                  <c:v>13.103474004662239</c:v>
                </c:pt>
                <c:pt idx="768">
                  <c:v>13.103474004662239</c:v>
                </c:pt>
                <c:pt idx="769">
                  <c:v>13.103474004662239</c:v>
                </c:pt>
                <c:pt idx="770">
                  <c:v>13.203717131364515</c:v>
                </c:pt>
                <c:pt idx="771">
                  <c:v>13.203717131364515</c:v>
                </c:pt>
                <c:pt idx="772">
                  <c:v>13.103474004662239</c:v>
                </c:pt>
                <c:pt idx="773">
                  <c:v>13.003230877959963</c:v>
                </c:pt>
                <c:pt idx="774">
                  <c:v>12.902987751257688</c:v>
                </c:pt>
                <c:pt idx="775">
                  <c:v>12.902987751257688</c:v>
                </c:pt>
                <c:pt idx="776">
                  <c:v>13.003230877959963</c:v>
                </c:pt>
                <c:pt idx="777">
                  <c:v>12.902987751257688</c:v>
                </c:pt>
                <c:pt idx="778">
                  <c:v>12.902987751257688</c:v>
                </c:pt>
                <c:pt idx="779">
                  <c:v>12.902987751257688</c:v>
                </c:pt>
                <c:pt idx="780">
                  <c:v>13.003230877959963</c:v>
                </c:pt>
              </c:numCache>
            </c:numRef>
          </c:yVal>
          <c:smooth val="1"/>
        </c:ser>
        <c:ser>
          <c:idx val="10"/>
          <c:order val="10"/>
          <c:tx>
            <c:strRef>
              <c:f>'和室２ (2)'!$H$1865</c:f>
              <c:strCache>
                <c:ptCount val="1"/>
                <c:pt idx="0">
                  <c:v>和室中間　外側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(2)'!$H$1866:$H$2646</c:f>
              <c:numCache>
                <c:formatCode>0.0_ </c:formatCode>
                <c:ptCount val="781"/>
                <c:pt idx="0">
                  <c:v>-0.9660656671222615</c:v>
                </c:pt>
                <c:pt idx="1">
                  <c:v>-0.9660656671222615</c:v>
                </c:pt>
                <c:pt idx="2">
                  <c:v>-0.9660656671222615</c:v>
                </c:pt>
                <c:pt idx="3">
                  <c:v>-0.9660656671222615</c:v>
                </c:pt>
                <c:pt idx="4">
                  <c:v>-1.0664090014313024</c:v>
                </c:pt>
                <c:pt idx="5">
                  <c:v>-0.9660656671222615</c:v>
                </c:pt>
                <c:pt idx="6">
                  <c:v>-0.9660656671222615</c:v>
                </c:pt>
                <c:pt idx="7">
                  <c:v>-0.9660656671222615</c:v>
                </c:pt>
                <c:pt idx="8">
                  <c:v>-0.9660656671222615</c:v>
                </c:pt>
                <c:pt idx="9">
                  <c:v>-0.9660656671222615</c:v>
                </c:pt>
                <c:pt idx="10">
                  <c:v>-1.0664090014313024</c:v>
                </c:pt>
                <c:pt idx="11">
                  <c:v>-0.9660656671222615</c:v>
                </c:pt>
                <c:pt idx="12">
                  <c:v>-0.9660656671222615</c:v>
                </c:pt>
                <c:pt idx="13">
                  <c:v>-1.0664090014313024</c:v>
                </c:pt>
                <c:pt idx="14">
                  <c:v>-1.0664090014313024</c:v>
                </c:pt>
                <c:pt idx="15">
                  <c:v>-1.0664090014313024</c:v>
                </c:pt>
                <c:pt idx="16">
                  <c:v>-1.0664090014313024</c:v>
                </c:pt>
                <c:pt idx="17">
                  <c:v>-1.0664090014313024</c:v>
                </c:pt>
                <c:pt idx="18">
                  <c:v>-1.0664090014313024</c:v>
                </c:pt>
                <c:pt idx="19">
                  <c:v>-1.0664090014313024</c:v>
                </c:pt>
                <c:pt idx="20">
                  <c:v>-0.9660656671222615</c:v>
                </c:pt>
                <c:pt idx="21">
                  <c:v>-0.9660656671222615</c:v>
                </c:pt>
                <c:pt idx="22">
                  <c:v>-0.9660656671222615</c:v>
                </c:pt>
                <c:pt idx="23">
                  <c:v>-0.9660656671222615</c:v>
                </c:pt>
                <c:pt idx="24">
                  <c:v>-0.9660656671222615</c:v>
                </c:pt>
                <c:pt idx="25">
                  <c:v>-0.9660656671222615</c:v>
                </c:pt>
                <c:pt idx="26">
                  <c:v>-0.9660656671222615</c:v>
                </c:pt>
                <c:pt idx="27">
                  <c:v>-0.9660656671222615</c:v>
                </c:pt>
                <c:pt idx="28">
                  <c:v>-0.9660656671222615</c:v>
                </c:pt>
                <c:pt idx="29">
                  <c:v>-0.9660656671222615</c:v>
                </c:pt>
                <c:pt idx="30">
                  <c:v>-1.0664090014313024</c:v>
                </c:pt>
                <c:pt idx="31">
                  <c:v>-1.0664090014313024</c:v>
                </c:pt>
                <c:pt idx="32">
                  <c:v>-0.9660656671222615</c:v>
                </c:pt>
                <c:pt idx="33">
                  <c:v>-0.9660656671222615</c:v>
                </c:pt>
                <c:pt idx="34">
                  <c:v>-0.9660656671222615</c:v>
                </c:pt>
                <c:pt idx="35">
                  <c:v>-0.9660656671222615</c:v>
                </c:pt>
                <c:pt idx="36">
                  <c:v>-0.9660656671222615</c:v>
                </c:pt>
                <c:pt idx="37">
                  <c:v>-0.9660656671222615</c:v>
                </c:pt>
                <c:pt idx="38">
                  <c:v>-0.9660656671222615</c:v>
                </c:pt>
                <c:pt idx="39">
                  <c:v>-0.9660656671222615</c:v>
                </c:pt>
                <c:pt idx="40">
                  <c:v>-0.9660656671222615</c:v>
                </c:pt>
                <c:pt idx="41">
                  <c:v>-0.9660656671222615</c:v>
                </c:pt>
                <c:pt idx="42">
                  <c:v>-0.9660656671222615</c:v>
                </c:pt>
                <c:pt idx="43">
                  <c:v>-0.9660656671222615</c:v>
                </c:pt>
                <c:pt idx="44">
                  <c:v>-0.9660656671222615</c:v>
                </c:pt>
                <c:pt idx="45">
                  <c:v>-0.9660656671222615</c:v>
                </c:pt>
                <c:pt idx="46">
                  <c:v>-0.9660656671222615</c:v>
                </c:pt>
                <c:pt idx="47">
                  <c:v>-0.9660656671222615</c:v>
                </c:pt>
                <c:pt idx="48">
                  <c:v>-0.9660656671222615</c:v>
                </c:pt>
                <c:pt idx="49">
                  <c:v>-0.9660656671222615</c:v>
                </c:pt>
                <c:pt idx="50">
                  <c:v>-0.9660656671222615</c:v>
                </c:pt>
                <c:pt idx="51">
                  <c:v>-0.9660656671222615</c:v>
                </c:pt>
                <c:pt idx="52">
                  <c:v>-0.9660656671222615</c:v>
                </c:pt>
                <c:pt idx="53">
                  <c:v>-0.9660656671222615</c:v>
                </c:pt>
                <c:pt idx="54">
                  <c:v>-0.9660656671222615</c:v>
                </c:pt>
                <c:pt idx="55">
                  <c:v>-0.9660656671222615</c:v>
                </c:pt>
                <c:pt idx="56">
                  <c:v>-0.9660656671222615</c:v>
                </c:pt>
                <c:pt idx="57">
                  <c:v>-0.9660656671222615</c:v>
                </c:pt>
                <c:pt idx="58">
                  <c:v>-0.9660656671222615</c:v>
                </c:pt>
                <c:pt idx="59">
                  <c:v>-0.9660656671222615</c:v>
                </c:pt>
                <c:pt idx="60">
                  <c:v>-0.9660656671222615</c:v>
                </c:pt>
                <c:pt idx="61">
                  <c:v>-1.1667523357403433</c:v>
                </c:pt>
                <c:pt idx="62">
                  <c:v>-1.0664090014313024</c:v>
                </c:pt>
                <c:pt idx="63">
                  <c:v>-1.0664090014313024</c:v>
                </c:pt>
                <c:pt idx="64">
                  <c:v>-0.9660656671222615</c:v>
                </c:pt>
                <c:pt idx="65">
                  <c:v>-0.9660656671222615</c:v>
                </c:pt>
                <c:pt idx="66">
                  <c:v>-0.9660656671222615</c:v>
                </c:pt>
                <c:pt idx="67">
                  <c:v>-0.9660656671222615</c:v>
                </c:pt>
                <c:pt idx="68">
                  <c:v>-0.9660656671222615</c:v>
                </c:pt>
                <c:pt idx="69">
                  <c:v>-0.9660656671222615</c:v>
                </c:pt>
                <c:pt idx="70">
                  <c:v>-0.9660656671222615</c:v>
                </c:pt>
                <c:pt idx="71">
                  <c:v>-0.9660656671222615</c:v>
                </c:pt>
                <c:pt idx="72">
                  <c:v>-0.9660656671222615</c:v>
                </c:pt>
                <c:pt idx="73">
                  <c:v>-0.9660656671222615</c:v>
                </c:pt>
                <c:pt idx="74">
                  <c:v>-0.9660656671222615</c:v>
                </c:pt>
                <c:pt idx="75">
                  <c:v>-0.86572233281322064</c:v>
                </c:pt>
                <c:pt idx="76">
                  <c:v>-0.9660656671222615</c:v>
                </c:pt>
                <c:pt idx="77">
                  <c:v>-0.9660656671222615</c:v>
                </c:pt>
                <c:pt idx="78">
                  <c:v>-0.9660656671222615</c:v>
                </c:pt>
                <c:pt idx="79">
                  <c:v>-0.9660656671222615</c:v>
                </c:pt>
                <c:pt idx="80">
                  <c:v>-0.9660656671222615</c:v>
                </c:pt>
                <c:pt idx="81">
                  <c:v>-0.9660656671222615</c:v>
                </c:pt>
                <c:pt idx="82">
                  <c:v>-0.9660656671222615</c:v>
                </c:pt>
                <c:pt idx="83">
                  <c:v>-1.0664090014313024</c:v>
                </c:pt>
                <c:pt idx="84">
                  <c:v>-0.9660656671222615</c:v>
                </c:pt>
                <c:pt idx="85">
                  <c:v>-0.9660656671222615</c:v>
                </c:pt>
                <c:pt idx="86">
                  <c:v>-0.9660656671222615</c:v>
                </c:pt>
                <c:pt idx="87">
                  <c:v>-0.9660656671222615</c:v>
                </c:pt>
                <c:pt idx="88">
                  <c:v>-0.9660656671222615</c:v>
                </c:pt>
                <c:pt idx="89">
                  <c:v>-1.0664090014313024</c:v>
                </c:pt>
                <c:pt idx="90">
                  <c:v>-0.9660656671222615</c:v>
                </c:pt>
                <c:pt idx="91">
                  <c:v>-0.9660656671222615</c:v>
                </c:pt>
                <c:pt idx="92">
                  <c:v>-1.0664090014313024</c:v>
                </c:pt>
                <c:pt idx="93">
                  <c:v>-1.0664090014313024</c:v>
                </c:pt>
                <c:pt idx="94">
                  <c:v>-1.0664090014313024</c:v>
                </c:pt>
                <c:pt idx="95">
                  <c:v>-1.0664090014313024</c:v>
                </c:pt>
                <c:pt idx="96">
                  <c:v>-0.9660656671222615</c:v>
                </c:pt>
                <c:pt idx="97">
                  <c:v>-1.0664090014313024</c:v>
                </c:pt>
                <c:pt idx="98">
                  <c:v>-1.0664090014313024</c:v>
                </c:pt>
                <c:pt idx="99">
                  <c:v>-0.9660656671222615</c:v>
                </c:pt>
                <c:pt idx="100">
                  <c:v>-0.9660656671222615</c:v>
                </c:pt>
                <c:pt idx="101">
                  <c:v>-0.86572233281322064</c:v>
                </c:pt>
                <c:pt idx="102">
                  <c:v>-0.9660656671222615</c:v>
                </c:pt>
                <c:pt idx="103">
                  <c:v>-0.9660656671222615</c:v>
                </c:pt>
                <c:pt idx="104">
                  <c:v>-0.9660656671222615</c:v>
                </c:pt>
                <c:pt idx="105">
                  <c:v>-0.9660656671222615</c:v>
                </c:pt>
                <c:pt idx="106">
                  <c:v>-0.9660656671222615</c:v>
                </c:pt>
                <c:pt idx="107">
                  <c:v>-0.66503566419513893</c:v>
                </c:pt>
                <c:pt idx="108">
                  <c:v>-0.86572233281322064</c:v>
                </c:pt>
                <c:pt idx="109">
                  <c:v>-0.76537899850417979</c:v>
                </c:pt>
                <c:pt idx="110">
                  <c:v>-0.66503566419513893</c:v>
                </c:pt>
                <c:pt idx="111">
                  <c:v>-0.9660656671222615</c:v>
                </c:pt>
                <c:pt idx="112">
                  <c:v>-0.76537899850417979</c:v>
                </c:pt>
                <c:pt idx="113">
                  <c:v>-0.76537899850417979</c:v>
                </c:pt>
                <c:pt idx="114">
                  <c:v>-0.86572233281322064</c:v>
                </c:pt>
                <c:pt idx="115">
                  <c:v>3.7367675968147052E-2</c:v>
                </c:pt>
                <c:pt idx="116">
                  <c:v>0.840114350440474</c:v>
                </c:pt>
                <c:pt idx="117">
                  <c:v>1.4421743562947189</c:v>
                </c:pt>
                <c:pt idx="118">
                  <c:v>1.9438910278399235</c:v>
                </c:pt>
                <c:pt idx="119">
                  <c:v>2.8469810366212909</c:v>
                </c:pt>
                <c:pt idx="120">
                  <c:v>3.7500710454026587</c:v>
                </c:pt>
                <c:pt idx="121">
                  <c:v>4.6531610541840269</c:v>
                </c:pt>
                <c:pt idx="122">
                  <c:v>5.5562510629653943</c:v>
                </c:pt>
                <c:pt idx="123">
                  <c:v>6.1583110688196392</c:v>
                </c:pt>
                <c:pt idx="124">
                  <c:v>6.3589977374377202</c:v>
                </c:pt>
                <c:pt idx="125">
                  <c:v>6.8607144089829246</c:v>
                </c:pt>
                <c:pt idx="126">
                  <c:v>7.362431080528129</c:v>
                </c:pt>
                <c:pt idx="127">
                  <c:v>7.6634610834552523</c:v>
                </c:pt>
                <c:pt idx="128">
                  <c:v>7.9644910863823739</c:v>
                </c:pt>
                <c:pt idx="129">
                  <c:v>7.9644910863823739</c:v>
                </c:pt>
                <c:pt idx="130">
                  <c:v>8.1651777550004567</c:v>
                </c:pt>
                <c:pt idx="131">
                  <c:v>8.3658644236185378</c:v>
                </c:pt>
                <c:pt idx="132">
                  <c:v>8.5665510922366206</c:v>
                </c:pt>
                <c:pt idx="133">
                  <c:v>8.8675810951637413</c:v>
                </c:pt>
                <c:pt idx="134">
                  <c:v>8.6668944265456602</c:v>
                </c:pt>
                <c:pt idx="135">
                  <c:v>8.8675810951637413</c:v>
                </c:pt>
                <c:pt idx="136">
                  <c:v>9.0682677637818241</c:v>
                </c:pt>
                <c:pt idx="137">
                  <c:v>9.0682677637818241</c:v>
                </c:pt>
                <c:pt idx="138">
                  <c:v>9.2689544323999051</c:v>
                </c:pt>
                <c:pt idx="139">
                  <c:v>9.1686110980908655</c:v>
                </c:pt>
                <c:pt idx="140">
                  <c:v>9.3692977667089465</c:v>
                </c:pt>
                <c:pt idx="141">
                  <c:v>9.5699844353270294</c:v>
                </c:pt>
                <c:pt idx="142">
                  <c:v>9.5699844353270294</c:v>
                </c:pt>
                <c:pt idx="143">
                  <c:v>9.87101443825415</c:v>
                </c:pt>
                <c:pt idx="144">
                  <c:v>9.9713577725631914</c:v>
                </c:pt>
                <c:pt idx="145">
                  <c:v>10.071701106872233</c:v>
                </c:pt>
                <c:pt idx="146">
                  <c:v>10.071701106872233</c:v>
                </c:pt>
                <c:pt idx="147">
                  <c:v>10.272387775490314</c:v>
                </c:pt>
                <c:pt idx="148">
                  <c:v>10.372731109799355</c:v>
                </c:pt>
                <c:pt idx="149">
                  <c:v>10.272387775490314</c:v>
                </c:pt>
                <c:pt idx="150">
                  <c:v>10.172044441181274</c:v>
                </c:pt>
                <c:pt idx="151">
                  <c:v>10.272387775490314</c:v>
                </c:pt>
                <c:pt idx="152">
                  <c:v>9.9713577725631914</c:v>
                </c:pt>
                <c:pt idx="153">
                  <c:v>10.071701106872233</c:v>
                </c:pt>
                <c:pt idx="154">
                  <c:v>10.172044441181274</c:v>
                </c:pt>
                <c:pt idx="155">
                  <c:v>10.172044441181274</c:v>
                </c:pt>
                <c:pt idx="156">
                  <c:v>10.372731109799355</c:v>
                </c:pt>
                <c:pt idx="157">
                  <c:v>10.272387775490314</c:v>
                </c:pt>
                <c:pt idx="158">
                  <c:v>10.372731109799355</c:v>
                </c:pt>
                <c:pt idx="159">
                  <c:v>10.573417778417438</c:v>
                </c:pt>
                <c:pt idx="160">
                  <c:v>10.473074444108395</c:v>
                </c:pt>
                <c:pt idx="161">
                  <c:v>10.573417778417438</c:v>
                </c:pt>
                <c:pt idx="162">
                  <c:v>10.673761112726478</c:v>
                </c:pt>
                <c:pt idx="163">
                  <c:v>10.774104447035519</c:v>
                </c:pt>
                <c:pt idx="164">
                  <c:v>10.774104447035519</c:v>
                </c:pt>
                <c:pt idx="165">
                  <c:v>10.473074444108395</c:v>
                </c:pt>
                <c:pt idx="166">
                  <c:v>10.573417778417438</c:v>
                </c:pt>
                <c:pt idx="167">
                  <c:v>10.673761112726478</c:v>
                </c:pt>
                <c:pt idx="168">
                  <c:v>10.9747911156536</c:v>
                </c:pt>
                <c:pt idx="169">
                  <c:v>11.677194455816887</c:v>
                </c:pt>
                <c:pt idx="170">
                  <c:v>11.075134449962642</c:v>
                </c:pt>
                <c:pt idx="171">
                  <c:v>10.774104447035519</c:v>
                </c:pt>
                <c:pt idx="172">
                  <c:v>10.172044441181274</c:v>
                </c:pt>
                <c:pt idx="173">
                  <c:v>9.670327769636069</c:v>
                </c:pt>
                <c:pt idx="174">
                  <c:v>9.4696411010179862</c:v>
                </c:pt>
                <c:pt idx="175">
                  <c:v>9.87101443825415</c:v>
                </c:pt>
                <c:pt idx="176">
                  <c:v>10.372731109799355</c:v>
                </c:pt>
                <c:pt idx="177">
                  <c:v>10.874447781344559</c:v>
                </c:pt>
                <c:pt idx="178">
                  <c:v>11.376164452889764</c:v>
                </c:pt>
                <c:pt idx="179">
                  <c:v>11.576851121507847</c:v>
                </c:pt>
                <c:pt idx="180">
                  <c:v>11.677194455816887</c:v>
                </c:pt>
                <c:pt idx="181">
                  <c:v>11.877881124434968</c:v>
                </c:pt>
                <c:pt idx="182">
                  <c:v>12.07856779305305</c:v>
                </c:pt>
                <c:pt idx="183">
                  <c:v>10.9747911156536</c:v>
                </c:pt>
                <c:pt idx="184">
                  <c:v>10.874447781344559</c:v>
                </c:pt>
                <c:pt idx="185">
                  <c:v>10.573417778417438</c:v>
                </c:pt>
                <c:pt idx="186">
                  <c:v>10.172044441181274</c:v>
                </c:pt>
                <c:pt idx="187">
                  <c:v>9.2689544323999051</c:v>
                </c:pt>
                <c:pt idx="188">
                  <c:v>9.0682677637818241</c:v>
                </c:pt>
                <c:pt idx="189">
                  <c:v>8.7672377608547016</c:v>
                </c:pt>
                <c:pt idx="190">
                  <c:v>8.7672377608547016</c:v>
                </c:pt>
                <c:pt idx="191">
                  <c:v>8.8675810951637413</c:v>
                </c:pt>
                <c:pt idx="192">
                  <c:v>8.7672377608547016</c:v>
                </c:pt>
                <c:pt idx="193">
                  <c:v>9.0682677637818241</c:v>
                </c:pt>
                <c:pt idx="194">
                  <c:v>9.5699844353270294</c:v>
                </c:pt>
                <c:pt idx="195">
                  <c:v>9.9713577725631914</c:v>
                </c:pt>
                <c:pt idx="196">
                  <c:v>10.473074444108395</c:v>
                </c:pt>
                <c:pt idx="197">
                  <c:v>10.673761112726478</c:v>
                </c:pt>
                <c:pt idx="198">
                  <c:v>10.9747911156536</c:v>
                </c:pt>
                <c:pt idx="199">
                  <c:v>10.9747911156536</c:v>
                </c:pt>
                <c:pt idx="200">
                  <c:v>10.272387775490314</c:v>
                </c:pt>
                <c:pt idx="201">
                  <c:v>9.670327769636069</c:v>
                </c:pt>
                <c:pt idx="202">
                  <c:v>9.7706711039451104</c:v>
                </c:pt>
                <c:pt idx="203">
                  <c:v>9.5699844353270294</c:v>
                </c:pt>
                <c:pt idx="204">
                  <c:v>9.4696411010179862</c:v>
                </c:pt>
                <c:pt idx="205">
                  <c:v>9.0682677637818241</c:v>
                </c:pt>
                <c:pt idx="206">
                  <c:v>9.2689544323999051</c:v>
                </c:pt>
                <c:pt idx="207">
                  <c:v>9.1686110980908655</c:v>
                </c:pt>
                <c:pt idx="208">
                  <c:v>9.0682677637818241</c:v>
                </c:pt>
                <c:pt idx="209">
                  <c:v>9.0682677637818241</c:v>
                </c:pt>
                <c:pt idx="210">
                  <c:v>9.0682677637818241</c:v>
                </c:pt>
                <c:pt idx="211">
                  <c:v>9.1686110980908655</c:v>
                </c:pt>
                <c:pt idx="212">
                  <c:v>8.9679244294727827</c:v>
                </c:pt>
                <c:pt idx="213">
                  <c:v>9.1686110980908655</c:v>
                </c:pt>
                <c:pt idx="214">
                  <c:v>9.2689544323999051</c:v>
                </c:pt>
                <c:pt idx="215">
                  <c:v>9.4696411010179862</c:v>
                </c:pt>
                <c:pt idx="216">
                  <c:v>10.172044441181274</c:v>
                </c:pt>
                <c:pt idx="217">
                  <c:v>10.272387775490314</c:v>
                </c:pt>
                <c:pt idx="218">
                  <c:v>10.874447781344559</c:v>
                </c:pt>
                <c:pt idx="219">
                  <c:v>10.9747911156536</c:v>
                </c:pt>
                <c:pt idx="220">
                  <c:v>11.476507787198804</c:v>
                </c:pt>
                <c:pt idx="221">
                  <c:v>11.777537790125926</c:v>
                </c:pt>
                <c:pt idx="222">
                  <c:v>11.175477784271683</c:v>
                </c:pt>
                <c:pt idx="223">
                  <c:v>10.9747911156536</c:v>
                </c:pt>
                <c:pt idx="224">
                  <c:v>10.573417778417438</c:v>
                </c:pt>
                <c:pt idx="225">
                  <c:v>10.172044441181274</c:v>
                </c:pt>
                <c:pt idx="226">
                  <c:v>10.172044441181274</c:v>
                </c:pt>
                <c:pt idx="227">
                  <c:v>10.071701106872233</c:v>
                </c:pt>
                <c:pt idx="228">
                  <c:v>9.7706711039451104</c:v>
                </c:pt>
                <c:pt idx="229">
                  <c:v>9.5699844353270294</c:v>
                </c:pt>
                <c:pt idx="230">
                  <c:v>9.7706711039451104</c:v>
                </c:pt>
                <c:pt idx="231">
                  <c:v>9.7706711039451104</c:v>
                </c:pt>
                <c:pt idx="232">
                  <c:v>9.5699844353270294</c:v>
                </c:pt>
                <c:pt idx="233">
                  <c:v>9.5699844353270294</c:v>
                </c:pt>
                <c:pt idx="234">
                  <c:v>9.670327769636069</c:v>
                </c:pt>
                <c:pt idx="235">
                  <c:v>9.670327769636069</c:v>
                </c:pt>
                <c:pt idx="236">
                  <c:v>9.5699844353270294</c:v>
                </c:pt>
                <c:pt idx="237">
                  <c:v>9.4696411010179862</c:v>
                </c:pt>
                <c:pt idx="238">
                  <c:v>9.5699844353270294</c:v>
                </c:pt>
                <c:pt idx="239">
                  <c:v>9.3692977667089465</c:v>
                </c:pt>
                <c:pt idx="240">
                  <c:v>9.4696411010179862</c:v>
                </c:pt>
                <c:pt idx="241">
                  <c:v>9.5699844353270294</c:v>
                </c:pt>
                <c:pt idx="242">
                  <c:v>9.670327769636069</c:v>
                </c:pt>
                <c:pt idx="243">
                  <c:v>10.473074444108395</c:v>
                </c:pt>
                <c:pt idx="244">
                  <c:v>10.874447781344559</c:v>
                </c:pt>
                <c:pt idx="245">
                  <c:v>11.275821118580723</c:v>
                </c:pt>
                <c:pt idx="246">
                  <c:v>11.576851121507847</c:v>
                </c:pt>
                <c:pt idx="247">
                  <c:v>11.677194455816887</c:v>
                </c:pt>
                <c:pt idx="248">
                  <c:v>11.877881124434968</c:v>
                </c:pt>
                <c:pt idx="249">
                  <c:v>11.677194455816887</c:v>
                </c:pt>
                <c:pt idx="250">
                  <c:v>11.175477784271683</c:v>
                </c:pt>
                <c:pt idx="251">
                  <c:v>11.175477784271683</c:v>
                </c:pt>
                <c:pt idx="252">
                  <c:v>11.175477784271683</c:v>
                </c:pt>
                <c:pt idx="253">
                  <c:v>10.874447781344559</c:v>
                </c:pt>
                <c:pt idx="254">
                  <c:v>10.673761112726478</c:v>
                </c:pt>
                <c:pt idx="255">
                  <c:v>10.473074444108395</c:v>
                </c:pt>
                <c:pt idx="256">
                  <c:v>10.272387775490314</c:v>
                </c:pt>
                <c:pt idx="257">
                  <c:v>10.372731109799355</c:v>
                </c:pt>
                <c:pt idx="258">
                  <c:v>10.071701106872233</c:v>
                </c:pt>
                <c:pt idx="259">
                  <c:v>10.172044441181274</c:v>
                </c:pt>
                <c:pt idx="260">
                  <c:v>10.172044441181274</c:v>
                </c:pt>
                <c:pt idx="261">
                  <c:v>9.87101443825415</c:v>
                </c:pt>
                <c:pt idx="262">
                  <c:v>10.172044441181274</c:v>
                </c:pt>
                <c:pt idx="263">
                  <c:v>10.172044441181274</c:v>
                </c:pt>
                <c:pt idx="264">
                  <c:v>10.172044441181274</c:v>
                </c:pt>
                <c:pt idx="265">
                  <c:v>10.172044441181274</c:v>
                </c:pt>
                <c:pt idx="266">
                  <c:v>10.172044441181274</c:v>
                </c:pt>
                <c:pt idx="267">
                  <c:v>9.9713577725631914</c:v>
                </c:pt>
                <c:pt idx="268">
                  <c:v>10.172044441181274</c:v>
                </c:pt>
                <c:pt idx="269">
                  <c:v>9.9713577725631914</c:v>
                </c:pt>
                <c:pt idx="270">
                  <c:v>9.9713577725631914</c:v>
                </c:pt>
                <c:pt idx="271">
                  <c:v>10.071701106872233</c:v>
                </c:pt>
                <c:pt idx="272">
                  <c:v>9.9713577725631914</c:v>
                </c:pt>
                <c:pt idx="273">
                  <c:v>10.272387775490314</c:v>
                </c:pt>
                <c:pt idx="274">
                  <c:v>10.071701106872233</c:v>
                </c:pt>
                <c:pt idx="275">
                  <c:v>10.071701106872233</c:v>
                </c:pt>
                <c:pt idx="276">
                  <c:v>10.071701106872233</c:v>
                </c:pt>
                <c:pt idx="277">
                  <c:v>9.87101443825415</c:v>
                </c:pt>
                <c:pt idx="278">
                  <c:v>10.172044441181274</c:v>
                </c:pt>
                <c:pt idx="279">
                  <c:v>10.272387775490314</c:v>
                </c:pt>
                <c:pt idx="280">
                  <c:v>10.673761112726478</c:v>
                </c:pt>
                <c:pt idx="281">
                  <c:v>11.275821118580723</c:v>
                </c:pt>
                <c:pt idx="282">
                  <c:v>11.877881124434968</c:v>
                </c:pt>
                <c:pt idx="283">
                  <c:v>12.07856779305305</c:v>
                </c:pt>
                <c:pt idx="284">
                  <c:v>12.07856779305305</c:v>
                </c:pt>
                <c:pt idx="285">
                  <c:v>12.479941130289212</c:v>
                </c:pt>
                <c:pt idx="286">
                  <c:v>12.379597795980171</c:v>
                </c:pt>
                <c:pt idx="287">
                  <c:v>11.677194455816887</c:v>
                </c:pt>
                <c:pt idx="288">
                  <c:v>11.576851121507847</c:v>
                </c:pt>
                <c:pt idx="289">
                  <c:v>11.476507787198804</c:v>
                </c:pt>
                <c:pt idx="290">
                  <c:v>11.376164452889764</c:v>
                </c:pt>
                <c:pt idx="291">
                  <c:v>11.175477784271683</c:v>
                </c:pt>
                <c:pt idx="292">
                  <c:v>11.275821118580723</c:v>
                </c:pt>
                <c:pt idx="293">
                  <c:v>11.175477784271683</c:v>
                </c:pt>
                <c:pt idx="294">
                  <c:v>11.075134449962642</c:v>
                </c:pt>
                <c:pt idx="295">
                  <c:v>10.9747911156536</c:v>
                </c:pt>
                <c:pt idx="296">
                  <c:v>10.9747911156536</c:v>
                </c:pt>
                <c:pt idx="297">
                  <c:v>10.9747911156536</c:v>
                </c:pt>
                <c:pt idx="298">
                  <c:v>10.9747911156536</c:v>
                </c:pt>
                <c:pt idx="299">
                  <c:v>10.9747911156536</c:v>
                </c:pt>
                <c:pt idx="300">
                  <c:v>10.874447781344559</c:v>
                </c:pt>
                <c:pt idx="301">
                  <c:v>10.774104447035519</c:v>
                </c:pt>
                <c:pt idx="302">
                  <c:v>10.673761112726478</c:v>
                </c:pt>
                <c:pt idx="303">
                  <c:v>10.774104447035519</c:v>
                </c:pt>
                <c:pt idx="304">
                  <c:v>10.473074444108395</c:v>
                </c:pt>
                <c:pt idx="305">
                  <c:v>10.774104447035519</c:v>
                </c:pt>
                <c:pt idx="306">
                  <c:v>10.372731109799355</c:v>
                </c:pt>
                <c:pt idx="307">
                  <c:v>10.774104447035519</c:v>
                </c:pt>
                <c:pt idx="308">
                  <c:v>10.473074444108395</c:v>
                </c:pt>
                <c:pt idx="309">
                  <c:v>10.774104447035519</c:v>
                </c:pt>
                <c:pt idx="310">
                  <c:v>10.673761112726478</c:v>
                </c:pt>
                <c:pt idx="311">
                  <c:v>10.673761112726478</c:v>
                </c:pt>
                <c:pt idx="312">
                  <c:v>10.573417778417438</c:v>
                </c:pt>
                <c:pt idx="313">
                  <c:v>10.573417778417438</c:v>
                </c:pt>
                <c:pt idx="314">
                  <c:v>10.774104447035519</c:v>
                </c:pt>
                <c:pt idx="315">
                  <c:v>10.473074444108395</c:v>
                </c:pt>
                <c:pt idx="316">
                  <c:v>10.573417778417438</c:v>
                </c:pt>
                <c:pt idx="317">
                  <c:v>10.473074444108395</c:v>
                </c:pt>
                <c:pt idx="318">
                  <c:v>10.874447781344559</c:v>
                </c:pt>
                <c:pt idx="319">
                  <c:v>10.673761112726478</c:v>
                </c:pt>
                <c:pt idx="320">
                  <c:v>10.673761112726478</c:v>
                </c:pt>
                <c:pt idx="321">
                  <c:v>10.673761112726478</c:v>
                </c:pt>
                <c:pt idx="322">
                  <c:v>10.673761112726478</c:v>
                </c:pt>
                <c:pt idx="323">
                  <c:v>10.573417778417438</c:v>
                </c:pt>
                <c:pt idx="324">
                  <c:v>10.774104447035519</c:v>
                </c:pt>
                <c:pt idx="325">
                  <c:v>10.473074444108395</c:v>
                </c:pt>
                <c:pt idx="326">
                  <c:v>10.874447781344559</c:v>
                </c:pt>
                <c:pt idx="327">
                  <c:v>10.774104447035519</c:v>
                </c:pt>
                <c:pt idx="328">
                  <c:v>10.774104447035519</c:v>
                </c:pt>
                <c:pt idx="329">
                  <c:v>10.774104447035519</c:v>
                </c:pt>
                <c:pt idx="330">
                  <c:v>10.9747911156536</c:v>
                </c:pt>
                <c:pt idx="331">
                  <c:v>10.9747911156536</c:v>
                </c:pt>
                <c:pt idx="332">
                  <c:v>10.774104447035519</c:v>
                </c:pt>
                <c:pt idx="333">
                  <c:v>10.9747911156536</c:v>
                </c:pt>
                <c:pt idx="334">
                  <c:v>10.673761112726478</c:v>
                </c:pt>
                <c:pt idx="335">
                  <c:v>10.774104447035519</c:v>
                </c:pt>
                <c:pt idx="336">
                  <c:v>10.774104447035519</c:v>
                </c:pt>
                <c:pt idx="337">
                  <c:v>10.9747911156536</c:v>
                </c:pt>
                <c:pt idx="338">
                  <c:v>11.075134449962642</c:v>
                </c:pt>
                <c:pt idx="339">
                  <c:v>10.9747911156536</c:v>
                </c:pt>
                <c:pt idx="340">
                  <c:v>11.175477784271683</c:v>
                </c:pt>
                <c:pt idx="341">
                  <c:v>11.175477784271683</c:v>
                </c:pt>
                <c:pt idx="342">
                  <c:v>11.175477784271683</c:v>
                </c:pt>
                <c:pt idx="343">
                  <c:v>10.9747911156536</c:v>
                </c:pt>
                <c:pt idx="344">
                  <c:v>10.9747911156536</c:v>
                </c:pt>
                <c:pt idx="345">
                  <c:v>10.9747911156536</c:v>
                </c:pt>
                <c:pt idx="346">
                  <c:v>11.275821118580723</c:v>
                </c:pt>
                <c:pt idx="347">
                  <c:v>11.175477784271683</c:v>
                </c:pt>
                <c:pt idx="348">
                  <c:v>11.275821118580723</c:v>
                </c:pt>
                <c:pt idx="349">
                  <c:v>11.275821118580723</c:v>
                </c:pt>
                <c:pt idx="350">
                  <c:v>10.774104447035519</c:v>
                </c:pt>
                <c:pt idx="351">
                  <c:v>10.874447781344559</c:v>
                </c:pt>
                <c:pt idx="352">
                  <c:v>10.774104447035519</c:v>
                </c:pt>
                <c:pt idx="353">
                  <c:v>10.9747911156536</c:v>
                </c:pt>
                <c:pt idx="354">
                  <c:v>10.874447781344559</c:v>
                </c:pt>
                <c:pt idx="355">
                  <c:v>10.874447781344559</c:v>
                </c:pt>
                <c:pt idx="356">
                  <c:v>10.9747911156536</c:v>
                </c:pt>
                <c:pt idx="357">
                  <c:v>11.175477784271683</c:v>
                </c:pt>
                <c:pt idx="358">
                  <c:v>11.075134449962642</c:v>
                </c:pt>
                <c:pt idx="359">
                  <c:v>11.075134449962642</c:v>
                </c:pt>
                <c:pt idx="360">
                  <c:v>11.175477784271683</c:v>
                </c:pt>
                <c:pt idx="361">
                  <c:v>11.175477784271683</c:v>
                </c:pt>
                <c:pt idx="362">
                  <c:v>11.275821118580723</c:v>
                </c:pt>
                <c:pt idx="363">
                  <c:v>11.075134449962642</c:v>
                </c:pt>
                <c:pt idx="364">
                  <c:v>11.275821118580723</c:v>
                </c:pt>
                <c:pt idx="365">
                  <c:v>11.275821118580723</c:v>
                </c:pt>
                <c:pt idx="366">
                  <c:v>11.075134449962642</c:v>
                </c:pt>
                <c:pt idx="367">
                  <c:v>11.075134449962642</c:v>
                </c:pt>
                <c:pt idx="368">
                  <c:v>11.175477784271683</c:v>
                </c:pt>
                <c:pt idx="369">
                  <c:v>11.275821118580723</c:v>
                </c:pt>
                <c:pt idx="370">
                  <c:v>11.476507787198804</c:v>
                </c:pt>
                <c:pt idx="371">
                  <c:v>11.677194455816887</c:v>
                </c:pt>
                <c:pt idx="372">
                  <c:v>11.275821118580723</c:v>
                </c:pt>
                <c:pt idx="373">
                  <c:v>11.476507787198804</c:v>
                </c:pt>
                <c:pt idx="374">
                  <c:v>11.376164452889764</c:v>
                </c:pt>
                <c:pt idx="375">
                  <c:v>11.877881124434968</c:v>
                </c:pt>
                <c:pt idx="376">
                  <c:v>11.978224458744007</c:v>
                </c:pt>
                <c:pt idx="377">
                  <c:v>11.777537790125926</c:v>
                </c:pt>
                <c:pt idx="378">
                  <c:v>11.877881124434968</c:v>
                </c:pt>
                <c:pt idx="379">
                  <c:v>11.978224458744007</c:v>
                </c:pt>
                <c:pt idx="380">
                  <c:v>11.978224458744007</c:v>
                </c:pt>
                <c:pt idx="381">
                  <c:v>11.576851121507847</c:v>
                </c:pt>
                <c:pt idx="382">
                  <c:v>11.576851121507847</c:v>
                </c:pt>
                <c:pt idx="383">
                  <c:v>11.677194455816887</c:v>
                </c:pt>
                <c:pt idx="384">
                  <c:v>11.576851121507847</c:v>
                </c:pt>
                <c:pt idx="385">
                  <c:v>11.576851121507847</c:v>
                </c:pt>
                <c:pt idx="386">
                  <c:v>11.476507787198804</c:v>
                </c:pt>
                <c:pt idx="387">
                  <c:v>11.576851121507847</c:v>
                </c:pt>
                <c:pt idx="388">
                  <c:v>11.677194455816887</c:v>
                </c:pt>
                <c:pt idx="389">
                  <c:v>11.576851121507847</c:v>
                </c:pt>
                <c:pt idx="390">
                  <c:v>11.677194455816887</c:v>
                </c:pt>
                <c:pt idx="391">
                  <c:v>11.576851121507847</c:v>
                </c:pt>
                <c:pt idx="392">
                  <c:v>11.576851121507847</c:v>
                </c:pt>
                <c:pt idx="393">
                  <c:v>11.576851121507847</c:v>
                </c:pt>
                <c:pt idx="394">
                  <c:v>11.677194455816887</c:v>
                </c:pt>
                <c:pt idx="395">
                  <c:v>11.677194455816887</c:v>
                </c:pt>
                <c:pt idx="396">
                  <c:v>11.777537790125926</c:v>
                </c:pt>
                <c:pt idx="397">
                  <c:v>11.677194455816887</c:v>
                </c:pt>
                <c:pt idx="398">
                  <c:v>11.576851121507847</c:v>
                </c:pt>
                <c:pt idx="399">
                  <c:v>11.777537790125926</c:v>
                </c:pt>
                <c:pt idx="400">
                  <c:v>11.476507787198804</c:v>
                </c:pt>
                <c:pt idx="401">
                  <c:v>11.777537790125926</c:v>
                </c:pt>
                <c:pt idx="402">
                  <c:v>11.777537790125926</c:v>
                </c:pt>
                <c:pt idx="403">
                  <c:v>11.677194455816887</c:v>
                </c:pt>
                <c:pt idx="404">
                  <c:v>11.576851121507847</c:v>
                </c:pt>
                <c:pt idx="405">
                  <c:v>11.476507787198804</c:v>
                </c:pt>
                <c:pt idx="406">
                  <c:v>11.275821118580723</c:v>
                </c:pt>
                <c:pt idx="407">
                  <c:v>11.476507787198804</c:v>
                </c:pt>
                <c:pt idx="408">
                  <c:v>11.576851121507847</c:v>
                </c:pt>
                <c:pt idx="409">
                  <c:v>11.476507787198804</c:v>
                </c:pt>
                <c:pt idx="410">
                  <c:v>11.677194455816887</c:v>
                </c:pt>
                <c:pt idx="411">
                  <c:v>11.576851121507847</c:v>
                </c:pt>
                <c:pt idx="412">
                  <c:v>11.677194455816887</c:v>
                </c:pt>
                <c:pt idx="413">
                  <c:v>11.777537790125926</c:v>
                </c:pt>
                <c:pt idx="414">
                  <c:v>11.576851121507847</c:v>
                </c:pt>
                <c:pt idx="415">
                  <c:v>11.677194455816887</c:v>
                </c:pt>
                <c:pt idx="416">
                  <c:v>11.576851121507847</c:v>
                </c:pt>
                <c:pt idx="417">
                  <c:v>11.677194455816887</c:v>
                </c:pt>
                <c:pt idx="418">
                  <c:v>11.576851121507847</c:v>
                </c:pt>
                <c:pt idx="419">
                  <c:v>11.677194455816887</c:v>
                </c:pt>
                <c:pt idx="420">
                  <c:v>11.677194455816887</c:v>
                </c:pt>
                <c:pt idx="421">
                  <c:v>11.677194455816887</c:v>
                </c:pt>
                <c:pt idx="422">
                  <c:v>11.777537790125926</c:v>
                </c:pt>
                <c:pt idx="423">
                  <c:v>11.677194455816887</c:v>
                </c:pt>
                <c:pt idx="424">
                  <c:v>11.677194455816887</c:v>
                </c:pt>
                <c:pt idx="425">
                  <c:v>11.877881124434968</c:v>
                </c:pt>
                <c:pt idx="426">
                  <c:v>11.978224458744007</c:v>
                </c:pt>
                <c:pt idx="427">
                  <c:v>11.777537790125926</c:v>
                </c:pt>
                <c:pt idx="428">
                  <c:v>11.877881124434968</c:v>
                </c:pt>
                <c:pt idx="429">
                  <c:v>12.07856779305305</c:v>
                </c:pt>
                <c:pt idx="430">
                  <c:v>11.777537790125926</c:v>
                </c:pt>
                <c:pt idx="431">
                  <c:v>11.877881124434968</c:v>
                </c:pt>
                <c:pt idx="432">
                  <c:v>11.877881124434968</c:v>
                </c:pt>
                <c:pt idx="433">
                  <c:v>12.07856779305305</c:v>
                </c:pt>
                <c:pt idx="434">
                  <c:v>11.877881124434968</c:v>
                </c:pt>
                <c:pt idx="435">
                  <c:v>12.17891112736209</c:v>
                </c:pt>
                <c:pt idx="436">
                  <c:v>11.677194455816887</c:v>
                </c:pt>
                <c:pt idx="437">
                  <c:v>11.978224458744007</c:v>
                </c:pt>
                <c:pt idx="438">
                  <c:v>11.476507787198804</c:v>
                </c:pt>
                <c:pt idx="439">
                  <c:v>12.17891112736209</c:v>
                </c:pt>
                <c:pt idx="440">
                  <c:v>11.777537790125926</c:v>
                </c:pt>
                <c:pt idx="441">
                  <c:v>11.777537790125926</c:v>
                </c:pt>
                <c:pt idx="442">
                  <c:v>11.978224458744007</c:v>
                </c:pt>
                <c:pt idx="443">
                  <c:v>12.279254461671131</c:v>
                </c:pt>
                <c:pt idx="444">
                  <c:v>12.07856779305305</c:v>
                </c:pt>
                <c:pt idx="445">
                  <c:v>12.17891112736209</c:v>
                </c:pt>
                <c:pt idx="446">
                  <c:v>12.07856779305305</c:v>
                </c:pt>
                <c:pt idx="447">
                  <c:v>11.877881124434968</c:v>
                </c:pt>
                <c:pt idx="448">
                  <c:v>11.978224458744007</c:v>
                </c:pt>
                <c:pt idx="449">
                  <c:v>12.07856779305305</c:v>
                </c:pt>
                <c:pt idx="450">
                  <c:v>11.877881124434968</c:v>
                </c:pt>
                <c:pt idx="451">
                  <c:v>12.07856779305305</c:v>
                </c:pt>
                <c:pt idx="452">
                  <c:v>12.07856779305305</c:v>
                </c:pt>
                <c:pt idx="453">
                  <c:v>12.07856779305305</c:v>
                </c:pt>
                <c:pt idx="454">
                  <c:v>12.17891112736209</c:v>
                </c:pt>
                <c:pt idx="455">
                  <c:v>12.379597795980171</c:v>
                </c:pt>
                <c:pt idx="456">
                  <c:v>12.379597795980171</c:v>
                </c:pt>
                <c:pt idx="457">
                  <c:v>12.279254461671131</c:v>
                </c:pt>
                <c:pt idx="458">
                  <c:v>12.17891112736209</c:v>
                </c:pt>
                <c:pt idx="459">
                  <c:v>12.17891112736209</c:v>
                </c:pt>
                <c:pt idx="460">
                  <c:v>12.17891112736209</c:v>
                </c:pt>
                <c:pt idx="461">
                  <c:v>12.379597795980171</c:v>
                </c:pt>
                <c:pt idx="462">
                  <c:v>12.479941130289212</c:v>
                </c:pt>
                <c:pt idx="463">
                  <c:v>12.479941130289212</c:v>
                </c:pt>
                <c:pt idx="464">
                  <c:v>12.379597795980171</c:v>
                </c:pt>
                <c:pt idx="465">
                  <c:v>12.379597795980171</c:v>
                </c:pt>
                <c:pt idx="466">
                  <c:v>12.580284464598254</c:v>
                </c:pt>
                <c:pt idx="467">
                  <c:v>12.379597795980171</c:v>
                </c:pt>
                <c:pt idx="468">
                  <c:v>12.479941130289212</c:v>
                </c:pt>
                <c:pt idx="469">
                  <c:v>12.279254461671131</c:v>
                </c:pt>
                <c:pt idx="470">
                  <c:v>12.379597795980171</c:v>
                </c:pt>
                <c:pt idx="471">
                  <c:v>12.479941130289212</c:v>
                </c:pt>
                <c:pt idx="472">
                  <c:v>12.580284464598254</c:v>
                </c:pt>
                <c:pt idx="473">
                  <c:v>12.479941130289212</c:v>
                </c:pt>
                <c:pt idx="474">
                  <c:v>12.479941130289212</c:v>
                </c:pt>
                <c:pt idx="475">
                  <c:v>12.680627798907295</c:v>
                </c:pt>
                <c:pt idx="476">
                  <c:v>12.479941130289212</c:v>
                </c:pt>
                <c:pt idx="477">
                  <c:v>12.479941130289212</c:v>
                </c:pt>
                <c:pt idx="478">
                  <c:v>12.580284464598254</c:v>
                </c:pt>
                <c:pt idx="479">
                  <c:v>12.479941130289212</c:v>
                </c:pt>
                <c:pt idx="480">
                  <c:v>12.580284464598254</c:v>
                </c:pt>
                <c:pt idx="481">
                  <c:v>12.479941130289212</c:v>
                </c:pt>
                <c:pt idx="482">
                  <c:v>12.580284464598254</c:v>
                </c:pt>
                <c:pt idx="483">
                  <c:v>12.379597795980171</c:v>
                </c:pt>
                <c:pt idx="484">
                  <c:v>12.279254461671131</c:v>
                </c:pt>
                <c:pt idx="485">
                  <c:v>12.479941130289212</c:v>
                </c:pt>
                <c:pt idx="486">
                  <c:v>12.580284464598254</c:v>
                </c:pt>
                <c:pt idx="487">
                  <c:v>12.580284464598254</c:v>
                </c:pt>
                <c:pt idx="488">
                  <c:v>12.479941130289212</c:v>
                </c:pt>
                <c:pt idx="489">
                  <c:v>12.379597795980171</c:v>
                </c:pt>
                <c:pt idx="490">
                  <c:v>12.379597795980171</c:v>
                </c:pt>
                <c:pt idx="491">
                  <c:v>12.07856779305305</c:v>
                </c:pt>
                <c:pt idx="492">
                  <c:v>12.479941130289212</c:v>
                </c:pt>
                <c:pt idx="493">
                  <c:v>12.07856779305305</c:v>
                </c:pt>
                <c:pt idx="494">
                  <c:v>12.479941130289212</c:v>
                </c:pt>
                <c:pt idx="495">
                  <c:v>12.17891112736209</c:v>
                </c:pt>
                <c:pt idx="496">
                  <c:v>12.279254461671131</c:v>
                </c:pt>
                <c:pt idx="497">
                  <c:v>12.379597795980171</c:v>
                </c:pt>
                <c:pt idx="498">
                  <c:v>12.279254461671131</c:v>
                </c:pt>
                <c:pt idx="499">
                  <c:v>12.279254461671131</c:v>
                </c:pt>
                <c:pt idx="500">
                  <c:v>12.07856779305305</c:v>
                </c:pt>
                <c:pt idx="501">
                  <c:v>12.580284464598254</c:v>
                </c:pt>
                <c:pt idx="502">
                  <c:v>12.17891112736209</c:v>
                </c:pt>
                <c:pt idx="503">
                  <c:v>12.17891112736209</c:v>
                </c:pt>
                <c:pt idx="504">
                  <c:v>12.07856779305305</c:v>
                </c:pt>
                <c:pt idx="505">
                  <c:v>12.279254461671131</c:v>
                </c:pt>
                <c:pt idx="506">
                  <c:v>12.379597795980171</c:v>
                </c:pt>
                <c:pt idx="507">
                  <c:v>12.379597795980171</c:v>
                </c:pt>
                <c:pt idx="508">
                  <c:v>12.479941130289212</c:v>
                </c:pt>
                <c:pt idx="509">
                  <c:v>12.580284464598254</c:v>
                </c:pt>
                <c:pt idx="510">
                  <c:v>12.479941130289212</c:v>
                </c:pt>
                <c:pt idx="511">
                  <c:v>12.580284464598254</c:v>
                </c:pt>
                <c:pt idx="512">
                  <c:v>12.479941130289212</c:v>
                </c:pt>
                <c:pt idx="513">
                  <c:v>12.479941130289212</c:v>
                </c:pt>
                <c:pt idx="514">
                  <c:v>12.680627798907295</c:v>
                </c:pt>
                <c:pt idx="515">
                  <c:v>12.680627798907295</c:v>
                </c:pt>
                <c:pt idx="516">
                  <c:v>12.780971133216335</c:v>
                </c:pt>
                <c:pt idx="517">
                  <c:v>12.680627798907295</c:v>
                </c:pt>
                <c:pt idx="518">
                  <c:v>12.680627798907295</c:v>
                </c:pt>
                <c:pt idx="519">
                  <c:v>12.881314467525376</c:v>
                </c:pt>
                <c:pt idx="520">
                  <c:v>12.680627798907295</c:v>
                </c:pt>
                <c:pt idx="521">
                  <c:v>12.580284464598254</c:v>
                </c:pt>
                <c:pt idx="522">
                  <c:v>12.981657801834416</c:v>
                </c:pt>
                <c:pt idx="523">
                  <c:v>12.881314467525376</c:v>
                </c:pt>
                <c:pt idx="524">
                  <c:v>12.780971133216335</c:v>
                </c:pt>
                <c:pt idx="525">
                  <c:v>12.580284464598254</c:v>
                </c:pt>
                <c:pt idx="526">
                  <c:v>12.479941130289212</c:v>
                </c:pt>
                <c:pt idx="527">
                  <c:v>12.780971133216335</c:v>
                </c:pt>
                <c:pt idx="528">
                  <c:v>12.780971133216335</c:v>
                </c:pt>
                <c:pt idx="529">
                  <c:v>12.479941130289212</c:v>
                </c:pt>
                <c:pt idx="530">
                  <c:v>12.680627798907295</c:v>
                </c:pt>
                <c:pt idx="531">
                  <c:v>12.580284464598254</c:v>
                </c:pt>
                <c:pt idx="532">
                  <c:v>12.680627798907295</c:v>
                </c:pt>
                <c:pt idx="533">
                  <c:v>12.881314467525376</c:v>
                </c:pt>
                <c:pt idx="534">
                  <c:v>12.881314467525376</c:v>
                </c:pt>
                <c:pt idx="535">
                  <c:v>12.881314467525376</c:v>
                </c:pt>
                <c:pt idx="536">
                  <c:v>12.780971133216335</c:v>
                </c:pt>
                <c:pt idx="537">
                  <c:v>12.580284464598254</c:v>
                </c:pt>
                <c:pt idx="538">
                  <c:v>12.17891112736209</c:v>
                </c:pt>
                <c:pt idx="539">
                  <c:v>12.07856779305305</c:v>
                </c:pt>
                <c:pt idx="540">
                  <c:v>12.379597795980171</c:v>
                </c:pt>
                <c:pt idx="541">
                  <c:v>12.479941130289212</c:v>
                </c:pt>
                <c:pt idx="542">
                  <c:v>12.17891112736209</c:v>
                </c:pt>
                <c:pt idx="543">
                  <c:v>12.479941130289212</c:v>
                </c:pt>
                <c:pt idx="544">
                  <c:v>12.479941130289212</c:v>
                </c:pt>
                <c:pt idx="545">
                  <c:v>12.279254461671131</c:v>
                </c:pt>
                <c:pt idx="546">
                  <c:v>12.379597795980171</c:v>
                </c:pt>
                <c:pt idx="547">
                  <c:v>12.479941130289212</c:v>
                </c:pt>
                <c:pt idx="548">
                  <c:v>12.279254461671131</c:v>
                </c:pt>
                <c:pt idx="549">
                  <c:v>12.379597795980171</c:v>
                </c:pt>
                <c:pt idx="550">
                  <c:v>12.479941130289212</c:v>
                </c:pt>
                <c:pt idx="551">
                  <c:v>12.479941130289212</c:v>
                </c:pt>
                <c:pt idx="552">
                  <c:v>12.680627798907295</c:v>
                </c:pt>
                <c:pt idx="553">
                  <c:v>12.580284464598254</c:v>
                </c:pt>
                <c:pt idx="554">
                  <c:v>12.680627798907295</c:v>
                </c:pt>
                <c:pt idx="555">
                  <c:v>12.580284464598254</c:v>
                </c:pt>
                <c:pt idx="556">
                  <c:v>12.379597795980171</c:v>
                </c:pt>
                <c:pt idx="557">
                  <c:v>12.379597795980171</c:v>
                </c:pt>
                <c:pt idx="558">
                  <c:v>12.680627798907295</c:v>
                </c:pt>
                <c:pt idx="559">
                  <c:v>12.580284464598254</c:v>
                </c:pt>
                <c:pt idx="560">
                  <c:v>12.580284464598254</c:v>
                </c:pt>
                <c:pt idx="561">
                  <c:v>12.379597795980171</c:v>
                </c:pt>
                <c:pt idx="562">
                  <c:v>12.479941130289212</c:v>
                </c:pt>
                <c:pt idx="563">
                  <c:v>12.580284464598254</c:v>
                </c:pt>
                <c:pt idx="564">
                  <c:v>12.780971133216335</c:v>
                </c:pt>
                <c:pt idx="565">
                  <c:v>12.780971133216335</c:v>
                </c:pt>
                <c:pt idx="566">
                  <c:v>12.279254461671131</c:v>
                </c:pt>
                <c:pt idx="567">
                  <c:v>12.580284464598254</c:v>
                </c:pt>
                <c:pt idx="568">
                  <c:v>12.479941130289212</c:v>
                </c:pt>
                <c:pt idx="569">
                  <c:v>12.379597795980171</c:v>
                </c:pt>
                <c:pt idx="570">
                  <c:v>12.379597795980171</c:v>
                </c:pt>
                <c:pt idx="571">
                  <c:v>12.479941130289212</c:v>
                </c:pt>
                <c:pt idx="572">
                  <c:v>12.580284464598254</c:v>
                </c:pt>
                <c:pt idx="573">
                  <c:v>12.780971133216335</c:v>
                </c:pt>
                <c:pt idx="574">
                  <c:v>12.881314467525376</c:v>
                </c:pt>
                <c:pt idx="575">
                  <c:v>12.780971133216335</c:v>
                </c:pt>
                <c:pt idx="576">
                  <c:v>12.680627798907295</c:v>
                </c:pt>
                <c:pt idx="577">
                  <c:v>12.580284464598254</c:v>
                </c:pt>
                <c:pt idx="578">
                  <c:v>12.981657801834416</c:v>
                </c:pt>
                <c:pt idx="579">
                  <c:v>12.981657801834416</c:v>
                </c:pt>
                <c:pt idx="580">
                  <c:v>12.881314467525376</c:v>
                </c:pt>
                <c:pt idx="581">
                  <c:v>13.082001136143459</c:v>
                </c:pt>
                <c:pt idx="582">
                  <c:v>12.981657801834416</c:v>
                </c:pt>
                <c:pt idx="583">
                  <c:v>12.981657801834416</c:v>
                </c:pt>
                <c:pt idx="584">
                  <c:v>12.981657801834416</c:v>
                </c:pt>
                <c:pt idx="585">
                  <c:v>13.082001136143459</c:v>
                </c:pt>
                <c:pt idx="586">
                  <c:v>12.881314467525376</c:v>
                </c:pt>
                <c:pt idx="587">
                  <c:v>12.981657801834416</c:v>
                </c:pt>
                <c:pt idx="588">
                  <c:v>13.182344470452499</c:v>
                </c:pt>
                <c:pt idx="589">
                  <c:v>13.082001136143459</c:v>
                </c:pt>
                <c:pt idx="590">
                  <c:v>13.28268780476154</c:v>
                </c:pt>
                <c:pt idx="591">
                  <c:v>13.082001136143459</c:v>
                </c:pt>
                <c:pt idx="592">
                  <c:v>12.981657801834416</c:v>
                </c:pt>
                <c:pt idx="593">
                  <c:v>13.082001136143459</c:v>
                </c:pt>
                <c:pt idx="594">
                  <c:v>12.780971133216335</c:v>
                </c:pt>
                <c:pt idx="595">
                  <c:v>12.881314467525376</c:v>
                </c:pt>
                <c:pt idx="596">
                  <c:v>13.082001136143459</c:v>
                </c:pt>
                <c:pt idx="597">
                  <c:v>13.483374473379621</c:v>
                </c:pt>
                <c:pt idx="598">
                  <c:v>13.28268780476154</c:v>
                </c:pt>
                <c:pt idx="599">
                  <c:v>13.483374473379621</c:v>
                </c:pt>
                <c:pt idx="600">
                  <c:v>13.784404476306744</c:v>
                </c:pt>
                <c:pt idx="601">
                  <c:v>13.182344470452499</c:v>
                </c:pt>
                <c:pt idx="602">
                  <c:v>13.28268780476154</c:v>
                </c:pt>
                <c:pt idx="603">
                  <c:v>12.981657801834416</c:v>
                </c:pt>
                <c:pt idx="604">
                  <c:v>13.082001136143459</c:v>
                </c:pt>
                <c:pt idx="605">
                  <c:v>12.881314467525376</c:v>
                </c:pt>
                <c:pt idx="606">
                  <c:v>12.881314467525376</c:v>
                </c:pt>
                <c:pt idx="607">
                  <c:v>12.981657801834416</c:v>
                </c:pt>
                <c:pt idx="608">
                  <c:v>12.981657801834416</c:v>
                </c:pt>
                <c:pt idx="609">
                  <c:v>13.38303113907058</c:v>
                </c:pt>
                <c:pt idx="610">
                  <c:v>13.082001136143459</c:v>
                </c:pt>
                <c:pt idx="611">
                  <c:v>13.28268780476154</c:v>
                </c:pt>
                <c:pt idx="612">
                  <c:v>13.182344470452499</c:v>
                </c:pt>
                <c:pt idx="613">
                  <c:v>12.881314467525376</c:v>
                </c:pt>
                <c:pt idx="614">
                  <c:v>12.881314467525376</c:v>
                </c:pt>
                <c:pt idx="615">
                  <c:v>12.780971133216335</c:v>
                </c:pt>
                <c:pt idx="616">
                  <c:v>12.881314467525376</c:v>
                </c:pt>
                <c:pt idx="617">
                  <c:v>13.082001136143459</c:v>
                </c:pt>
                <c:pt idx="618">
                  <c:v>13.182344470452499</c:v>
                </c:pt>
                <c:pt idx="619">
                  <c:v>13.082001136143459</c:v>
                </c:pt>
                <c:pt idx="620">
                  <c:v>13.182344470452499</c:v>
                </c:pt>
                <c:pt idx="621">
                  <c:v>13.182344470452499</c:v>
                </c:pt>
                <c:pt idx="622">
                  <c:v>13.082001136143459</c:v>
                </c:pt>
                <c:pt idx="623">
                  <c:v>12.981657801834416</c:v>
                </c:pt>
                <c:pt idx="624">
                  <c:v>12.881314467525376</c:v>
                </c:pt>
                <c:pt idx="625">
                  <c:v>13.082001136143459</c:v>
                </c:pt>
                <c:pt idx="626">
                  <c:v>13.082001136143459</c:v>
                </c:pt>
                <c:pt idx="627">
                  <c:v>13.082001136143459</c:v>
                </c:pt>
                <c:pt idx="628">
                  <c:v>13.28268780476154</c:v>
                </c:pt>
                <c:pt idx="629">
                  <c:v>12.981657801834416</c:v>
                </c:pt>
                <c:pt idx="630">
                  <c:v>13.28268780476154</c:v>
                </c:pt>
                <c:pt idx="631">
                  <c:v>12.780971133216335</c:v>
                </c:pt>
                <c:pt idx="632">
                  <c:v>12.881314467525376</c:v>
                </c:pt>
                <c:pt idx="633">
                  <c:v>12.780971133216335</c:v>
                </c:pt>
                <c:pt idx="634">
                  <c:v>12.780971133216335</c:v>
                </c:pt>
                <c:pt idx="635">
                  <c:v>12.780971133216335</c:v>
                </c:pt>
                <c:pt idx="636">
                  <c:v>12.881314467525376</c:v>
                </c:pt>
                <c:pt idx="637">
                  <c:v>12.881314467525376</c:v>
                </c:pt>
                <c:pt idx="638">
                  <c:v>13.082001136143459</c:v>
                </c:pt>
                <c:pt idx="639">
                  <c:v>13.182344470452499</c:v>
                </c:pt>
                <c:pt idx="640">
                  <c:v>12.881314467525376</c:v>
                </c:pt>
                <c:pt idx="641">
                  <c:v>12.780971133216335</c:v>
                </c:pt>
                <c:pt idx="642">
                  <c:v>13.082001136143459</c:v>
                </c:pt>
                <c:pt idx="643">
                  <c:v>13.28268780476154</c:v>
                </c:pt>
                <c:pt idx="644">
                  <c:v>12.981657801834416</c:v>
                </c:pt>
                <c:pt idx="645">
                  <c:v>13.182344470452499</c:v>
                </c:pt>
                <c:pt idx="646">
                  <c:v>12.881314467525376</c:v>
                </c:pt>
                <c:pt idx="647">
                  <c:v>13.28268780476154</c:v>
                </c:pt>
                <c:pt idx="648">
                  <c:v>12.780971133216335</c:v>
                </c:pt>
                <c:pt idx="649">
                  <c:v>12.680627798907295</c:v>
                </c:pt>
                <c:pt idx="650">
                  <c:v>12.981657801834416</c:v>
                </c:pt>
                <c:pt idx="651">
                  <c:v>12.881314467525376</c:v>
                </c:pt>
                <c:pt idx="652">
                  <c:v>13.082001136143459</c:v>
                </c:pt>
                <c:pt idx="653">
                  <c:v>12.981657801834416</c:v>
                </c:pt>
                <c:pt idx="654">
                  <c:v>13.082001136143459</c:v>
                </c:pt>
                <c:pt idx="655">
                  <c:v>12.780971133216335</c:v>
                </c:pt>
                <c:pt idx="656">
                  <c:v>12.981657801834416</c:v>
                </c:pt>
                <c:pt idx="657">
                  <c:v>12.881314467525376</c:v>
                </c:pt>
                <c:pt idx="658">
                  <c:v>12.981657801834416</c:v>
                </c:pt>
                <c:pt idx="659">
                  <c:v>12.881314467525376</c:v>
                </c:pt>
                <c:pt idx="660">
                  <c:v>12.981657801834416</c:v>
                </c:pt>
                <c:pt idx="661">
                  <c:v>13.082001136143459</c:v>
                </c:pt>
                <c:pt idx="662">
                  <c:v>12.981657801834416</c:v>
                </c:pt>
                <c:pt idx="663">
                  <c:v>12.981657801834416</c:v>
                </c:pt>
                <c:pt idx="664">
                  <c:v>13.182344470452499</c:v>
                </c:pt>
                <c:pt idx="665">
                  <c:v>12.981657801834416</c:v>
                </c:pt>
                <c:pt idx="666">
                  <c:v>12.981657801834416</c:v>
                </c:pt>
                <c:pt idx="667">
                  <c:v>12.881314467525376</c:v>
                </c:pt>
                <c:pt idx="668">
                  <c:v>12.680627798907295</c:v>
                </c:pt>
                <c:pt idx="669">
                  <c:v>12.981657801834416</c:v>
                </c:pt>
                <c:pt idx="670">
                  <c:v>13.082001136143459</c:v>
                </c:pt>
                <c:pt idx="671">
                  <c:v>12.981657801834416</c:v>
                </c:pt>
                <c:pt idx="672">
                  <c:v>12.580284464598254</c:v>
                </c:pt>
                <c:pt idx="673">
                  <c:v>12.881314467525376</c:v>
                </c:pt>
                <c:pt idx="674">
                  <c:v>13.28268780476154</c:v>
                </c:pt>
                <c:pt idx="675">
                  <c:v>12.680627798907295</c:v>
                </c:pt>
                <c:pt idx="676">
                  <c:v>12.680627798907295</c:v>
                </c:pt>
                <c:pt idx="677">
                  <c:v>12.881314467525376</c:v>
                </c:pt>
                <c:pt idx="678">
                  <c:v>12.780971133216335</c:v>
                </c:pt>
                <c:pt idx="679">
                  <c:v>12.881314467525376</c:v>
                </c:pt>
                <c:pt idx="680">
                  <c:v>13.082001136143459</c:v>
                </c:pt>
                <c:pt idx="681">
                  <c:v>12.680627798907295</c:v>
                </c:pt>
                <c:pt idx="682">
                  <c:v>12.780971133216335</c:v>
                </c:pt>
                <c:pt idx="683">
                  <c:v>13.28268780476154</c:v>
                </c:pt>
                <c:pt idx="684">
                  <c:v>13.082001136143459</c:v>
                </c:pt>
                <c:pt idx="685">
                  <c:v>13.082001136143459</c:v>
                </c:pt>
                <c:pt idx="686">
                  <c:v>12.881314467525376</c:v>
                </c:pt>
                <c:pt idx="687">
                  <c:v>12.981657801834416</c:v>
                </c:pt>
                <c:pt idx="688">
                  <c:v>13.082001136143459</c:v>
                </c:pt>
                <c:pt idx="689">
                  <c:v>12.780971133216335</c:v>
                </c:pt>
                <c:pt idx="690">
                  <c:v>12.981657801834416</c:v>
                </c:pt>
                <c:pt idx="691">
                  <c:v>13.082001136143459</c:v>
                </c:pt>
                <c:pt idx="692">
                  <c:v>13.182344470452499</c:v>
                </c:pt>
                <c:pt idx="693">
                  <c:v>13.082001136143459</c:v>
                </c:pt>
                <c:pt idx="694">
                  <c:v>12.881314467525376</c:v>
                </c:pt>
                <c:pt idx="695">
                  <c:v>12.981657801834416</c:v>
                </c:pt>
                <c:pt idx="696">
                  <c:v>13.082001136143459</c:v>
                </c:pt>
                <c:pt idx="697">
                  <c:v>12.981657801834416</c:v>
                </c:pt>
                <c:pt idx="698">
                  <c:v>12.881314467525376</c:v>
                </c:pt>
                <c:pt idx="699">
                  <c:v>13.182344470452499</c:v>
                </c:pt>
                <c:pt idx="700">
                  <c:v>12.981657801834416</c:v>
                </c:pt>
                <c:pt idx="701">
                  <c:v>13.082001136143459</c:v>
                </c:pt>
                <c:pt idx="702">
                  <c:v>13.082001136143459</c:v>
                </c:pt>
                <c:pt idx="703">
                  <c:v>13.082001136143459</c:v>
                </c:pt>
                <c:pt idx="704">
                  <c:v>13.182344470452499</c:v>
                </c:pt>
                <c:pt idx="705">
                  <c:v>12.981657801834416</c:v>
                </c:pt>
                <c:pt idx="706">
                  <c:v>13.082001136143459</c:v>
                </c:pt>
                <c:pt idx="707">
                  <c:v>12.981657801834416</c:v>
                </c:pt>
                <c:pt idx="708">
                  <c:v>12.981657801834416</c:v>
                </c:pt>
                <c:pt idx="709">
                  <c:v>13.082001136143459</c:v>
                </c:pt>
                <c:pt idx="710">
                  <c:v>12.780971133216335</c:v>
                </c:pt>
                <c:pt idx="711">
                  <c:v>13.28268780476154</c:v>
                </c:pt>
                <c:pt idx="712">
                  <c:v>12.981657801834416</c:v>
                </c:pt>
                <c:pt idx="713">
                  <c:v>13.082001136143459</c:v>
                </c:pt>
                <c:pt idx="714">
                  <c:v>12.981657801834416</c:v>
                </c:pt>
                <c:pt idx="715">
                  <c:v>13.082001136143459</c:v>
                </c:pt>
                <c:pt idx="716">
                  <c:v>13.182344470452499</c:v>
                </c:pt>
                <c:pt idx="717">
                  <c:v>13.28268780476154</c:v>
                </c:pt>
                <c:pt idx="718">
                  <c:v>12.881314467525376</c:v>
                </c:pt>
                <c:pt idx="719">
                  <c:v>12.881314467525376</c:v>
                </c:pt>
                <c:pt idx="720">
                  <c:v>12.981657801834416</c:v>
                </c:pt>
                <c:pt idx="721">
                  <c:v>13.082001136143459</c:v>
                </c:pt>
                <c:pt idx="722">
                  <c:v>13.182344470452499</c:v>
                </c:pt>
                <c:pt idx="723">
                  <c:v>12.981657801834416</c:v>
                </c:pt>
                <c:pt idx="724">
                  <c:v>12.881314467525376</c:v>
                </c:pt>
                <c:pt idx="725">
                  <c:v>13.082001136143459</c:v>
                </c:pt>
                <c:pt idx="726">
                  <c:v>13.28268780476154</c:v>
                </c:pt>
                <c:pt idx="727">
                  <c:v>12.981657801834416</c:v>
                </c:pt>
                <c:pt idx="728">
                  <c:v>13.082001136143459</c:v>
                </c:pt>
                <c:pt idx="729">
                  <c:v>13.182344470452499</c:v>
                </c:pt>
                <c:pt idx="730">
                  <c:v>13.182344470452499</c:v>
                </c:pt>
                <c:pt idx="731">
                  <c:v>13.28268780476154</c:v>
                </c:pt>
                <c:pt idx="732">
                  <c:v>13.182344470452499</c:v>
                </c:pt>
                <c:pt idx="733">
                  <c:v>13.082001136143459</c:v>
                </c:pt>
                <c:pt idx="734">
                  <c:v>12.981657801834416</c:v>
                </c:pt>
                <c:pt idx="735">
                  <c:v>12.981657801834416</c:v>
                </c:pt>
                <c:pt idx="736">
                  <c:v>12.981657801834416</c:v>
                </c:pt>
                <c:pt idx="737">
                  <c:v>13.28268780476154</c:v>
                </c:pt>
                <c:pt idx="738">
                  <c:v>13.182344470452499</c:v>
                </c:pt>
                <c:pt idx="739">
                  <c:v>13.38303113907058</c:v>
                </c:pt>
                <c:pt idx="740">
                  <c:v>12.981657801834416</c:v>
                </c:pt>
                <c:pt idx="741">
                  <c:v>13.082001136143459</c:v>
                </c:pt>
                <c:pt idx="742">
                  <c:v>13.082001136143459</c:v>
                </c:pt>
                <c:pt idx="743">
                  <c:v>12.981657801834416</c:v>
                </c:pt>
                <c:pt idx="744">
                  <c:v>12.981657801834416</c:v>
                </c:pt>
                <c:pt idx="745">
                  <c:v>13.182344470452499</c:v>
                </c:pt>
                <c:pt idx="746">
                  <c:v>13.082001136143459</c:v>
                </c:pt>
                <c:pt idx="747">
                  <c:v>13.182344470452499</c:v>
                </c:pt>
                <c:pt idx="748">
                  <c:v>13.182344470452499</c:v>
                </c:pt>
                <c:pt idx="749">
                  <c:v>13.082001136143459</c:v>
                </c:pt>
                <c:pt idx="750">
                  <c:v>12.881314467525376</c:v>
                </c:pt>
                <c:pt idx="751">
                  <c:v>13.182344470452499</c:v>
                </c:pt>
                <c:pt idx="752">
                  <c:v>13.082001136143459</c:v>
                </c:pt>
                <c:pt idx="753">
                  <c:v>12.981657801834416</c:v>
                </c:pt>
                <c:pt idx="754">
                  <c:v>13.082001136143459</c:v>
                </c:pt>
                <c:pt idx="755">
                  <c:v>12.881314467525376</c:v>
                </c:pt>
                <c:pt idx="756">
                  <c:v>13.082001136143459</c:v>
                </c:pt>
                <c:pt idx="757">
                  <c:v>12.981657801834416</c:v>
                </c:pt>
                <c:pt idx="758">
                  <c:v>13.082001136143459</c:v>
                </c:pt>
                <c:pt idx="759">
                  <c:v>13.182344470452499</c:v>
                </c:pt>
                <c:pt idx="760">
                  <c:v>13.28268780476154</c:v>
                </c:pt>
                <c:pt idx="761">
                  <c:v>13.38303113907058</c:v>
                </c:pt>
                <c:pt idx="762">
                  <c:v>13.182344470452499</c:v>
                </c:pt>
                <c:pt idx="763">
                  <c:v>12.981657801834416</c:v>
                </c:pt>
                <c:pt idx="764">
                  <c:v>13.583717807688663</c:v>
                </c:pt>
                <c:pt idx="765">
                  <c:v>13.684061141997704</c:v>
                </c:pt>
                <c:pt idx="766">
                  <c:v>13.684061141997704</c:v>
                </c:pt>
                <c:pt idx="767">
                  <c:v>13.884747810615785</c:v>
                </c:pt>
                <c:pt idx="768">
                  <c:v>13.583717807688663</c:v>
                </c:pt>
                <c:pt idx="769">
                  <c:v>13.28268780476154</c:v>
                </c:pt>
                <c:pt idx="770">
                  <c:v>13.38303113907058</c:v>
                </c:pt>
                <c:pt idx="771">
                  <c:v>13.483374473379621</c:v>
                </c:pt>
                <c:pt idx="772">
                  <c:v>13.28268780476154</c:v>
                </c:pt>
                <c:pt idx="773">
                  <c:v>13.583717807688663</c:v>
                </c:pt>
                <c:pt idx="774">
                  <c:v>13.182344470452499</c:v>
                </c:pt>
                <c:pt idx="775">
                  <c:v>13.082001136143459</c:v>
                </c:pt>
                <c:pt idx="776">
                  <c:v>13.082001136143459</c:v>
                </c:pt>
                <c:pt idx="777">
                  <c:v>12.981657801834416</c:v>
                </c:pt>
                <c:pt idx="778">
                  <c:v>13.082001136143459</c:v>
                </c:pt>
                <c:pt idx="779">
                  <c:v>13.082001136143459</c:v>
                </c:pt>
                <c:pt idx="780">
                  <c:v>12.981657801834416</c:v>
                </c:pt>
              </c:numCache>
            </c:numRef>
          </c:yVal>
          <c:smooth val="1"/>
        </c:ser>
        <c:ser>
          <c:idx val="11"/>
          <c:order val="11"/>
          <c:tx>
            <c:strRef>
              <c:f>'和室２ (2)'!$I$1865</c:f>
              <c:strCache>
                <c:ptCount val="1"/>
                <c:pt idx="0">
                  <c:v>和室２　外側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(2)'!$I$1866:$I$2646</c:f>
              <c:numCache>
                <c:formatCode>0.0_ </c:formatCode>
                <c:ptCount val="781"/>
                <c:pt idx="0">
                  <c:v>-1.5182017278175812</c:v>
                </c:pt>
                <c:pt idx="1">
                  <c:v>-1.5182017278175812</c:v>
                </c:pt>
                <c:pt idx="2">
                  <c:v>-1.5182017278175812</c:v>
                </c:pt>
                <c:pt idx="3">
                  <c:v>-1.5182017278175812</c:v>
                </c:pt>
                <c:pt idx="4">
                  <c:v>-1.4174202561888904</c:v>
                </c:pt>
                <c:pt idx="5">
                  <c:v>-1.5182017278175812</c:v>
                </c:pt>
                <c:pt idx="6">
                  <c:v>-1.5182017278175812</c:v>
                </c:pt>
                <c:pt idx="7">
                  <c:v>-1.5182017278175812</c:v>
                </c:pt>
                <c:pt idx="8">
                  <c:v>-1.5182017278175812</c:v>
                </c:pt>
                <c:pt idx="9">
                  <c:v>-1.5182017278175812</c:v>
                </c:pt>
                <c:pt idx="10">
                  <c:v>-1.5182017278175812</c:v>
                </c:pt>
                <c:pt idx="11">
                  <c:v>-1.5182017278175812</c:v>
                </c:pt>
                <c:pt idx="12">
                  <c:v>-1.5182017278175812</c:v>
                </c:pt>
                <c:pt idx="13">
                  <c:v>-1.5182017278175812</c:v>
                </c:pt>
                <c:pt idx="14">
                  <c:v>-1.5182017278175812</c:v>
                </c:pt>
                <c:pt idx="15">
                  <c:v>-1.5182017278175812</c:v>
                </c:pt>
                <c:pt idx="16">
                  <c:v>-1.5182017278175812</c:v>
                </c:pt>
                <c:pt idx="17">
                  <c:v>-1.5182017278175812</c:v>
                </c:pt>
                <c:pt idx="18">
                  <c:v>-1.5182017278175812</c:v>
                </c:pt>
                <c:pt idx="19">
                  <c:v>-1.5182017278175812</c:v>
                </c:pt>
                <c:pt idx="20">
                  <c:v>-1.5182017278175812</c:v>
                </c:pt>
                <c:pt idx="21">
                  <c:v>-1.5182017278175812</c:v>
                </c:pt>
                <c:pt idx="22">
                  <c:v>-1.5182017278175812</c:v>
                </c:pt>
                <c:pt idx="23">
                  <c:v>-1.5182017278175812</c:v>
                </c:pt>
                <c:pt idx="24">
                  <c:v>-1.5182017278175812</c:v>
                </c:pt>
                <c:pt idx="25">
                  <c:v>-1.4174202561888904</c:v>
                </c:pt>
                <c:pt idx="26">
                  <c:v>-1.5182017278175812</c:v>
                </c:pt>
                <c:pt idx="27">
                  <c:v>-1.5182017278175812</c:v>
                </c:pt>
                <c:pt idx="28">
                  <c:v>-1.5182017278175812</c:v>
                </c:pt>
                <c:pt idx="29">
                  <c:v>-1.5182017278175812</c:v>
                </c:pt>
                <c:pt idx="30">
                  <c:v>-1.5182017278175812</c:v>
                </c:pt>
                <c:pt idx="31">
                  <c:v>-1.5182017278175812</c:v>
                </c:pt>
                <c:pt idx="32">
                  <c:v>-1.5182017278175812</c:v>
                </c:pt>
                <c:pt idx="33">
                  <c:v>-1.5182017278175812</c:v>
                </c:pt>
                <c:pt idx="34">
                  <c:v>-1.5182017278175812</c:v>
                </c:pt>
                <c:pt idx="35">
                  <c:v>-1.5182017278175812</c:v>
                </c:pt>
                <c:pt idx="36">
                  <c:v>-1.5182017278175812</c:v>
                </c:pt>
                <c:pt idx="37">
                  <c:v>-1.5182017278175812</c:v>
                </c:pt>
                <c:pt idx="38">
                  <c:v>-1.5182017278175812</c:v>
                </c:pt>
                <c:pt idx="39">
                  <c:v>-1.5182017278175812</c:v>
                </c:pt>
                <c:pt idx="40">
                  <c:v>-1.5182017278175812</c:v>
                </c:pt>
                <c:pt idx="41">
                  <c:v>-1.5182017278175812</c:v>
                </c:pt>
                <c:pt idx="42">
                  <c:v>-1.5182017278175812</c:v>
                </c:pt>
                <c:pt idx="43">
                  <c:v>-1.5182017278175812</c:v>
                </c:pt>
                <c:pt idx="44">
                  <c:v>-1.5182017278175812</c:v>
                </c:pt>
                <c:pt idx="45">
                  <c:v>-1.5182017278175812</c:v>
                </c:pt>
                <c:pt idx="46">
                  <c:v>-1.5182017278175812</c:v>
                </c:pt>
                <c:pt idx="47">
                  <c:v>-1.5182017278175812</c:v>
                </c:pt>
                <c:pt idx="48">
                  <c:v>-1.5182017278175812</c:v>
                </c:pt>
                <c:pt idx="49">
                  <c:v>-1.5182017278175812</c:v>
                </c:pt>
                <c:pt idx="50">
                  <c:v>-1.5182017278175812</c:v>
                </c:pt>
                <c:pt idx="51">
                  <c:v>-1.5182017278175812</c:v>
                </c:pt>
                <c:pt idx="52">
                  <c:v>-1.5182017278175812</c:v>
                </c:pt>
                <c:pt idx="53">
                  <c:v>-1.5182017278175812</c:v>
                </c:pt>
                <c:pt idx="54">
                  <c:v>-1.4174202561888904</c:v>
                </c:pt>
                <c:pt idx="55">
                  <c:v>-1.5182017278175812</c:v>
                </c:pt>
                <c:pt idx="56">
                  <c:v>-1.5182017278175812</c:v>
                </c:pt>
                <c:pt idx="57">
                  <c:v>-1.5182017278175812</c:v>
                </c:pt>
                <c:pt idx="58">
                  <c:v>-1.5182017278175812</c:v>
                </c:pt>
                <c:pt idx="59">
                  <c:v>-1.5182017278175812</c:v>
                </c:pt>
                <c:pt idx="60">
                  <c:v>-1.5182017278175812</c:v>
                </c:pt>
                <c:pt idx="61">
                  <c:v>-1.5182017278175812</c:v>
                </c:pt>
                <c:pt idx="62">
                  <c:v>-1.5182017278175812</c:v>
                </c:pt>
                <c:pt idx="63">
                  <c:v>-1.5182017278175812</c:v>
                </c:pt>
                <c:pt idx="64">
                  <c:v>-1.5182017278175812</c:v>
                </c:pt>
                <c:pt idx="65">
                  <c:v>-1.5182017278175812</c:v>
                </c:pt>
                <c:pt idx="66">
                  <c:v>-1.4174202561888904</c:v>
                </c:pt>
                <c:pt idx="67">
                  <c:v>-1.5182017278175812</c:v>
                </c:pt>
                <c:pt idx="68">
                  <c:v>-1.4174202561888904</c:v>
                </c:pt>
                <c:pt idx="69">
                  <c:v>-1.5182017278175812</c:v>
                </c:pt>
                <c:pt idx="70">
                  <c:v>-1.5182017278175812</c:v>
                </c:pt>
                <c:pt idx="71">
                  <c:v>-1.5182017278175812</c:v>
                </c:pt>
                <c:pt idx="72">
                  <c:v>-1.5182017278175812</c:v>
                </c:pt>
                <c:pt idx="73">
                  <c:v>-1.5182017278175812</c:v>
                </c:pt>
                <c:pt idx="74">
                  <c:v>-1.5182017278175812</c:v>
                </c:pt>
                <c:pt idx="75">
                  <c:v>-1.4174202561888904</c:v>
                </c:pt>
                <c:pt idx="76">
                  <c:v>-1.4174202561888904</c:v>
                </c:pt>
                <c:pt idx="77">
                  <c:v>-1.4174202561888904</c:v>
                </c:pt>
                <c:pt idx="78">
                  <c:v>-1.5182017278175812</c:v>
                </c:pt>
                <c:pt idx="79">
                  <c:v>-1.5182017278175812</c:v>
                </c:pt>
                <c:pt idx="80">
                  <c:v>-1.5182017278175812</c:v>
                </c:pt>
                <c:pt idx="81">
                  <c:v>-1.5182017278175812</c:v>
                </c:pt>
                <c:pt idx="82">
                  <c:v>-1.5182017278175812</c:v>
                </c:pt>
                <c:pt idx="83">
                  <c:v>-1.5182017278175812</c:v>
                </c:pt>
                <c:pt idx="84">
                  <c:v>-1.5182017278175812</c:v>
                </c:pt>
                <c:pt idx="85">
                  <c:v>-1.5182017278175812</c:v>
                </c:pt>
                <c:pt idx="86">
                  <c:v>-1.5182017278175812</c:v>
                </c:pt>
                <c:pt idx="87">
                  <c:v>-1.5182017278175812</c:v>
                </c:pt>
                <c:pt idx="88">
                  <c:v>-1.5182017278175812</c:v>
                </c:pt>
                <c:pt idx="89">
                  <c:v>-1.5182017278175812</c:v>
                </c:pt>
                <c:pt idx="90">
                  <c:v>-1.5182017278175812</c:v>
                </c:pt>
                <c:pt idx="91">
                  <c:v>-1.5182017278175812</c:v>
                </c:pt>
                <c:pt idx="92">
                  <c:v>-1.5182017278175812</c:v>
                </c:pt>
                <c:pt idx="93">
                  <c:v>-1.5182017278175812</c:v>
                </c:pt>
                <c:pt idx="94">
                  <c:v>-1.5182017278175812</c:v>
                </c:pt>
                <c:pt idx="95">
                  <c:v>-1.5182017278175812</c:v>
                </c:pt>
                <c:pt idx="96">
                  <c:v>-1.5182017278175812</c:v>
                </c:pt>
                <c:pt idx="97">
                  <c:v>-1.5182017278175812</c:v>
                </c:pt>
                <c:pt idx="98">
                  <c:v>-1.5182017278175812</c:v>
                </c:pt>
                <c:pt idx="99">
                  <c:v>-1.4174202561888904</c:v>
                </c:pt>
                <c:pt idx="100">
                  <c:v>-1.5182017278175812</c:v>
                </c:pt>
                <c:pt idx="101">
                  <c:v>-1.4174202561888904</c:v>
                </c:pt>
                <c:pt idx="102">
                  <c:v>-1.4174202561888904</c:v>
                </c:pt>
                <c:pt idx="103">
                  <c:v>-1.5182017278175812</c:v>
                </c:pt>
                <c:pt idx="104">
                  <c:v>-1.4174202561888904</c:v>
                </c:pt>
                <c:pt idx="105">
                  <c:v>-1.5182017278175812</c:v>
                </c:pt>
                <c:pt idx="106">
                  <c:v>-1.4174202561888904</c:v>
                </c:pt>
                <c:pt idx="107">
                  <c:v>-1.4174202561888904</c:v>
                </c:pt>
                <c:pt idx="108">
                  <c:v>-1.4174202561888904</c:v>
                </c:pt>
                <c:pt idx="109">
                  <c:v>-1.4174202561888904</c:v>
                </c:pt>
                <c:pt idx="110">
                  <c:v>-1.3166387845601992</c:v>
                </c:pt>
                <c:pt idx="111">
                  <c:v>-1.3166387845601992</c:v>
                </c:pt>
                <c:pt idx="112">
                  <c:v>-1.3166387845601992</c:v>
                </c:pt>
                <c:pt idx="113">
                  <c:v>-1.2158573129315082</c:v>
                </c:pt>
                <c:pt idx="114">
                  <c:v>-1.2158573129315082</c:v>
                </c:pt>
                <c:pt idx="115">
                  <c:v>-1.1150758413028172</c:v>
                </c:pt>
                <c:pt idx="116">
                  <c:v>-0.71194995478805301</c:v>
                </c:pt>
                <c:pt idx="117">
                  <c:v>-0.40960553990197984</c:v>
                </c:pt>
                <c:pt idx="118">
                  <c:v>-6.4796533872156781E-3</c:v>
                </c:pt>
                <c:pt idx="119">
                  <c:v>0.49742770475623965</c:v>
                </c:pt>
                <c:pt idx="120">
                  <c:v>0.90055359127100365</c:v>
                </c:pt>
                <c:pt idx="121">
                  <c:v>1.5052424210431501</c:v>
                </c:pt>
                <c:pt idx="122">
                  <c:v>2.0091497791866049</c:v>
                </c:pt>
                <c:pt idx="123">
                  <c:v>2.6138386089587513</c:v>
                </c:pt>
                <c:pt idx="124">
                  <c:v>2.916183023844825</c:v>
                </c:pt>
                <c:pt idx="125">
                  <c:v>3.2185274387308977</c:v>
                </c:pt>
                <c:pt idx="126">
                  <c:v>3.722434796874353</c:v>
                </c:pt>
                <c:pt idx="127">
                  <c:v>3.8232162685030433</c:v>
                </c:pt>
                <c:pt idx="128">
                  <c:v>3.9239977401317354</c:v>
                </c:pt>
                <c:pt idx="129">
                  <c:v>4.3271236266464985</c:v>
                </c:pt>
                <c:pt idx="130">
                  <c:v>4.2263421550178082</c:v>
                </c:pt>
                <c:pt idx="131">
                  <c:v>4.4279050982751906</c:v>
                </c:pt>
                <c:pt idx="132">
                  <c:v>4.6294680415325731</c:v>
                </c:pt>
                <c:pt idx="133">
                  <c:v>4.9318124564186459</c:v>
                </c:pt>
                <c:pt idx="134">
                  <c:v>4.9318124564186459</c:v>
                </c:pt>
                <c:pt idx="135">
                  <c:v>4.9318124564186459</c:v>
                </c:pt>
                <c:pt idx="136">
                  <c:v>5.0325939280473362</c:v>
                </c:pt>
                <c:pt idx="137">
                  <c:v>5.0325939280473362</c:v>
                </c:pt>
                <c:pt idx="138">
                  <c:v>5.5365012861907914</c:v>
                </c:pt>
                <c:pt idx="139">
                  <c:v>5.6372827578194835</c:v>
                </c:pt>
                <c:pt idx="140">
                  <c:v>5.6372827578194835</c:v>
                </c:pt>
                <c:pt idx="141">
                  <c:v>5.8388457010768642</c:v>
                </c:pt>
                <c:pt idx="142">
                  <c:v>5.7380642294481738</c:v>
                </c:pt>
                <c:pt idx="143">
                  <c:v>5.7380642294481738</c:v>
                </c:pt>
                <c:pt idx="144">
                  <c:v>6.2419715875916291</c:v>
                </c:pt>
                <c:pt idx="145">
                  <c:v>5.9396271727055563</c:v>
                </c:pt>
                <c:pt idx="146">
                  <c:v>5.9396271727055563</c:v>
                </c:pt>
                <c:pt idx="147">
                  <c:v>6.3427530592203194</c:v>
                </c:pt>
                <c:pt idx="148">
                  <c:v>6.4435345308490115</c:v>
                </c:pt>
                <c:pt idx="149">
                  <c:v>6.3427530592203194</c:v>
                </c:pt>
                <c:pt idx="150">
                  <c:v>6.5443160024777018</c:v>
                </c:pt>
                <c:pt idx="151">
                  <c:v>7.0482233606211571</c:v>
                </c:pt>
                <c:pt idx="152">
                  <c:v>6.5443160024777018</c:v>
                </c:pt>
                <c:pt idx="153">
                  <c:v>6.8466604173637746</c:v>
                </c:pt>
                <c:pt idx="154">
                  <c:v>6.7458789457350843</c:v>
                </c:pt>
                <c:pt idx="155">
                  <c:v>6.8466604173637746</c:v>
                </c:pt>
                <c:pt idx="156">
                  <c:v>6.8466604173637746</c:v>
                </c:pt>
                <c:pt idx="157">
                  <c:v>6.9474418889924667</c:v>
                </c:pt>
                <c:pt idx="158">
                  <c:v>6.9474418889924667</c:v>
                </c:pt>
                <c:pt idx="159">
                  <c:v>7.0482233606211571</c:v>
                </c:pt>
                <c:pt idx="160">
                  <c:v>7.1490048322498492</c:v>
                </c:pt>
                <c:pt idx="161">
                  <c:v>7.6529121903933044</c:v>
                </c:pt>
                <c:pt idx="162">
                  <c:v>7.4513492471359219</c:v>
                </c:pt>
                <c:pt idx="163">
                  <c:v>7.6529121903933044</c:v>
                </c:pt>
                <c:pt idx="164">
                  <c:v>7.3505677755072298</c:v>
                </c:pt>
                <c:pt idx="165">
                  <c:v>7.4513492471359219</c:v>
                </c:pt>
                <c:pt idx="166">
                  <c:v>7.2497863038785395</c:v>
                </c:pt>
                <c:pt idx="167">
                  <c:v>7.2497863038785395</c:v>
                </c:pt>
                <c:pt idx="168">
                  <c:v>7.5521307187646123</c:v>
                </c:pt>
                <c:pt idx="169">
                  <c:v>7.7536936620219947</c:v>
                </c:pt>
                <c:pt idx="170">
                  <c:v>7.3505677755072298</c:v>
                </c:pt>
                <c:pt idx="171">
                  <c:v>7.3505677755072298</c:v>
                </c:pt>
                <c:pt idx="172">
                  <c:v>7.3505677755072298</c:v>
                </c:pt>
                <c:pt idx="173">
                  <c:v>7.1490048322498492</c:v>
                </c:pt>
                <c:pt idx="174">
                  <c:v>7.0482233606211571</c:v>
                </c:pt>
                <c:pt idx="175">
                  <c:v>7.0482233606211571</c:v>
                </c:pt>
                <c:pt idx="176">
                  <c:v>7.0482233606211571</c:v>
                </c:pt>
                <c:pt idx="177">
                  <c:v>7.3505677755072298</c:v>
                </c:pt>
                <c:pt idx="178">
                  <c:v>7.6529121903933044</c:v>
                </c:pt>
                <c:pt idx="179">
                  <c:v>7.3505677755072298</c:v>
                </c:pt>
                <c:pt idx="180">
                  <c:v>7.5521307187646123</c:v>
                </c:pt>
                <c:pt idx="181">
                  <c:v>7.8544751336506859</c:v>
                </c:pt>
                <c:pt idx="182">
                  <c:v>8.1568195485367596</c:v>
                </c:pt>
                <c:pt idx="183">
                  <c:v>8.0560380769080684</c:v>
                </c:pt>
                <c:pt idx="184">
                  <c:v>8.0560380769080684</c:v>
                </c:pt>
                <c:pt idx="185">
                  <c:v>7.9552566052793754</c:v>
                </c:pt>
                <c:pt idx="186">
                  <c:v>7.5521307187646123</c:v>
                </c:pt>
                <c:pt idx="187">
                  <c:v>7.5521307187646123</c:v>
                </c:pt>
                <c:pt idx="188">
                  <c:v>7.4513492471359219</c:v>
                </c:pt>
                <c:pt idx="189">
                  <c:v>7.2497863038785395</c:v>
                </c:pt>
                <c:pt idx="190">
                  <c:v>7.2497863038785395</c:v>
                </c:pt>
                <c:pt idx="191">
                  <c:v>7.0482233606211571</c:v>
                </c:pt>
                <c:pt idx="192">
                  <c:v>7.0482233606211571</c:v>
                </c:pt>
                <c:pt idx="193">
                  <c:v>7.3505677755072298</c:v>
                </c:pt>
                <c:pt idx="194">
                  <c:v>7.8544751336506859</c:v>
                </c:pt>
                <c:pt idx="195">
                  <c:v>8.0560380769080684</c:v>
                </c:pt>
                <c:pt idx="196">
                  <c:v>8.4591639634228315</c:v>
                </c:pt>
                <c:pt idx="197">
                  <c:v>8.7615083783089052</c:v>
                </c:pt>
                <c:pt idx="198">
                  <c:v>8.4591639634228315</c:v>
                </c:pt>
                <c:pt idx="199">
                  <c:v>8.0560380769080684</c:v>
                </c:pt>
                <c:pt idx="200">
                  <c:v>8.1568195485367596</c:v>
                </c:pt>
                <c:pt idx="201">
                  <c:v>8.1568195485367596</c:v>
                </c:pt>
                <c:pt idx="202">
                  <c:v>7.7536936620219947</c:v>
                </c:pt>
                <c:pt idx="203">
                  <c:v>7.6529121903933044</c:v>
                </c:pt>
                <c:pt idx="204">
                  <c:v>7.3505677755072298</c:v>
                </c:pt>
                <c:pt idx="205">
                  <c:v>7.3505677755072298</c:v>
                </c:pt>
                <c:pt idx="206">
                  <c:v>7.2497863038785395</c:v>
                </c:pt>
                <c:pt idx="207">
                  <c:v>7.4513492471359219</c:v>
                </c:pt>
                <c:pt idx="208">
                  <c:v>7.3505677755072298</c:v>
                </c:pt>
                <c:pt idx="209">
                  <c:v>7.0482233606211571</c:v>
                </c:pt>
                <c:pt idx="210">
                  <c:v>7.0482233606211571</c:v>
                </c:pt>
                <c:pt idx="211">
                  <c:v>6.9474418889924667</c:v>
                </c:pt>
                <c:pt idx="212">
                  <c:v>7.1490048322498492</c:v>
                </c:pt>
                <c:pt idx="213">
                  <c:v>7.0482233606211571</c:v>
                </c:pt>
                <c:pt idx="214">
                  <c:v>7.2497863038785395</c:v>
                </c:pt>
                <c:pt idx="215">
                  <c:v>7.2497863038785395</c:v>
                </c:pt>
                <c:pt idx="216">
                  <c:v>7.7536936620219947</c:v>
                </c:pt>
                <c:pt idx="217">
                  <c:v>8.0560380769080684</c:v>
                </c:pt>
                <c:pt idx="218">
                  <c:v>8.0560380769080684</c:v>
                </c:pt>
                <c:pt idx="219">
                  <c:v>8.3583824917941403</c:v>
                </c:pt>
                <c:pt idx="220">
                  <c:v>8.7615083783089052</c:v>
                </c:pt>
                <c:pt idx="221">
                  <c:v>8.8622898499375964</c:v>
                </c:pt>
                <c:pt idx="222">
                  <c:v>8.4591639634228315</c:v>
                </c:pt>
                <c:pt idx="223">
                  <c:v>8.3583824917941403</c:v>
                </c:pt>
                <c:pt idx="224">
                  <c:v>8.1568195485367596</c:v>
                </c:pt>
                <c:pt idx="225">
                  <c:v>8.1568195485367596</c:v>
                </c:pt>
                <c:pt idx="226">
                  <c:v>8.0560380769080684</c:v>
                </c:pt>
                <c:pt idx="227">
                  <c:v>7.9552566052793754</c:v>
                </c:pt>
                <c:pt idx="228">
                  <c:v>7.8544751336506859</c:v>
                </c:pt>
                <c:pt idx="229">
                  <c:v>7.7536936620219947</c:v>
                </c:pt>
                <c:pt idx="230">
                  <c:v>7.6529121903933044</c:v>
                </c:pt>
                <c:pt idx="231">
                  <c:v>7.7536936620219947</c:v>
                </c:pt>
                <c:pt idx="232">
                  <c:v>7.7536936620219947</c:v>
                </c:pt>
                <c:pt idx="233">
                  <c:v>7.6529121903933044</c:v>
                </c:pt>
                <c:pt idx="234">
                  <c:v>7.5521307187646123</c:v>
                </c:pt>
                <c:pt idx="235">
                  <c:v>7.4513492471359219</c:v>
                </c:pt>
                <c:pt idx="236">
                  <c:v>7.6529121903933044</c:v>
                </c:pt>
                <c:pt idx="237">
                  <c:v>7.6529121903933044</c:v>
                </c:pt>
                <c:pt idx="238">
                  <c:v>7.5521307187646123</c:v>
                </c:pt>
                <c:pt idx="239">
                  <c:v>7.6529121903933044</c:v>
                </c:pt>
                <c:pt idx="240">
                  <c:v>7.6529121903933044</c:v>
                </c:pt>
                <c:pt idx="241">
                  <c:v>7.6529121903933044</c:v>
                </c:pt>
                <c:pt idx="242">
                  <c:v>7.8544751336506859</c:v>
                </c:pt>
                <c:pt idx="243">
                  <c:v>7.8544751336506859</c:v>
                </c:pt>
                <c:pt idx="244">
                  <c:v>8.3583824917941403</c:v>
                </c:pt>
                <c:pt idx="245">
                  <c:v>8.6607269066802139</c:v>
                </c:pt>
                <c:pt idx="246">
                  <c:v>8.6607269066802139</c:v>
                </c:pt>
                <c:pt idx="247">
                  <c:v>9.1646342648236701</c:v>
                </c:pt>
                <c:pt idx="248">
                  <c:v>8.9630713215662858</c:v>
                </c:pt>
                <c:pt idx="249">
                  <c:v>9.0638527931949788</c:v>
                </c:pt>
                <c:pt idx="250">
                  <c:v>8.7615083783089052</c:v>
                </c:pt>
                <c:pt idx="251">
                  <c:v>8.6607269066802139</c:v>
                </c:pt>
                <c:pt idx="252">
                  <c:v>8.5599454350515245</c:v>
                </c:pt>
                <c:pt idx="253">
                  <c:v>8.4591639634228315</c:v>
                </c:pt>
                <c:pt idx="254">
                  <c:v>8.4591639634228315</c:v>
                </c:pt>
                <c:pt idx="255">
                  <c:v>8.5599454350515245</c:v>
                </c:pt>
                <c:pt idx="256">
                  <c:v>8.2576010201654491</c:v>
                </c:pt>
                <c:pt idx="257">
                  <c:v>8.1568195485367596</c:v>
                </c:pt>
                <c:pt idx="258">
                  <c:v>8.2576010201654491</c:v>
                </c:pt>
                <c:pt idx="259">
                  <c:v>8.1568195485367596</c:v>
                </c:pt>
                <c:pt idx="260">
                  <c:v>8.2576010201654491</c:v>
                </c:pt>
                <c:pt idx="261">
                  <c:v>8.2576010201654491</c:v>
                </c:pt>
                <c:pt idx="262">
                  <c:v>8.0560380769080684</c:v>
                </c:pt>
                <c:pt idx="263">
                  <c:v>8.0560380769080684</c:v>
                </c:pt>
                <c:pt idx="264">
                  <c:v>8.0560380769080684</c:v>
                </c:pt>
                <c:pt idx="265">
                  <c:v>8.0560380769080684</c:v>
                </c:pt>
                <c:pt idx="266">
                  <c:v>8.2576010201654491</c:v>
                </c:pt>
                <c:pt idx="267">
                  <c:v>8.0560380769080684</c:v>
                </c:pt>
                <c:pt idx="268">
                  <c:v>8.0560380769080684</c:v>
                </c:pt>
                <c:pt idx="269">
                  <c:v>8.0560380769080684</c:v>
                </c:pt>
                <c:pt idx="270">
                  <c:v>8.0560380769080684</c:v>
                </c:pt>
                <c:pt idx="271">
                  <c:v>8.0560380769080684</c:v>
                </c:pt>
                <c:pt idx="272">
                  <c:v>8.1568195485367596</c:v>
                </c:pt>
                <c:pt idx="273">
                  <c:v>8.0560380769080684</c:v>
                </c:pt>
                <c:pt idx="274">
                  <c:v>8.0560380769080684</c:v>
                </c:pt>
                <c:pt idx="275">
                  <c:v>8.0560380769080684</c:v>
                </c:pt>
                <c:pt idx="276">
                  <c:v>7.9552566052793754</c:v>
                </c:pt>
                <c:pt idx="277">
                  <c:v>8.0560380769080684</c:v>
                </c:pt>
                <c:pt idx="278">
                  <c:v>8.0560380769080684</c:v>
                </c:pt>
                <c:pt idx="279">
                  <c:v>8.4591639634228315</c:v>
                </c:pt>
                <c:pt idx="280">
                  <c:v>8.6607269066802139</c:v>
                </c:pt>
                <c:pt idx="281">
                  <c:v>8.8622898499375964</c:v>
                </c:pt>
                <c:pt idx="282">
                  <c:v>9.3661972080810507</c:v>
                </c:pt>
                <c:pt idx="283">
                  <c:v>9.2654157364523613</c:v>
                </c:pt>
                <c:pt idx="284">
                  <c:v>9.6685416229671244</c:v>
                </c:pt>
                <c:pt idx="285">
                  <c:v>9.6685416229671244</c:v>
                </c:pt>
                <c:pt idx="286">
                  <c:v>9.4669786797097419</c:v>
                </c:pt>
                <c:pt idx="287">
                  <c:v>9.3661972080810507</c:v>
                </c:pt>
                <c:pt idx="288">
                  <c:v>9.0638527931949788</c:v>
                </c:pt>
                <c:pt idx="289">
                  <c:v>9.1646342648236701</c:v>
                </c:pt>
                <c:pt idx="290">
                  <c:v>9.1646342648236701</c:v>
                </c:pt>
                <c:pt idx="291">
                  <c:v>8.9630713215662858</c:v>
                </c:pt>
                <c:pt idx="292">
                  <c:v>8.8622898499375964</c:v>
                </c:pt>
                <c:pt idx="293">
                  <c:v>8.8622898499375964</c:v>
                </c:pt>
                <c:pt idx="294">
                  <c:v>8.8622898499375964</c:v>
                </c:pt>
                <c:pt idx="295">
                  <c:v>8.7615083783089052</c:v>
                </c:pt>
                <c:pt idx="296">
                  <c:v>8.6607269066802139</c:v>
                </c:pt>
                <c:pt idx="297">
                  <c:v>8.9630713215662858</c:v>
                </c:pt>
                <c:pt idx="298">
                  <c:v>8.8622898499375964</c:v>
                </c:pt>
                <c:pt idx="299">
                  <c:v>8.7615083783089052</c:v>
                </c:pt>
                <c:pt idx="300">
                  <c:v>8.5599454350515245</c:v>
                </c:pt>
                <c:pt idx="301">
                  <c:v>8.5599454350515245</c:v>
                </c:pt>
                <c:pt idx="302">
                  <c:v>8.5599454350515245</c:v>
                </c:pt>
                <c:pt idx="303">
                  <c:v>8.7615083783089052</c:v>
                </c:pt>
                <c:pt idx="304">
                  <c:v>8.7615083783089052</c:v>
                </c:pt>
                <c:pt idx="305">
                  <c:v>8.8622898499375964</c:v>
                </c:pt>
                <c:pt idx="306">
                  <c:v>8.6607269066802139</c:v>
                </c:pt>
                <c:pt idx="307">
                  <c:v>8.6607269066802139</c:v>
                </c:pt>
                <c:pt idx="308">
                  <c:v>8.6607269066802139</c:v>
                </c:pt>
                <c:pt idx="309">
                  <c:v>8.7615083783089052</c:v>
                </c:pt>
                <c:pt idx="310">
                  <c:v>8.7615083783089052</c:v>
                </c:pt>
                <c:pt idx="311">
                  <c:v>8.7615083783089052</c:v>
                </c:pt>
                <c:pt idx="312">
                  <c:v>8.7615083783089052</c:v>
                </c:pt>
                <c:pt idx="313">
                  <c:v>8.8622898499375964</c:v>
                </c:pt>
                <c:pt idx="314">
                  <c:v>8.7615083783089052</c:v>
                </c:pt>
                <c:pt idx="315">
                  <c:v>8.7615083783089052</c:v>
                </c:pt>
                <c:pt idx="316">
                  <c:v>8.7615083783089052</c:v>
                </c:pt>
                <c:pt idx="317">
                  <c:v>8.6607269066802139</c:v>
                </c:pt>
                <c:pt idx="318">
                  <c:v>8.6607269066802139</c:v>
                </c:pt>
                <c:pt idx="319">
                  <c:v>8.7615083783089052</c:v>
                </c:pt>
                <c:pt idx="320">
                  <c:v>8.7615083783089052</c:v>
                </c:pt>
                <c:pt idx="321">
                  <c:v>8.6607269066802139</c:v>
                </c:pt>
                <c:pt idx="322">
                  <c:v>8.6607269066802139</c:v>
                </c:pt>
                <c:pt idx="323">
                  <c:v>8.7615083783089052</c:v>
                </c:pt>
                <c:pt idx="324">
                  <c:v>8.7615083783089052</c:v>
                </c:pt>
                <c:pt idx="325">
                  <c:v>8.6607269066802139</c:v>
                </c:pt>
                <c:pt idx="326">
                  <c:v>8.6607269066802139</c:v>
                </c:pt>
                <c:pt idx="327">
                  <c:v>8.7615083783089052</c:v>
                </c:pt>
                <c:pt idx="328">
                  <c:v>8.7615083783089052</c:v>
                </c:pt>
                <c:pt idx="329">
                  <c:v>8.9630713215662858</c:v>
                </c:pt>
                <c:pt idx="330">
                  <c:v>8.8622898499375964</c:v>
                </c:pt>
                <c:pt idx="331">
                  <c:v>8.9630713215662858</c:v>
                </c:pt>
                <c:pt idx="332">
                  <c:v>8.8622898499375964</c:v>
                </c:pt>
                <c:pt idx="333">
                  <c:v>8.8622898499375964</c:v>
                </c:pt>
                <c:pt idx="334">
                  <c:v>8.7615083783089052</c:v>
                </c:pt>
                <c:pt idx="335">
                  <c:v>8.8622898499375964</c:v>
                </c:pt>
                <c:pt idx="336">
                  <c:v>8.9630713215662858</c:v>
                </c:pt>
                <c:pt idx="337">
                  <c:v>8.9630713215662858</c:v>
                </c:pt>
                <c:pt idx="338">
                  <c:v>9.0638527931949788</c:v>
                </c:pt>
                <c:pt idx="339">
                  <c:v>8.9630713215662858</c:v>
                </c:pt>
                <c:pt idx="340">
                  <c:v>8.9630713215662858</c:v>
                </c:pt>
                <c:pt idx="341">
                  <c:v>8.9630713215662858</c:v>
                </c:pt>
                <c:pt idx="342">
                  <c:v>8.9630713215662858</c:v>
                </c:pt>
                <c:pt idx="343">
                  <c:v>9.0638527931949788</c:v>
                </c:pt>
                <c:pt idx="344">
                  <c:v>9.0638527931949788</c:v>
                </c:pt>
                <c:pt idx="345">
                  <c:v>9.0638527931949788</c:v>
                </c:pt>
                <c:pt idx="346">
                  <c:v>9.1646342648236701</c:v>
                </c:pt>
                <c:pt idx="347">
                  <c:v>9.1646342648236701</c:v>
                </c:pt>
                <c:pt idx="348">
                  <c:v>9.0638527931949788</c:v>
                </c:pt>
                <c:pt idx="349">
                  <c:v>9.0638527931949788</c:v>
                </c:pt>
                <c:pt idx="350">
                  <c:v>9.0638527931949788</c:v>
                </c:pt>
                <c:pt idx="351">
                  <c:v>9.0638527931949788</c:v>
                </c:pt>
                <c:pt idx="352">
                  <c:v>9.1646342648236701</c:v>
                </c:pt>
                <c:pt idx="353">
                  <c:v>9.1646342648236701</c:v>
                </c:pt>
                <c:pt idx="354">
                  <c:v>9.1646342648236701</c:v>
                </c:pt>
                <c:pt idx="355">
                  <c:v>9.2654157364523613</c:v>
                </c:pt>
                <c:pt idx="356">
                  <c:v>9.0638527931949788</c:v>
                </c:pt>
                <c:pt idx="357">
                  <c:v>9.0638527931949788</c:v>
                </c:pt>
                <c:pt idx="358">
                  <c:v>9.1646342648236701</c:v>
                </c:pt>
                <c:pt idx="359">
                  <c:v>9.0638527931949788</c:v>
                </c:pt>
                <c:pt idx="360">
                  <c:v>9.1646342648236701</c:v>
                </c:pt>
                <c:pt idx="361">
                  <c:v>9.3661972080810507</c:v>
                </c:pt>
                <c:pt idx="362">
                  <c:v>9.2654157364523613</c:v>
                </c:pt>
                <c:pt idx="363">
                  <c:v>9.1646342648236701</c:v>
                </c:pt>
                <c:pt idx="364">
                  <c:v>9.0638527931949788</c:v>
                </c:pt>
                <c:pt idx="365">
                  <c:v>9.3661972080810507</c:v>
                </c:pt>
                <c:pt idx="366">
                  <c:v>9.0638527931949788</c:v>
                </c:pt>
                <c:pt idx="367">
                  <c:v>9.2654157364523613</c:v>
                </c:pt>
                <c:pt idx="368">
                  <c:v>9.1646342648236701</c:v>
                </c:pt>
                <c:pt idx="369">
                  <c:v>9.2654157364523613</c:v>
                </c:pt>
                <c:pt idx="370">
                  <c:v>9.3661972080810507</c:v>
                </c:pt>
                <c:pt idx="371">
                  <c:v>9.4669786797097419</c:v>
                </c:pt>
                <c:pt idx="372">
                  <c:v>9.3661972080810507</c:v>
                </c:pt>
                <c:pt idx="373">
                  <c:v>9.4669786797097419</c:v>
                </c:pt>
                <c:pt idx="374">
                  <c:v>9.4669786797097419</c:v>
                </c:pt>
                <c:pt idx="375">
                  <c:v>9.3661972080810507</c:v>
                </c:pt>
                <c:pt idx="376">
                  <c:v>9.4669786797097419</c:v>
                </c:pt>
                <c:pt idx="377">
                  <c:v>9.6685416229671244</c:v>
                </c:pt>
                <c:pt idx="378">
                  <c:v>9.5677601513384349</c:v>
                </c:pt>
                <c:pt idx="379">
                  <c:v>9.6685416229671244</c:v>
                </c:pt>
                <c:pt idx="380">
                  <c:v>9.3661972080810507</c:v>
                </c:pt>
                <c:pt idx="381">
                  <c:v>9.5677601513384349</c:v>
                </c:pt>
                <c:pt idx="382">
                  <c:v>9.4669786797097419</c:v>
                </c:pt>
                <c:pt idx="383">
                  <c:v>9.4669786797097419</c:v>
                </c:pt>
                <c:pt idx="384">
                  <c:v>9.3661972080810507</c:v>
                </c:pt>
                <c:pt idx="385">
                  <c:v>9.3661972080810507</c:v>
                </c:pt>
                <c:pt idx="386">
                  <c:v>9.4669786797097419</c:v>
                </c:pt>
                <c:pt idx="387">
                  <c:v>9.5677601513384349</c:v>
                </c:pt>
                <c:pt idx="388">
                  <c:v>9.4669786797097419</c:v>
                </c:pt>
                <c:pt idx="389">
                  <c:v>9.6685416229671244</c:v>
                </c:pt>
                <c:pt idx="390">
                  <c:v>9.4669786797097419</c:v>
                </c:pt>
                <c:pt idx="391">
                  <c:v>9.6685416229671244</c:v>
                </c:pt>
                <c:pt idx="392">
                  <c:v>9.5677601513384349</c:v>
                </c:pt>
                <c:pt idx="393">
                  <c:v>9.6685416229671244</c:v>
                </c:pt>
                <c:pt idx="394">
                  <c:v>9.4669786797097419</c:v>
                </c:pt>
                <c:pt idx="395">
                  <c:v>9.4669786797097419</c:v>
                </c:pt>
                <c:pt idx="396">
                  <c:v>9.6685416229671244</c:v>
                </c:pt>
                <c:pt idx="397">
                  <c:v>9.6685416229671244</c:v>
                </c:pt>
                <c:pt idx="398">
                  <c:v>9.7693230945958156</c:v>
                </c:pt>
                <c:pt idx="399">
                  <c:v>9.4669786797097419</c:v>
                </c:pt>
                <c:pt idx="400">
                  <c:v>9.4669786797097419</c:v>
                </c:pt>
                <c:pt idx="401">
                  <c:v>9.5677601513384349</c:v>
                </c:pt>
                <c:pt idx="402">
                  <c:v>9.4669786797097419</c:v>
                </c:pt>
                <c:pt idx="403">
                  <c:v>9.5677601513384349</c:v>
                </c:pt>
                <c:pt idx="404">
                  <c:v>9.6685416229671244</c:v>
                </c:pt>
                <c:pt idx="405">
                  <c:v>9.5677601513384349</c:v>
                </c:pt>
                <c:pt idx="406">
                  <c:v>9.6685416229671244</c:v>
                </c:pt>
                <c:pt idx="407">
                  <c:v>9.7693230945958156</c:v>
                </c:pt>
                <c:pt idx="408">
                  <c:v>9.6685416229671244</c:v>
                </c:pt>
                <c:pt idx="409">
                  <c:v>9.5677601513384349</c:v>
                </c:pt>
                <c:pt idx="410">
                  <c:v>9.5677601513384349</c:v>
                </c:pt>
                <c:pt idx="411">
                  <c:v>9.5677601513384349</c:v>
                </c:pt>
                <c:pt idx="412">
                  <c:v>9.6685416229671244</c:v>
                </c:pt>
                <c:pt idx="413">
                  <c:v>9.6685416229671244</c:v>
                </c:pt>
                <c:pt idx="414">
                  <c:v>9.8701045662245068</c:v>
                </c:pt>
                <c:pt idx="415">
                  <c:v>9.6685416229671244</c:v>
                </c:pt>
                <c:pt idx="416">
                  <c:v>9.6685416229671244</c:v>
                </c:pt>
                <c:pt idx="417">
                  <c:v>9.5677601513384349</c:v>
                </c:pt>
                <c:pt idx="418">
                  <c:v>9.7693230945958156</c:v>
                </c:pt>
                <c:pt idx="419">
                  <c:v>9.6685416229671244</c:v>
                </c:pt>
                <c:pt idx="420">
                  <c:v>9.6685416229671244</c:v>
                </c:pt>
                <c:pt idx="421">
                  <c:v>9.6685416229671244</c:v>
                </c:pt>
                <c:pt idx="422">
                  <c:v>9.7693230945958156</c:v>
                </c:pt>
                <c:pt idx="423">
                  <c:v>9.9708860378531963</c:v>
                </c:pt>
                <c:pt idx="424">
                  <c:v>9.7693230945958156</c:v>
                </c:pt>
                <c:pt idx="425">
                  <c:v>9.7693230945958156</c:v>
                </c:pt>
                <c:pt idx="426">
                  <c:v>10.071667509481889</c:v>
                </c:pt>
                <c:pt idx="427">
                  <c:v>9.9708860378531963</c:v>
                </c:pt>
                <c:pt idx="428">
                  <c:v>9.8701045662245068</c:v>
                </c:pt>
                <c:pt idx="429">
                  <c:v>9.8701045662245068</c:v>
                </c:pt>
                <c:pt idx="430">
                  <c:v>9.7693230945958156</c:v>
                </c:pt>
                <c:pt idx="431">
                  <c:v>9.8701045662245068</c:v>
                </c:pt>
                <c:pt idx="432">
                  <c:v>9.7693230945958156</c:v>
                </c:pt>
                <c:pt idx="433">
                  <c:v>9.8701045662245068</c:v>
                </c:pt>
                <c:pt idx="434">
                  <c:v>9.7693230945958156</c:v>
                </c:pt>
                <c:pt idx="435">
                  <c:v>10.071667509481889</c:v>
                </c:pt>
                <c:pt idx="436">
                  <c:v>9.9708860378531963</c:v>
                </c:pt>
                <c:pt idx="437">
                  <c:v>10.071667509481889</c:v>
                </c:pt>
                <c:pt idx="438">
                  <c:v>9.8701045662245068</c:v>
                </c:pt>
                <c:pt idx="439">
                  <c:v>10.17244898111058</c:v>
                </c:pt>
                <c:pt idx="440">
                  <c:v>10.071667509481889</c:v>
                </c:pt>
                <c:pt idx="441">
                  <c:v>10.071667509481889</c:v>
                </c:pt>
                <c:pt idx="442">
                  <c:v>9.9708860378531963</c:v>
                </c:pt>
                <c:pt idx="443">
                  <c:v>9.9708860378531963</c:v>
                </c:pt>
                <c:pt idx="444">
                  <c:v>10.071667509481889</c:v>
                </c:pt>
                <c:pt idx="445">
                  <c:v>10.071667509481889</c:v>
                </c:pt>
                <c:pt idx="446">
                  <c:v>9.9708860378531963</c:v>
                </c:pt>
                <c:pt idx="447">
                  <c:v>9.8701045662245068</c:v>
                </c:pt>
                <c:pt idx="448">
                  <c:v>10.071667509481889</c:v>
                </c:pt>
                <c:pt idx="449">
                  <c:v>10.17244898111058</c:v>
                </c:pt>
                <c:pt idx="450">
                  <c:v>10.071667509481889</c:v>
                </c:pt>
                <c:pt idx="451">
                  <c:v>9.9708860378531963</c:v>
                </c:pt>
                <c:pt idx="452">
                  <c:v>9.9708860378531963</c:v>
                </c:pt>
                <c:pt idx="453">
                  <c:v>10.071667509481889</c:v>
                </c:pt>
                <c:pt idx="454">
                  <c:v>10.17244898111058</c:v>
                </c:pt>
                <c:pt idx="455">
                  <c:v>10.071667509481889</c:v>
                </c:pt>
                <c:pt idx="456">
                  <c:v>10.071667509481889</c:v>
                </c:pt>
                <c:pt idx="457">
                  <c:v>9.9708860378531963</c:v>
                </c:pt>
                <c:pt idx="458">
                  <c:v>10.17244898111058</c:v>
                </c:pt>
                <c:pt idx="459">
                  <c:v>10.17244898111058</c:v>
                </c:pt>
                <c:pt idx="460">
                  <c:v>10.17244898111058</c:v>
                </c:pt>
                <c:pt idx="461">
                  <c:v>10.071667509481889</c:v>
                </c:pt>
                <c:pt idx="462">
                  <c:v>9.9708860378531963</c:v>
                </c:pt>
                <c:pt idx="463">
                  <c:v>10.17244898111058</c:v>
                </c:pt>
                <c:pt idx="464">
                  <c:v>10.071667509481889</c:v>
                </c:pt>
                <c:pt idx="465">
                  <c:v>10.071667509481889</c:v>
                </c:pt>
                <c:pt idx="466">
                  <c:v>10.071667509481889</c:v>
                </c:pt>
                <c:pt idx="467">
                  <c:v>9.9708860378531963</c:v>
                </c:pt>
                <c:pt idx="468">
                  <c:v>9.9708860378531963</c:v>
                </c:pt>
                <c:pt idx="469">
                  <c:v>9.9708860378531963</c:v>
                </c:pt>
                <c:pt idx="470">
                  <c:v>10.071667509481889</c:v>
                </c:pt>
                <c:pt idx="471">
                  <c:v>10.17244898111058</c:v>
                </c:pt>
                <c:pt idx="472">
                  <c:v>10.071667509481889</c:v>
                </c:pt>
                <c:pt idx="473">
                  <c:v>10.071667509481889</c:v>
                </c:pt>
                <c:pt idx="474">
                  <c:v>10.17244898111058</c:v>
                </c:pt>
                <c:pt idx="475">
                  <c:v>10.17244898111058</c:v>
                </c:pt>
                <c:pt idx="476">
                  <c:v>10.17244898111058</c:v>
                </c:pt>
                <c:pt idx="477">
                  <c:v>10.17244898111058</c:v>
                </c:pt>
                <c:pt idx="478">
                  <c:v>10.071667509481889</c:v>
                </c:pt>
                <c:pt idx="479">
                  <c:v>10.27323045273927</c:v>
                </c:pt>
                <c:pt idx="480">
                  <c:v>10.17244898111058</c:v>
                </c:pt>
                <c:pt idx="481">
                  <c:v>10.17244898111058</c:v>
                </c:pt>
                <c:pt idx="482">
                  <c:v>10.17244898111058</c:v>
                </c:pt>
                <c:pt idx="483">
                  <c:v>10.27323045273927</c:v>
                </c:pt>
                <c:pt idx="484">
                  <c:v>10.17244898111058</c:v>
                </c:pt>
                <c:pt idx="485">
                  <c:v>10.374011924367961</c:v>
                </c:pt>
                <c:pt idx="486">
                  <c:v>10.27323045273927</c:v>
                </c:pt>
                <c:pt idx="487">
                  <c:v>10.17244898111058</c:v>
                </c:pt>
                <c:pt idx="488">
                  <c:v>10.27323045273927</c:v>
                </c:pt>
                <c:pt idx="489">
                  <c:v>10.27323045273927</c:v>
                </c:pt>
                <c:pt idx="490">
                  <c:v>10.27323045273927</c:v>
                </c:pt>
                <c:pt idx="491">
                  <c:v>10.27323045273927</c:v>
                </c:pt>
                <c:pt idx="492">
                  <c:v>10.27323045273927</c:v>
                </c:pt>
                <c:pt idx="493">
                  <c:v>10.374011924367961</c:v>
                </c:pt>
                <c:pt idx="494">
                  <c:v>10.374011924367961</c:v>
                </c:pt>
                <c:pt idx="495">
                  <c:v>10.474793395996652</c:v>
                </c:pt>
                <c:pt idx="496">
                  <c:v>10.374011924367961</c:v>
                </c:pt>
                <c:pt idx="497">
                  <c:v>10.27323045273927</c:v>
                </c:pt>
                <c:pt idx="498">
                  <c:v>10.27323045273927</c:v>
                </c:pt>
                <c:pt idx="499">
                  <c:v>10.27323045273927</c:v>
                </c:pt>
                <c:pt idx="500">
                  <c:v>10.374011924367961</c:v>
                </c:pt>
                <c:pt idx="501">
                  <c:v>10.374011924367961</c:v>
                </c:pt>
                <c:pt idx="502">
                  <c:v>10.374011924367961</c:v>
                </c:pt>
                <c:pt idx="503">
                  <c:v>10.374011924367961</c:v>
                </c:pt>
                <c:pt idx="504">
                  <c:v>10.374011924367961</c:v>
                </c:pt>
                <c:pt idx="505">
                  <c:v>10.374011924367961</c:v>
                </c:pt>
                <c:pt idx="506">
                  <c:v>10.474793395996652</c:v>
                </c:pt>
                <c:pt idx="507">
                  <c:v>10.474793395996652</c:v>
                </c:pt>
                <c:pt idx="508">
                  <c:v>10.575574867625345</c:v>
                </c:pt>
                <c:pt idx="509">
                  <c:v>10.474793395996652</c:v>
                </c:pt>
                <c:pt idx="510">
                  <c:v>10.474793395996652</c:v>
                </c:pt>
                <c:pt idx="511">
                  <c:v>10.374011924367961</c:v>
                </c:pt>
                <c:pt idx="512">
                  <c:v>10.474793395996652</c:v>
                </c:pt>
                <c:pt idx="513">
                  <c:v>10.374011924367961</c:v>
                </c:pt>
                <c:pt idx="514">
                  <c:v>10.27323045273927</c:v>
                </c:pt>
                <c:pt idx="515">
                  <c:v>10.474793395996652</c:v>
                </c:pt>
                <c:pt idx="516">
                  <c:v>10.474793395996652</c:v>
                </c:pt>
                <c:pt idx="517">
                  <c:v>10.474793395996652</c:v>
                </c:pt>
                <c:pt idx="518">
                  <c:v>10.474793395996652</c:v>
                </c:pt>
                <c:pt idx="519">
                  <c:v>10.474793395996652</c:v>
                </c:pt>
                <c:pt idx="520">
                  <c:v>10.474793395996652</c:v>
                </c:pt>
                <c:pt idx="521">
                  <c:v>10.474793395996652</c:v>
                </c:pt>
                <c:pt idx="522">
                  <c:v>10.474793395996652</c:v>
                </c:pt>
                <c:pt idx="523">
                  <c:v>10.474793395996652</c:v>
                </c:pt>
                <c:pt idx="524">
                  <c:v>10.575574867625345</c:v>
                </c:pt>
                <c:pt idx="525">
                  <c:v>10.575574867625345</c:v>
                </c:pt>
                <c:pt idx="526">
                  <c:v>10.474793395996652</c:v>
                </c:pt>
                <c:pt idx="527">
                  <c:v>10.474793395996652</c:v>
                </c:pt>
                <c:pt idx="528">
                  <c:v>10.575574867625345</c:v>
                </c:pt>
                <c:pt idx="529">
                  <c:v>10.575574867625345</c:v>
                </c:pt>
                <c:pt idx="530">
                  <c:v>10.474793395996652</c:v>
                </c:pt>
                <c:pt idx="531">
                  <c:v>10.575574867625345</c:v>
                </c:pt>
                <c:pt idx="532">
                  <c:v>10.575574867625345</c:v>
                </c:pt>
                <c:pt idx="533">
                  <c:v>10.575574867625345</c:v>
                </c:pt>
                <c:pt idx="534">
                  <c:v>10.575574867625345</c:v>
                </c:pt>
                <c:pt idx="535">
                  <c:v>10.676356339254035</c:v>
                </c:pt>
                <c:pt idx="536">
                  <c:v>10.474793395996652</c:v>
                </c:pt>
                <c:pt idx="537">
                  <c:v>10.474793395996652</c:v>
                </c:pt>
                <c:pt idx="538">
                  <c:v>10.676356339254035</c:v>
                </c:pt>
                <c:pt idx="539">
                  <c:v>10.676356339254035</c:v>
                </c:pt>
                <c:pt idx="540">
                  <c:v>10.575574867625345</c:v>
                </c:pt>
                <c:pt idx="541">
                  <c:v>10.676356339254035</c:v>
                </c:pt>
                <c:pt idx="542">
                  <c:v>10.575574867625345</c:v>
                </c:pt>
                <c:pt idx="543">
                  <c:v>10.676356339254035</c:v>
                </c:pt>
                <c:pt idx="544">
                  <c:v>10.676356339254035</c:v>
                </c:pt>
                <c:pt idx="545">
                  <c:v>10.575574867625345</c:v>
                </c:pt>
                <c:pt idx="546">
                  <c:v>10.575574867625345</c:v>
                </c:pt>
                <c:pt idx="547">
                  <c:v>10.676356339254035</c:v>
                </c:pt>
                <c:pt idx="548">
                  <c:v>10.575574867625345</c:v>
                </c:pt>
                <c:pt idx="549">
                  <c:v>10.676356339254035</c:v>
                </c:pt>
                <c:pt idx="550">
                  <c:v>10.777137810882726</c:v>
                </c:pt>
                <c:pt idx="551">
                  <c:v>10.777137810882726</c:v>
                </c:pt>
                <c:pt idx="552">
                  <c:v>10.676356339254035</c:v>
                </c:pt>
                <c:pt idx="553">
                  <c:v>10.777137810882726</c:v>
                </c:pt>
                <c:pt idx="554">
                  <c:v>10.676356339254035</c:v>
                </c:pt>
                <c:pt idx="555">
                  <c:v>10.676356339254035</c:v>
                </c:pt>
                <c:pt idx="556">
                  <c:v>10.676356339254035</c:v>
                </c:pt>
                <c:pt idx="557">
                  <c:v>10.676356339254035</c:v>
                </c:pt>
                <c:pt idx="558">
                  <c:v>10.777137810882726</c:v>
                </c:pt>
                <c:pt idx="559">
                  <c:v>10.676356339254035</c:v>
                </c:pt>
                <c:pt idx="560">
                  <c:v>10.676356339254035</c:v>
                </c:pt>
                <c:pt idx="561">
                  <c:v>10.777137810882726</c:v>
                </c:pt>
                <c:pt idx="562">
                  <c:v>10.676356339254035</c:v>
                </c:pt>
                <c:pt idx="563">
                  <c:v>10.777137810882726</c:v>
                </c:pt>
                <c:pt idx="564">
                  <c:v>10.676356339254035</c:v>
                </c:pt>
                <c:pt idx="565">
                  <c:v>10.777137810882726</c:v>
                </c:pt>
                <c:pt idx="566">
                  <c:v>10.777137810882726</c:v>
                </c:pt>
                <c:pt idx="567">
                  <c:v>10.877919282511417</c:v>
                </c:pt>
                <c:pt idx="568">
                  <c:v>10.777137810882726</c:v>
                </c:pt>
                <c:pt idx="569">
                  <c:v>10.777137810882726</c:v>
                </c:pt>
                <c:pt idx="570">
                  <c:v>10.777137810882726</c:v>
                </c:pt>
                <c:pt idx="571">
                  <c:v>10.676356339254035</c:v>
                </c:pt>
                <c:pt idx="572">
                  <c:v>10.777137810882726</c:v>
                </c:pt>
                <c:pt idx="573">
                  <c:v>10.676356339254035</c:v>
                </c:pt>
                <c:pt idx="574">
                  <c:v>10.777137810882726</c:v>
                </c:pt>
                <c:pt idx="575">
                  <c:v>10.676356339254035</c:v>
                </c:pt>
                <c:pt idx="576">
                  <c:v>10.777137810882726</c:v>
                </c:pt>
                <c:pt idx="577">
                  <c:v>10.676356339254035</c:v>
                </c:pt>
                <c:pt idx="578">
                  <c:v>10.676356339254035</c:v>
                </c:pt>
                <c:pt idx="579">
                  <c:v>10.777137810882726</c:v>
                </c:pt>
                <c:pt idx="580">
                  <c:v>10.777137810882726</c:v>
                </c:pt>
                <c:pt idx="581">
                  <c:v>10.777137810882726</c:v>
                </c:pt>
                <c:pt idx="582">
                  <c:v>10.877919282511417</c:v>
                </c:pt>
                <c:pt idx="583">
                  <c:v>10.777137810882726</c:v>
                </c:pt>
                <c:pt idx="584">
                  <c:v>10.777137810882726</c:v>
                </c:pt>
                <c:pt idx="585">
                  <c:v>10.978700754140107</c:v>
                </c:pt>
                <c:pt idx="586">
                  <c:v>10.978700754140107</c:v>
                </c:pt>
                <c:pt idx="587">
                  <c:v>10.877919282511417</c:v>
                </c:pt>
                <c:pt idx="588">
                  <c:v>10.777137810882726</c:v>
                </c:pt>
                <c:pt idx="589">
                  <c:v>10.978700754140107</c:v>
                </c:pt>
                <c:pt idx="590">
                  <c:v>10.777137810882726</c:v>
                </c:pt>
                <c:pt idx="591">
                  <c:v>10.877919282511417</c:v>
                </c:pt>
                <c:pt idx="592">
                  <c:v>10.676356339254035</c:v>
                </c:pt>
                <c:pt idx="593">
                  <c:v>10.877919282511417</c:v>
                </c:pt>
                <c:pt idx="594">
                  <c:v>10.777137810882726</c:v>
                </c:pt>
                <c:pt idx="595">
                  <c:v>10.877919282511417</c:v>
                </c:pt>
                <c:pt idx="596">
                  <c:v>10.777137810882726</c:v>
                </c:pt>
                <c:pt idx="597">
                  <c:v>10.877919282511417</c:v>
                </c:pt>
                <c:pt idx="598">
                  <c:v>10.978700754140107</c:v>
                </c:pt>
                <c:pt idx="599">
                  <c:v>10.877919282511417</c:v>
                </c:pt>
                <c:pt idx="600">
                  <c:v>10.877919282511417</c:v>
                </c:pt>
                <c:pt idx="601">
                  <c:v>11.0794822257688</c:v>
                </c:pt>
                <c:pt idx="602">
                  <c:v>10.978700754140107</c:v>
                </c:pt>
                <c:pt idx="603">
                  <c:v>10.877919282511417</c:v>
                </c:pt>
                <c:pt idx="604">
                  <c:v>10.978700754140107</c:v>
                </c:pt>
                <c:pt idx="605">
                  <c:v>10.978700754140107</c:v>
                </c:pt>
                <c:pt idx="606">
                  <c:v>10.877919282511417</c:v>
                </c:pt>
                <c:pt idx="607">
                  <c:v>10.877919282511417</c:v>
                </c:pt>
                <c:pt idx="608">
                  <c:v>10.877919282511417</c:v>
                </c:pt>
                <c:pt idx="609">
                  <c:v>10.978700754140107</c:v>
                </c:pt>
                <c:pt idx="610">
                  <c:v>10.978700754140107</c:v>
                </c:pt>
                <c:pt idx="611">
                  <c:v>11.0794822257688</c:v>
                </c:pt>
                <c:pt idx="612">
                  <c:v>10.978700754140107</c:v>
                </c:pt>
                <c:pt idx="613">
                  <c:v>10.978700754140107</c:v>
                </c:pt>
                <c:pt idx="614">
                  <c:v>10.978700754140107</c:v>
                </c:pt>
                <c:pt idx="615">
                  <c:v>10.978700754140107</c:v>
                </c:pt>
                <c:pt idx="616">
                  <c:v>11.0794822257688</c:v>
                </c:pt>
                <c:pt idx="617">
                  <c:v>11.0794822257688</c:v>
                </c:pt>
                <c:pt idx="618">
                  <c:v>11.0794822257688</c:v>
                </c:pt>
                <c:pt idx="619">
                  <c:v>11.0794822257688</c:v>
                </c:pt>
                <c:pt idx="620">
                  <c:v>11.180263697397491</c:v>
                </c:pt>
                <c:pt idx="621">
                  <c:v>11.180263697397491</c:v>
                </c:pt>
                <c:pt idx="622">
                  <c:v>11.0794822257688</c:v>
                </c:pt>
                <c:pt idx="623">
                  <c:v>11.180263697397491</c:v>
                </c:pt>
                <c:pt idx="624">
                  <c:v>11.180263697397491</c:v>
                </c:pt>
                <c:pt idx="625">
                  <c:v>11.0794822257688</c:v>
                </c:pt>
                <c:pt idx="626">
                  <c:v>11.180263697397491</c:v>
                </c:pt>
                <c:pt idx="627">
                  <c:v>11.0794822257688</c:v>
                </c:pt>
                <c:pt idx="628">
                  <c:v>11.0794822257688</c:v>
                </c:pt>
                <c:pt idx="629">
                  <c:v>11.180263697397491</c:v>
                </c:pt>
                <c:pt idx="630">
                  <c:v>11.180263697397491</c:v>
                </c:pt>
                <c:pt idx="631">
                  <c:v>11.180263697397491</c:v>
                </c:pt>
                <c:pt idx="632">
                  <c:v>11.0794822257688</c:v>
                </c:pt>
                <c:pt idx="633">
                  <c:v>10.978700754140107</c:v>
                </c:pt>
                <c:pt idx="634">
                  <c:v>11.0794822257688</c:v>
                </c:pt>
                <c:pt idx="635">
                  <c:v>10.978700754140107</c:v>
                </c:pt>
                <c:pt idx="636">
                  <c:v>10.978700754140107</c:v>
                </c:pt>
                <c:pt idx="637">
                  <c:v>10.978700754140107</c:v>
                </c:pt>
                <c:pt idx="638">
                  <c:v>10.978700754140107</c:v>
                </c:pt>
                <c:pt idx="639">
                  <c:v>11.281045169026182</c:v>
                </c:pt>
                <c:pt idx="640">
                  <c:v>11.180263697397491</c:v>
                </c:pt>
                <c:pt idx="641">
                  <c:v>11.0794822257688</c:v>
                </c:pt>
                <c:pt idx="642">
                  <c:v>11.180263697397491</c:v>
                </c:pt>
                <c:pt idx="643">
                  <c:v>11.180263697397491</c:v>
                </c:pt>
                <c:pt idx="644">
                  <c:v>11.0794822257688</c:v>
                </c:pt>
                <c:pt idx="645">
                  <c:v>11.180263697397491</c:v>
                </c:pt>
                <c:pt idx="646">
                  <c:v>11.180263697397491</c:v>
                </c:pt>
                <c:pt idx="647">
                  <c:v>11.180263697397491</c:v>
                </c:pt>
                <c:pt idx="648">
                  <c:v>11.180263697397491</c:v>
                </c:pt>
                <c:pt idx="649">
                  <c:v>11.180263697397491</c:v>
                </c:pt>
                <c:pt idx="650">
                  <c:v>11.180263697397491</c:v>
                </c:pt>
                <c:pt idx="651">
                  <c:v>11.0794822257688</c:v>
                </c:pt>
                <c:pt idx="652">
                  <c:v>11.0794822257688</c:v>
                </c:pt>
                <c:pt idx="653">
                  <c:v>11.0794822257688</c:v>
                </c:pt>
                <c:pt idx="654">
                  <c:v>11.180263697397491</c:v>
                </c:pt>
                <c:pt idx="655">
                  <c:v>11.180263697397491</c:v>
                </c:pt>
                <c:pt idx="656">
                  <c:v>11.180263697397491</c:v>
                </c:pt>
                <c:pt idx="657">
                  <c:v>11.0794822257688</c:v>
                </c:pt>
                <c:pt idx="658">
                  <c:v>11.180263697397491</c:v>
                </c:pt>
                <c:pt idx="659">
                  <c:v>11.180263697397491</c:v>
                </c:pt>
                <c:pt idx="660">
                  <c:v>11.0794822257688</c:v>
                </c:pt>
                <c:pt idx="661">
                  <c:v>11.180263697397491</c:v>
                </c:pt>
                <c:pt idx="662">
                  <c:v>11.0794822257688</c:v>
                </c:pt>
                <c:pt idx="663">
                  <c:v>11.0794822257688</c:v>
                </c:pt>
                <c:pt idx="664">
                  <c:v>11.0794822257688</c:v>
                </c:pt>
                <c:pt idx="665">
                  <c:v>11.180263697397491</c:v>
                </c:pt>
                <c:pt idx="666">
                  <c:v>11.180263697397491</c:v>
                </c:pt>
                <c:pt idx="667">
                  <c:v>11.281045169026182</c:v>
                </c:pt>
                <c:pt idx="668">
                  <c:v>11.180263697397491</c:v>
                </c:pt>
                <c:pt idx="669">
                  <c:v>11.180263697397491</c:v>
                </c:pt>
                <c:pt idx="670">
                  <c:v>11.180263697397491</c:v>
                </c:pt>
                <c:pt idx="671">
                  <c:v>11.281045169026182</c:v>
                </c:pt>
                <c:pt idx="672">
                  <c:v>11.281045169026182</c:v>
                </c:pt>
                <c:pt idx="673">
                  <c:v>11.180263697397491</c:v>
                </c:pt>
                <c:pt idx="674">
                  <c:v>11.0794822257688</c:v>
                </c:pt>
                <c:pt idx="675">
                  <c:v>11.180263697397491</c:v>
                </c:pt>
                <c:pt idx="676">
                  <c:v>11.0794822257688</c:v>
                </c:pt>
                <c:pt idx="677">
                  <c:v>11.281045169026182</c:v>
                </c:pt>
                <c:pt idx="678">
                  <c:v>11.180263697397491</c:v>
                </c:pt>
                <c:pt idx="679">
                  <c:v>11.180263697397491</c:v>
                </c:pt>
                <c:pt idx="680">
                  <c:v>11.180263697397491</c:v>
                </c:pt>
                <c:pt idx="681">
                  <c:v>11.180263697397491</c:v>
                </c:pt>
                <c:pt idx="682">
                  <c:v>11.180263697397491</c:v>
                </c:pt>
                <c:pt idx="683">
                  <c:v>11.281045169026182</c:v>
                </c:pt>
                <c:pt idx="684">
                  <c:v>11.180263697397491</c:v>
                </c:pt>
                <c:pt idx="685">
                  <c:v>11.180263697397491</c:v>
                </c:pt>
                <c:pt idx="686">
                  <c:v>11.0794822257688</c:v>
                </c:pt>
                <c:pt idx="687">
                  <c:v>11.180263697397491</c:v>
                </c:pt>
                <c:pt idx="688">
                  <c:v>11.180263697397491</c:v>
                </c:pt>
                <c:pt idx="689">
                  <c:v>11.180263697397491</c:v>
                </c:pt>
                <c:pt idx="690">
                  <c:v>11.281045169026182</c:v>
                </c:pt>
                <c:pt idx="691">
                  <c:v>11.180263697397491</c:v>
                </c:pt>
                <c:pt idx="692">
                  <c:v>11.0794822257688</c:v>
                </c:pt>
                <c:pt idx="693">
                  <c:v>11.281045169026182</c:v>
                </c:pt>
                <c:pt idx="694">
                  <c:v>11.180263697397491</c:v>
                </c:pt>
                <c:pt idx="695">
                  <c:v>11.180263697397491</c:v>
                </c:pt>
                <c:pt idx="696">
                  <c:v>11.0794822257688</c:v>
                </c:pt>
                <c:pt idx="697">
                  <c:v>11.180263697397491</c:v>
                </c:pt>
                <c:pt idx="698">
                  <c:v>11.281045169026182</c:v>
                </c:pt>
                <c:pt idx="699">
                  <c:v>11.180263697397491</c:v>
                </c:pt>
                <c:pt idx="700">
                  <c:v>11.180263697397491</c:v>
                </c:pt>
                <c:pt idx="701">
                  <c:v>11.281045169026182</c:v>
                </c:pt>
                <c:pt idx="702">
                  <c:v>11.381826640654872</c:v>
                </c:pt>
                <c:pt idx="703">
                  <c:v>11.0794822257688</c:v>
                </c:pt>
                <c:pt idx="704">
                  <c:v>11.180263697397491</c:v>
                </c:pt>
                <c:pt idx="705">
                  <c:v>11.180263697397491</c:v>
                </c:pt>
                <c:pt idx="706">
                  <c:v>11.281045169026182</c:v>
                </c:pt>
                <c:pt idx="707">
                  <c:v>11.281045169026182</c:v>
                </c:pt>
                <c:pt idx="708">
                  <c:v>11.281045169026182</c:v>
                </c:pt>
                <c:pt idx="709">
                  <c:v>11.281045169026182</c:v>
                </c:pt>
                <c:pt idx="710">
                  <c:v>11.281045169026182</c:v>
                </c:pt>
                <c:pt idx="711">
                  <c:v>11.0794822257688</c:v>
                </c:pt>
                <c:pt idx="712">
                  <c:v>11.180263697397491</c:v>
                </c:pt>
                <c:pt idx="713">
                  <c:v>11.281045169026182</c:v>
                </c:pt>
                <c:pt idx="714">
                  <c:v>11.281045169026182</c:v>
                </c:pt>
                <c:pt idx="715">
                  <c:v>11.281045169026182</c:v>
                </c:pt>
                <c:pt idx="716">
                  <c:v>11.281045169026182</c:v>
                </c:pt>
                <c:pt idx="717">
                  <c:v>11.281045169026182</c:v>
                </c:pt>
                <c:pt idx="718">
                  <c:v>11.180263697397491</c:v>
                </c:pt>
                <c:pt idx="719">
                  <c:v>11.180263697397491</c:v>
                </c:pt>
                <c:pt idx="720">
                  <c:v>11.281045169026182</c:v>
                </c:pt>
                <c:pt idx="721">
                  <c:v>11.281045169026182</c:v>
                </c:pt>
                <c:pt idx="722">
                  <c:v>11.281045169026182</c:v>
                </c:pt>
                <c:pt idx="723">
                  <c:v>11.281045169026182</c:v>
                </c:pt>
                <c:pt idx="724">
                  <c:v>11.281045169026182</c:v>
                </c:pt>
                <c:pt idx="725">
                  <c:v>11.281045169026182</c:v>
                </c:pt>
                <c:pt idx="726">
                  <c:v>11.180263697397491</c:v>
                </c:pt>
                <c:pt idx="727">
                  <c:v>11.180263697397491</c:v>
                </c:pt>
                <c:pt idx="728">
                  <c:v>11.180263697397491</c:v>
                </c:pt>
                <c:pt idx="729">
                  <c:v>11.180263697397491</c:v>
                </c:pt>
                <c:pt idx="730">
                  <c:v>11.180263697397491</c:v>
                </c:pt>
                <c:pt idx="731">
                  <c:v>11.180263697397491</c:v>
                </c:pt>
                <c:pt idx="732">
                  <c:v>11.281045169026182</c:v>
                </c:pt>
                <c:pt idx="733">
                  <c:v>11.180263697397491</c:v>
                </c:pt>
                <c:pt idx="734">
                  <c:v>11.281045169026182</c:v>
                </c:pt>
                <c:pt idx="735">
                  <c:v>11.281045169026182</c:v>
                </c:pt>
                <c:pt idx="736">
                  <c:v>11.381826640654872</c:v>
                </c:pt>
                <c:pt idx="737">
                  <c:v>11.281045169026182</c:v>
                </c:pt>
                <c:pt idx="738">
                  <c:v>11.381826640654872</c:v>
                </c:pt>
                <c:pt idx="739">
                  <c:v>11.180263697397491</c:v>
                </c:pt>
                <c:pt idx="740">
                  <c:v>11.281045169026182</c:v>
                </c:pt>
                <c:pt idx="741">
                  <c:v>11.281045169026182</c:v>
                </c:pt>
                <c:pt idx="742">
                  <c:v>11.381826640654872</c:v>
                </c:pt>
                <c:pt idx="743">
                  <c:v>11.281045169026182</c:v>
                </c:pt>
                <c:pt idx="744">
                  <c:v>11.180263697397491</c:v>
                </c:pt>
                <c:pt idx="745">
                  <c:v>11.281045169026182</c:v>
                </c:pt>
                <c:pt idx="746">
                  <c:v>11.381826640654872</c:v>
                </c:pt>
                <c:pt idx="747">
                  <c:v>11.180263697397491</c:v>
                </c:pt>
                <c:pt idx="748">
                  <c:v>11.180263697397491</c:v>
                </c:pt>
                <c:pt idx="749">
                  <c:v>11.281045169026182</c:v>
                </c:pt>
                <c:pt idx="750">
                  <c:v>11.281045169026182</c:v>
                </c:pt>
                <c:pt idx="751">
                  <c:v>11.281045169026182</c:v>
                </c:pt>
                <c:pt idx="752">
                  <c:v>11.281045169026182</c:v>
                </c:pt>
                <c:pt idx="753">
                  <c:v>11.281045169026182</c:v>
                </c:pt>
                <c:pt idx="754">
                  <c:v>11.482608112283563</c:v>
                </c:pt>
                <c:pt idx="755">
                  <c:v>11.281045169026182</c:v>
                </c:pt>
                <c:pt idx="756">
                  <c:v>11.381826640654872</c:v>
                </c:pt>
                <c:pt idx="757">
                  <c:v>11.281045169026182</c:v>
                </c:pt>
                <c:pt idx="758">
                  <c:v>11.281045169026182</c:v>
                </c:pt>
                <c:pt idx="759">
                  <c:v>11.281045169026182</c:v>
                </c:pt>
                <c:pt idx="760">
                  <c:v>11.281045169026182</c:v>
                </c:pt>
                <c:pt idx="761">
                  <c:v>11.381826640654872</c:v>
                </c:pt>
                <c:pt idx="762">
                  <c:v>11.281045169026182</c:v>
                </c:pt>
                <c:pt idx="763">
                  <c:v>11.180263697397491</c:v>
                </c:pt>
                <c:pt idx="764">
                  <c:v>11.281045169026182</c:v>
                </c:pt>
                <c:pt idx="765">
                  <c:v>11.381826640654872</c:v>
                </c:pt>
                <c:pt idx="766">
                  <c:v>11.281045169026182</c:v>
                </c:pt>
                <c:pt idx="767">
                  <c:v>11.381826640654872</c:v>
                </c:pt>
                <c:pt idx="768">
                  <c:v>11.482608112283563</c:v>
                </c:pt>
                <c:pt idx="769">
                  <c:v>11.381826640654872</c:v>
                </c:pt>
                <c:pt idx="770">
                  <c:v>11.281045169026182</c:v>
                </c:pt>
                <c:pt idx="771">
                  <c:v>11.381826640654872</c:v>
                </c:pt>
                <c:pt idx="772">
                  <c:v>11.381826640654872</c:v>
                </c:pt>
                <c:pt idx="773">
                  <c:v>11.381826640654872</c:v>
                </c:pt>
                <c:pt idx="774">
                  <c:v>11.381826640654872</c:v>
                </c:pt>
                <c:pt idx="775">
                  <c:v>11.381826640654872</c:v>
                </c:pt>
                <c:pt idx="776">
                  <c:v>11.482608112283563</c:v>
                </c:pt>
                <c:pt idx="777">
                  <c:v>11.180263697397491</c:v>
                </c:pt>
                <c:pt idx="778">
                  <c:v>11.281045169026182</c:v>
                </c:pt>
                <c:pt idx="779">
                  <c:v>11.281045169026182</c:v>
                </c:pt>
                <c:pt idx="780">
                  <c:v>11.482608112283563</c:v>
                </c:pt>
              </c:numCache>
            </c:numRef>
          </c:yVal>
          <c:smooth val="1"/>
        </c:ser>
        <c:ser>
          <c:idx val="12"/>
          <c:order val="12"/>
          <c:tx>
            <c:strRef>
              <c:f>'和室２ (2)'!$J$1865</c:f>
              <c:strCache>
                <c:ptCount val="1"/>
                <c:pt idx="0">
                  <c:v>和室２　ガラス</c:v>
                </c:pt>
              </c:strCache>
            </c:strRef>
          </c:tx>
          <c:spPr>
            <a:ln w="28575">
              <a:solidFill>
                <a:srgbClr val="00B05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(2)'!$J$1866:$J$2646</c:f>
              <c:numCache>
                <c:formatCode>0.0_ </c:formatCode>
                <c:ptCount val="781"/>
                <c:pt idx="0">
                  <c:v>-5.3310011198361851</c:v>
                </c:pt>
                <c:pt idx="1">
                  <c:v>-5.3310011198361851</c:v>
                </c:pt>
                <c:pt idx="2">
                  <c:v>-5.3310011198361851</c:v>
                </c:pt>
                <c:pt idx="3">
                  <c:v>-5.3310011198361851</c:v>
                </c:pt>
                <c:pt idx="4">
                  <c:v>-5.3310011198361851</c:v>
                </c:pt>
                <c:pt idx="5">
                  <c:v>-5.3310011198361851</c:v>
                </c:pt>
                <c:pt idx="6">
                  <c:v>-5.3310011198361851</c:v>
                </c:pt>
                <c:pt idx="7">
                  <c:v>-5.3310011198361851</c:v>
                </c:pt>
                <c:pt idx="8">
                  <c:v>-5.3310011198361851</c:v>
                </c:pt>
                <c:pt idx="9">
                  <c:v>-5.3310011198361851</c:v>
                </c:pt>
                <c:pt idx="10">
                  <c:v>-5.3310011198361851</c:v>
                </c:pt>
                <c:pt idx="11">
                  <c:v>-5.3310011198361851</c:v>
                </c:pt>
                <c:pt idx="12">
                  <c:v>-5.3310011198361851</c:v>
                </c:pt>
                <c:pt idx="13">
                  <c:v>-5.3310011198361851</c:v>
                </c:pt>
                <c:pt idx="14">
                  <c:v>-5.3310011198361851</c:v>
                </c:pt>
                <c:pt idx="15">
                  <c:v>-5.3310011198361851</c:v>
                </c:pt>
                <c:pt idx="16">
                  <c:v>-5.3310011198361851</c:v>
                </c:pt>
                <c:pt idx="17">
                  <c:v>-5.3310011198361851</c:v>
                </c:pt>
                <c:pt idx="18">
                  <c:v>-5.3310011198361851</c:v>
                </c:pt>
                <c:pt idx="19">
                  <c:v>-5.3310011198361851</c:v>
                </c:pt>
                <c:pt idx="20">
                  <c:v>-5.3310011198361851</c:v>
                </c:pt>
                <c:pt idx="21">
                  <c:v>-5.3310011198361851</c:v>
                </c:pt>
                <c:pt idx="22">
                  <c:v>-5.3310011198361851</c:v>
                </c:pt>
                <c:pt idx="23">
                  <c:v>-5.3310011198361851</c:v>
                </c:pt>
                <c:pt idx="24">
                  <c:v>-5.3310011198361851</c:v>
                </c:pt>
                <c:pt idx="25">
                  <c:v>-5.3310011198361851</c:v>
                </c:pt>
                <c:pt idx="26">
                  <c:v>-5.3310011198361851</c:v>
                </c:pt>
                <c:pt idx="27">
                  <c:v>-5.3310011198361851</c:v>
                </c:pt>
                <c:pt idx="28">
                  <c:v>-5.3310011198361851</c:v>
                </c:pt>
                <c:pt idx="29">
                  <c:v>-5.230626473667443</c:v>
                </c:pt>
                <c:pt idx="30">
                  <c:v>-5.3310011198361851</c:v>
                </c:pt>
                <c:pt idx="31">
                  <c:v>-5.3310011198361851</c:v>
                </c:pt>
                <c:pt idx="32">
                  <c:v>-5.3310011198361851</c:v>
                </c:pt>
                <c:pt idx="33">
                  <c:v>-5.230626473667443</c:v>
                </c:pt>
                <c:pt idx="34">
                  <c:v>-5.230626473667443</c:v>
                </c:pt>
                <c:pt idx="35">
                  <c:v>-5.230626473667443</c:v>
                </c:pt>
                <c:pt idx="36">
                  <c:v>-5.230626473667443</c:v>
                </c:pt>
                <c:pt idx="37">
                  <c:v>-5.230626473667443</c:v>
                </c:pt>
                <c:pt idx="38">
                  <c:v>-5.230626473667443</c:v>
                </c:pt>
                <c:pt idx="39">
                  <c:v>-5.230626473667443</c:v>
                </c:pt>
                <c:pt idx="40">
                  <c:v>-5.230626473667443</c:v>
                </c:pt>
                <c:pt idx="41">
                  <c:v>-5.230626473667443</c:v>
                </c:pt>
                <c:pt idx="42">
                  <c:v>-5.230626473667443</c:v>
                </c:pt>
                <c:pt idx="43">
                  <c:v>-5.230626473667443</c:v>
                </c:pt>
                <c:pt idx="44">
                  <c:v>-5.230626473667443</c:v>
                </c:pt>
                <c:pt idx="45">
                  <c:v>-5.230626473667443</c:v>
                </c:pt>
                <c:pt idx="46">
                  <c:v>-5.230626473667443</c:v>
                </c:pt>
                <c:pt idx="47">
                  <c:v>-5.230626473667443</c:v>
                </c:pt>
                <c:pt idx="48">
                  <c:v>-5.130251827498701</c:v>
                </c:pt>
                <c:pt idx="49">
                  <c:v>-5.130251827498701</c:v>
                </c:pt>
                <c:pt idx="50">
                  <c:v>-5.130251827498701</c:v>
                </c:pt>
                <c:pt idx="51">
                  <c:v>-5.130251827498701</c:v>
                </c:pt>
                <c:pt idx="52">
                  <c:v>-5.130251827498701</c:v>
                </c:pt>
                <c:pt idx="53">
                  <c:v>-5.130251827498701</c:v>
                </c:pt>
                <c:pt idx="54">
                  <c:v>-5.130251827498701</c:v>
                </c:pt>
                <c:pt idx="55">
                  <c:v>-5.130251827498701</c:v>
                </c:pt>
                <c:pt idx="56">
                  <c:v>-5.0298771813299581</c:v>
                </c:pt>
                <c:pt idx="57">
                  <c:v>-5.0298771813299581</c:v>
                </c:pt>
                <c:pt idx="58">
                  <c:v>-5.0298771813299581</c:v>
                </c:pt>
                <c:pt idx="59">
                  <c:v>-5.0298771813299581</c:v>
                </c:pt>
                <c:pt idx="60">
                  <c:v>-5.0298771813299581</c:v>
                </c:pt>
                <c:pt idx="61">
                  <c:v>-5.0298771813299581</c:v>
                </c:pt>
                <c:pt idx="62">
                  <c:v>-5.0298771813299581</c:v>
                </c:pt>
                <c:pt idx="63">
                  <c:v>-4.9295025351612161</c:v>
                </c:pt>
                <c:pt idx="64">
                  <c:v>-4.9295025351612161</c:v>
                </c:pt>
                <c:pt idx="65">
                  <c:v>-4.9295025351612161</c:v>
                </c:pt>
                <c:pt idx="66">
                  <c:v>-4.9295025351612161</c:v>
                </c:pt>
                <c:pt idx="67">
                  <c:v>-4.9295025351612161</c:v>
                </c:pt>
                <c:pt idx="68">
                  <c:v>-4.9295025351612161</c:v>
                </c:pt>
                <c:pt idx="69">
                  <c:v>-4.9295025351612161</c:v>
                </c:pt>
                <c:pt idx="70">
                  <c:v>-4.829127888992474</c:v>
                </c:pt>
                <c:pt idx="71">
                  <c:v>-4.829127888992474</c:v>
                </c:pt>
                <c:pt idx="72">
                  <c:v>-4.829127888992474</c:v>
                </c:pt>
                <c:pt idx="73">
                  <c:v>-4.829127888992474</c:v>
                </c:pt>
                <c:pt idx="74">
                  <c:v>-4.829127888992474</c:v>
                </c:pt>
                <c:pt idx="75">
                  <c:v>-4.829127888992474</c:v>
                </c:pt>
                <c:pt idx="76">
                  <c:v>-4.829127888992474</c:v>
                </c:pt>
                <c:pt idx="77">
                  <c:v>-4.829127888992474</c:v>
                </c:pt>
                <c:pt idx="78">
                  <c:v>-4.829127888992474</c:v>
                </c:pt>
                <c:pt idx="79">
                  <c:v>-4.829127888992474</c:v>
                </c:pt>
                <c:pt idx="80">
                  <c:v>-4.829127888992474</c:v>
                </c:pt>
                <c:pt idx="81">
                  <c:v>-4.829127888992474</c:v>
                </c:pt>
                <c:pt idx="82">
                  <c:v>-4.728753242823732</c:v>
                </c:pt>
                <c:pt idx="83">
                  <c:v>-4.728753242823732</c:v>
                </c:pt>
                <c:pt idx="84">
                  <c:v>-4.728753242823732</c:v>
                </c:pt>
                <c:pt idx="85">
                  <c:v>-4.728753242823732</c:v>
                </c:pt>
                <c:pt idx="86">
                  <c:v>-4.728753242823732</c:v>
                </c:pt>
                <c:pt idx="87">
                  <c:v>-4.62837859665499</c:v>
                </c:pt>
                <c:pt idx="88">
                  <c:v>-4.62837859665499</c:v>
                </c:pt>
                <c:pt idx="89">
                  <c:v>-4.62837859665499</c:v>
                </c:pt>
                <c:pt idx="90">
                  <c:v>-4.62837859665499</c:v>
                </c:pt>
                <c:pt idx="91">
                  <c:v>-4.62837859665499</c:v>
                </c:pt>
                <c:pt idx="92">
                  <c:v>-4.528003950486247</c:v>
                </c:pt>
                <c:pt idx="93">
                  <c:v>-4.528003950486247</c:v>
                </c:pt>
                <c:pt idx="94">
                  <c:v>-4.528003950486247</c:v>
                </c:pt>
                <c:pt idx="95">
                  <c:v>-4.528003950486247</c:v>
                </c:pt>
                <c:pt idx="96">
                  <c:v>-4.528003950486247</c:v>
                </c:pt>
                <c:pt idx="97">
                  <c:v>-4.528003950486247</c:v>
                </c:pt>
                <c:pt idx="98">
                  <c:v>-4.4276293043175059</c:v>
                </c:pt>
                <c:pt idx="99">
                  <c:v>-4.4276293043175059</c:v>
                </c:pt>
                <c:pt idx="100">
                  <c:v>-4.4276293043175059</c:v>
                </c:pt>
                <c:pt idx="101">
                  <c:v>-4.4276293043175059</c:v>
                </c:pt>
                <c:pt idx="102">
                  <c:v>-4.4276293043175059</c:v>
                </c:pt>
                <c:pt idx="103">
                  <c:v>-4.4276293043175059</c:v>
                </c:pt>
                <c:pt idx="104">
                  <c:v>-4.4276293043175059</c:v>
                </c:pt>
                <c:pt idx="105">
                  <c:v>-4.327254658148763</c:v>
                </c:pt>
                <c:pt idx="106">
                  <c:v>-4.327254658148763</c:v>
                </c:pt>
                <c:pt idx="107">
                  <c:v>-4.327254658148763</c:v>
                </c:pt>
                <c:pt idx="108">
                  <c:v>-4.327254658148763</c:v>
                </c:pt>
                <c:pt idx="109">
                  <c:v>-4.327254658148763</c:v>
                </c:pt>
                <c:pt idx="110">
                  <c:v>-4.2268800119800209</c:v>
                </c:pt>
                <c:pt idx="111">
                  <c:v>-4.2268800119800209</c:v>
                </c:pt>
                <c:pt idx="112">
                  <c:v>-4.2268800119800209</c:v>
                </c:pt>
                <c:pt idx="113">
                  <c:v>-4.2268800119800209</c:v>
                </c:pt>
                <c:pt idx="114">
                  <c:v>-4.126505365811278</c:v>
                </c:pt>
                <c:pt idx="115">
                  <c:v>-4.126505365811278</c:v>
                </c:pt>
                <c:pt idx="116">
                  <c:v>-4.126505365811278</c:v>
                </c:pt>
                <c:pt idx="117">
                  <c:v>-4.126505365811278</c:v>
                </c:pt>
                <c:pt idx="118">
                  <c:v>-4.026130719642536</c:v>
                </c:pt>
                <c:pt idx="119">
                  <c:v>-4.026130719642536</c:v>
                </c:pt>
                <c:pt idx="120">
                  <c:v>-4.026130719642536</c:v>
                </c:pt>
                <c:pt idx="121">
                  <c:v>-3.9257560734737944</c:v>
                </c:pt>
                <c:pt idx="122">
                  <c:v>-3.9257560734737944</c:v>
                </c:pt>
                <c:pt idx="123">
                  <c:v>-3.8253814273050524</c:v>
                </c:pt>
                <c:pt idx="124">
                  <c:v>-3.8253814273050524</c:v>
                </c:pt>
                <c:pt idx="125">
                  <c:v>-3.7250067811363099</c:v>
                </c:pt>
                <c:pt idx="126">
                  <c:v>-3.6246321349675679</c:v>
                </c:pt>
                <c:pt idx="127">
                  <c:v>-3.6246321349675679</c:v>
                </c:pt>
                <c:pt idx="128">
                  <c:v>-3.5242574887988254</c:v>
                </c:pt>
                <c:pt idx="129">
                  <c:v>-3.5242574887988254</c:v>
                </c:pt>
                <c:pt idx="130">
                  <c:v>-3.4238828426300838</c:v>
                </c:pt>
                <c:pt idx="131">
                  <c:v>-3.3235081964613413</c:v>
                </c:pt>
                <c:pt idx="132">
                  <c:v>-3.2231335502925988</c:v>
                </c:pt>
                <c:pt idx="133">
                  <c:v>-3.2231335502925988</c:v>
                </c:pt>
                <c:pt idx="134">
                  <c:v>-3.1227589041238568</c:v>
                </c:pt>
                <c:pt idx="135">
                  <c:v>-3.1227589041238568</c:v>
                </c:pt>
                <c:pt idx="136">
                  <c:v>-3.0223842579551143</c:v>
                </c:pt>
                <c:pt idx="137">
                  <c:v>-3.0223842579551143</c:v>
                </c:pt>
                <c:pt idx="138">
                  <c:v>-2.9220096117863728</c:v>
                </c:pt>
                <c:pt idx="139">
                  <c:v>-2.9220096117863728</c:v>
                </c:pt>
                <c:pt idx="140">
                  <c:v>-2.8216349656176303</c:v>
                </c:pt>
                <c:pt idx="141">
                  <c:v>-2.8216349656176303</c:v>
                </c:pt>
                <c:pt idx="142">
                  <c:v>-2.8216349656176303</c:v>
                </c:pt>
                <c:pt idx="143">
                  <c:v>-2.8216349656176303</c:v>
                </c:pt>
                <c:pt idx="144">
                  <c:v>-2.8216349656176303</c:v>
                </c:pt>
                <c:pt idx="145">
                  <c:v>-2.7212603194488882</c:v>
                </c:pt>
                <c:pt idx="146">
                  <c:v>-2.7212603194488882</c:v>
                </c:pt>
                <c:pt idx="147">
                  <c:v>-2.6208856732801458</c:v>
                </c:pt>
                <c:pt idx="148">
                  <c:v>-2.6208856732801458</c:v>
                </c:pt>
                <c:pt idx="149">
                  <c:v>-2.6208856732801458</c:v>
                </c:pt>
                <c:pt idx="150">
                  <c:v>-2.6208856732801458</c:v>
                </c:pt>
                <c:pt idx="151">
                  <c:v>-2.5205110271114037</c:v>
                </c:pt>
                <c:pt idx="152">
                  <c:v>-2.4201363809426617</c:v>
                </c:pt>
                <c:pt idx="153">
                  <c:v>-2.3197617347739197</c:v>
                </c:pt>
                <c:pt idx="154">
                  <c:v>-2.3197617347739197</c:v>
                </c:pt>
                <c:pt idx="155">
                  <c:v>-2.2193870886051772</c:v>
                </c:pt>
                <c:pt idx="156">
                  <c:v>-2.1190124424364347</c:v>
                </c:pt>
                <c:pt idx="157">
                  <c:v>-2.1190124424364347</c:v>
                </c:pt>
                <c:pt idx="158">
                  <c:v>-2.1190124424364347</c:v>
                </c:pt>
                <c:pt idx="159">
                  <c:v>-2.0186377962676927</c:v>
                </c:pt>
                <c:pt idx="160">
                  <c:v>-1.9182631500989507</c:v>
                </c:pt>
                <c:pt idx="161">
                  <c:v>-1.9182631500989507</c:v>
                </c:pt>
                <c:pt idx="162">
                  <c:v>-1.8178885039302086</c:v>
                </c:pt>
                <c:pt idx="163">
                  <c:v>-1.8178885039302086</c:v>
                </c:pt>
                <c:pt idx="164">
                  <c:v>-1.8178885039302086</c:v>
                </c:pt>
                <c:pt idx="165">
                  <c:v>-1.7175138577614661</c:v>
                </c:pt>
                <c:pt idx="166">
                  <c:v>-1.6171392115927239</c:v>
                </c:pt>
                <c:pt idx="167">
                  <c:v>-1.6171392115927239</c:v>
                </c:pt>
                <c:pt idx="168">
                  <c:v>-1.6171392115927239</c:v>
                </c:pt>
                <c:pt idx="169">
                  <c:v>-1.5167645654239819</c:v>
                </c:pt>
                <c:pt idx="170">
                  <c:v>-1.5167645654239819</c:v>
                </c:pt>
                <c:pt idx="171">
                  <c:v>-1.5167645654239819</c:v>
                </c:pt>
                <c:pt idx="172">
                  <c:v>-1.4163899192552396</c:v>
                </c:pt>
                <c:pt idx="173">
                  <c:v>-1.3160152730864976</c:v>
                </c:pt>
                <c:pt idx="174">
                  <c:v>-1.3160152730864976</c:v>
                </c:pt>
                <c:pt idx="175">
                  <c:v>-1.3160152730864976</c:v>
                </c:pt>
                <c:pt idx="176">
                  <c:v>-1.3160152730864976</c:v>
                </c:pt>
                <c:pt idx="177">
                  <c:v>-1.3160152730864976</c:v>
                </c:pt>
                <c:pt idx="178">
                  <c:v>-1.2156406269177553</c:v>
                </c:pt>
                <c:pt idx="179">
                  <c:v>-1.2156406269177553</c:v>
                </c:pt>
                <c:pt idx="180">
                  <c:v>-1.2156406269177553</c:v>
                </c:pt>
                <c:pt idx="181">
                  <c:v>-1.1152659807490131</c:v>
                </c:pt>
                <c:pt idx="182">
                  <c:v>-1.014891334580271</c:v>
                </c:pt>
                <c:pt idx="183">
                  <c:v>-1.014891334580271</c:v>
                </c:pt>
                <c:pt idx="184">
                  <c:v>-1.014891334580271</c:v>
                </c:pt>
                <c:pt idx="185">
                  <c:v>-1.014891334580271</c:v>
                </c:pt>
                <c:pt idx="186">
                  <c:v>-0.91451668841152867</c:v>
                </c:pt>
                <c:pt idx="187">
                  <c:v>-0.91451668841152867</c:v>
                </c:pt>
                <c:pt idx="188">
                  <c:v>-0.91451668841152867</c:v>
                </c:pt>
                <c:pt idx="189">
                  <c:v>-0.91451668841152867</c:v>
                </c:pt>
                <c:pt idx="190">
                  <c:v>-0.91451668841152867</c:v>
                </c:pt>
                <c:pt idx="191">
                  <c:v>-0.81414204224278652</c:v>
                </c:pt>
                <c:pt idx="192">
                  <c:v>-0.81414204224278652</c:v>
                </c:pt>
                <c:pt idx="193">
                  <c:v>-0.81414204224278652</c:v>
                </c:pt>
                <c:pt idx="194">
                  <c:v>-0.81414204224278652</c:v>
                </c:pt>
                <c:pt idx="195">
                  <c:v>-0.71376739607404438</c:v>
                </c:pt>
                <c:pt idx="196">
                  <c:v>-0.71376739607404438</c:v>
                </c:pt>
                <c:pt idx="197">
                  <c:v>-0.71376739607404438</c:v>
                </c:pt>
                <c:pt idx="198">
                  <c:v>-0.71376739607404438</c:v>
                </c:pt>
                <c:pt idx="199">
                  <c:v>-0.71376739607404438</c:v>
                </c:pt>
                <c:pt idx="200">
                  <c:v>-0.61339274990530224</c:v>
                </c:pt>
                <c:pt idx="201">
                  <c:v>-0.61339274990530224</c:v>
                </c:pt>
                <c:pt idx="202">
                  <c:v>-0.61339274990530224</c:v>
                </c:pt>
                <c:pt idx="203">
                  <c:v>-0.61339274990530224</c:v>
                </c:pt>
                <c:pt idx="204">
                  <c:v>-0.61339274990530224</c:v>
                </c:pt>
                <c:pt idx="205">
                  <c:v>-0.61339274990530224</c:v>
                </c:pt>
                <c:pt idx="206">
                  <c:v>-0.61339274990530224</c:v>
                </c:pt>
                <c:pt idx="207">
                  <c:v>-0.71376739607404438</c:v>
                </c:pt>
                <c:pt idx="208">
                  <c:v>-0.61339274990530224</c:v>
                </c:pt>
                <c:pt idx="209">
                  <c:v>-0.61339274990530224</c:v>
                </c:pt>
                <c:pt idx="210">
                  <c:v>-0.61339274990530224</c:v>
                </c:pt>
                <c:pt idx="211">
                  <c:v>-0.61339274990530224</c:v>
                </c:pt>
                <c:pt idx="212">
                  <c:v>-0.61339274990530224</c:v>
                </c:pt>
                <c:pt idx="213">
                  <c:v>-0.61339274990530224</c:v>
                </c:pt>
                <c:pt idx="214">
                  <c:v>-0.61339274990530224</c:v>
                </c:pt>
                <c:pt idx="215">
                  <c:v>-0.61339274990530224</c:v>
                </c:pt>
                <c:pt idx="216">
                  <c:v>-0.51301810373655998</c:v>
                </c:pt>
                <c:pt idx="217">
                  <c:v>-0.51301810373655998</c:v>
                </c:pt>
                <c:pt idx="218">
                  <c:v>-0.51301810373655998</c:v>
                </c:pt>
                <c:pt idx="219">
                  <c:v>-0.41264345756781784</c:v>
                </c:pt>
                <c:pt idx="220">
                  <c:v>-0.41264345756781784</c:v>
                </c:pt>
                <c:pt idx="221">
                  <c:v>-0.31226881139907564</c:v>
                </c:pt>
                <c:pt idx="222">
                  <c:v>-0.31226881139907564</c:v>
                </c:pt>
                <c:pt idx="223">
                  <c:v>-0.31226881139907564</c:v>
                </c:pt>
                <c:pt idx="224">
                  <c:v>-0.31226881139907564</c:v>
                </c:pt>
                <c:pt idx="225">
                  <c:v>-0.31226881139907564</c:v>
                </c:pt>
                <c:pt idx="226">
                  <c:v>-0.41264345756781784</c:v>
                </c:pt>
                <c:pt idx="227">
                  <c:v>-0.41264345756781784</c:v>
                </c:pt>
                <c:pt idx="228">
                  <c:v>-0.41264345756781784</c:v>
                </c:pt>
                <c:pt idx="229">
                  <c:v>-0.41264345756781784</c:v>
                </c:pt>
                <c:pt idx="230">
                  <c:v>-0.41264345756781784</c:v>
                </c:pt>
                <c:pt idx="231">
                  <c:v>-0.51301810373655998</c:v>
                </c:pt>
                <c:pt idx="232">
                  <c:v>-0.51301810373655998</c:v>
                </c:pt>
                <c:pt idx="233">
                  <c:v>-0.41264345756781784</c:v>
                </c:pt>
                <c:pt idx="234">
                  <c:v>-0.41264345756781784</c:v>
                </c:pt>
                <c:pt idx="235">
                  <c:v>-0.41264345756781784</c:v>
                </c:pt>
                <c:pt idx="236">
                  <c:v>-0.41264345756781784</c:v>
                </c:pt>
                <c:pt idx="237">
                  <c:v>-0.41264345756781784</c:v>
                </c:pt>
                <c:pt idx="238">
                  <c:v>-0.41264345756781784</c:v>
                </c:pt>
                <c:pt idx="239">
                  <c:v>-0.41264345756781784</c:v>
                </c:pt>
                <c:pt idx="240">
                  <c:v>-0.41264345756781784</c:v>
                </c:pt>
                <c:pt idx="241">
                  <c:v>-0.41264345756781784</c:v>
                </c:pt>
                <c:pt idx="242">
                  <c:v>-0.41264345756781784</c:v>
                </c:pt>
                <c:pt idx="243">
                  <c:v>-0.41264345756781784</c:v>
                </c:pt>
                <c:pt idx="244">
                  <c:v>-0.31226881139907564</c:v>
                </c:pt>
                <c:pt idx="245">
                  <c:v>-0.21189416523033344</c:v>
                </c:pt>
                <c:pt idx="246">
                  <c:v>-0.21189416523033344</c:v>
                </c:pt>
                <c:pt idx="247">
                  <c:v>-0.21189416523033344</c:v>
                </c:pt>
                <c:pt idx="248">
                  <c:v>-0.11151951906159124</c:v>
                </c:pt>
                <c:pt idx="249">
                  <c:v>-0.11151951906159124</c:v>
                </c:pt>
                <c:pt idx="250">
                  <c:v>-1.1144872892849045E-2</c:v>
                </c:pt>
                <c:pt idx="251">
                  <c:v>-1.1144872892849045E-2</c:v>
                </c:pt>
                <c:pt idx="252">
                  <c:v>-1.1144872892849045E-2</c:v>
                </c:pt>
                <c:pt idx="253">
                  <c:v>-1.1144872892849045E-2</c:v>
                </c:pt>
                <c:pt idx="254">
                  <c:v>-1.1144872892849045E-2</c:v>
                </c:pt>
                <c:pt idx="255">
                  <c:v>-1.1144872892849045E-2</c:v>
                </c:pt>
                <c:pt idx="256">
                  <c:v>-1.1144872892849045E-2</c:v>
                </c:pt>
                <c:pt idx="257">
                  <c:v>-1.1144872892849045E-2</c:v>
                </c:pt>
                <c:pt idx="258">
                  <c:v>-1.1144872892849045E-2</c:v>
                </c:pt>
                <c:pt idx="259">
                  <c:v>-1.1144872892849045E-2</c:v>
                </c:pt>
                <c:pt idx="260">
                  <c:v>-1.1144872892849045E-2</c:v>
                </c:pt>
                <c:pt idx="261">
                  <c:v>-1.1144872892849045E-2</c:v>
                </c:pt>
                <c:pt idx="262">
                  <c:v>-1.1144872892849045E-2</c:v>
                </c:pt>
                <c:pt idx="263">
                  <c:v>-1.1144872892849045E-2</c:v>
                </c:pt>
                <c:pt idx="264">
                  <c:v>8.9229773275893098E-2</c:v>
                </c:pt>
                <c:pt idx="265">
                  <c:v>8.9229773275893098E-2</c:v>
                </c:pt>
                <c:pt idx="266">
                  <c:v>-1.1144872892849045E-2</c:v>
                </c:pt>
                <c:pt idx="267">
                  <c:v>8.9229773275893098E-2</c:v>
                </c:pt>
                <c:pt idx="268">
                  <c:v>8.9229773275893098E-2</c:v>
                </c:pt>
                <c:pt idx="269">
                  <c:v>8.9229773275893098E-2</c:v>
                </c:pt>
                <c:pt idx="270">
                  <c:v>8.9229773275893098E-2</c:v>
                </c:pt>
                <c:pt idx="271">
                  <c:v>8.9229773275893098E-2</c:v>
                </c:pt>
                <c:pt idx="272">
                  <c:v>-1.1144872892849045E-2</c:v>
                </c:pt>
                <c:pt idx="273">
                  <c:v>8.9229773275893098E-2</c:v>
                </c:pt>
                <c:pt idx="274">
                  <c:v>-1.1144872892849045E-2</c:v>
                </c:pt>
                <c:pt idx="275">
                  <c:v>8.9229773275893098E-2</c:v>
                </c:pt>
                <c:pt idx="276">
                  <c:v>8.9229773275893098E-2</c:v>
                </c:pt>
                <c:pt idx="277">
                  <c:v>8.9229773275893098E-2</c:v>
                </c:pt>
                <c:pt idx="278">
                  <c:v>-1.1144872892849045E-2</c:v>
                </c:pt>
                <c:pt idx="279">
                  <c:v>-1.1144872892849045E-2</c:v>
                </c:pt>
                <c:pt idx="280">
                  <c:v>-1.1144872892849045E-2</c:v>
                </c:pt>
                <c:pt idx="281">
                  <c:v>8.9229773275893098E-2</c:v>
                </c:pt>
                <c:pt idx="282">
                  <c:v>8.9229773275893098E-2</c:v>
                </c:pt>
                <c:pt idx="283">
                  <c:v>0.18960441944463535</c:v>
                </c:pt>
                <c:pt idx="284">
                  <c:v>0.18960441944463535</c:v>
                </c:pt>
                <c:pt idx="285">
                  <c:v>0.18960441944463535</c:v>
                </c:pt>
                <c:pt idx="286">
                  <c:v>0.18960441944463535</c:v>
                </c:pt>
                <c:pt idx="287">
                  <c:v>0.18960441944463535</c:v>
                </c:pt>
                <c:pt idx="288">
                  <c:v>0.2899790656133775</c:v>
                </c:pt>
                <c:pt idx="289">
                  <c:v>0.2899790656133775</c:v>
                </c:pt>
                <c:pt idx="290">
                  <c:v>0.2899790656133775</c:v>
                </c:pt>
                <c:pt idx="291">
                  <c:v>0.2899790656133775</c:v>
                </c:pt>
                <c:pt idx="292">
                  <c:v>0.2899790656133775</c:v>
                </c:pt>
                <c:pt idx="293">
                  <c:v>0.2899790656133775</c:v>
                </c:pt>
                <c:pt idx="294">
                  <c:v>0.39035371178211964</c:v>
                </c:pt>
                <c:pt idx="295">
                  <c:v>0.2899790656133775</c:v>
                </c:pt>
                <c:pt idx="296">
                  <c:v>0.39035371178211964</c:v>
                </c:pt>
                <c:pt idx="297">
                  <c:v>0.39035371178211964</c:v>
                </c:pt>
                <c:pt idx="298">
                  <c:v>0.39035371178211964</c:v>
                </c:pt>
                <c:pt idx="299">
                  <c:v>0.39035371178211964</c:v>
                </c:pt>
                <c:pt idx="300">
                  <c:v>0.39035371178211964</c:v>
                </c:pt>
                <c:pt idx="301">
                  <c:v>0.39035371178211964</c:v>
                </c:pt>
                <c:pt idx="302">
                  <c:v>0.39035371178211964</c:v>
                </c:pt>
                <c:pt idx="303">
                  <c:v>0.49072835795086178</c:v>
                </c:pt>
                <c:pt idx="304">
                  <c:v>0.49072835795086178</c:v>
                </c:pt>
                <c:pt idx="305">
                  <c:v>0.49072835795086178</c:v>
                </c:pt>
                <c:pt idx="306">
                  <c:v>0.49072835795086178</c:v>
                </c:pt>
                <c:pt idx="307">
                  <c:v>0.49072835795086178</c:v>
                </c:pt>
                <c:pt idx="308">
                  <c:v>0.59110300411960415</c:v>
                </c:pt>
                <c:pt idx="309">
                  <c:v>0.59110300411960415</c:v>
                </c:pt>
                <c:pt idx="310">
                  <c:v>0.59110300411960415</c:v>
                </c:pt>
                <c:pt idx="311">
                  <c:v>0.59110300411960415</c:v>
                </c:pt>
                <c:pt idx="312">
                  <c:v>0.69147765028834629</c:v>
                </c:pt>
                <c:pt idx="313">
                  <c:v>0.59110300411960415</c:v>
                </c:pt>
                <c:pt idx="314">
                  <c:v>0.59110300411960415</c:v>
                </c:pt>
                <c:pt idx="315">
                  <c:v>0.59110300411960415</c:v>
                </c:pt>
                <c:pt idx="316">
                  <c:v>0.59110300411960415</c:v>
                </c:pt>
                <c:pt idx="317">
                  <c:v>0.59110300411960415</c:v>
                </c:pt>
                <c:pt idx="318">
                  <c:v>0.69147765028834629</c:v>
                </c:pt>
                <c:pt idx="319">
                  <c:v>0.69147765028834629</c:v>
                </c:pt>
                <c:pt idx="320">
                  <c:v>0.69147765028834629</c:v>
                </c:pt>
                <c:pt idx="321">
                  <c:v>0.69147765028834629</c:v>
                </c:pt>
                <c:pt idx="322">
                  <c:v>0.69147765028834629</c:v>
                </c:pt>
                <c:pt idx="323">
                  <c:v>0.69147765028834629</c:v>
                </c:pt>
                <c:pt idx="324">
                  <c:v>0.69147765028834629</c:v>
                </c:pt>
                <c:pt idx="325">
                  <c:v>0.69147765028834629</c:v>
                </c:pt>
                <c:pt idx="326">
                  <c:v>0.69147765028834629</c:v>
                </c:pt>
                <c:pt idx="327">
                  <c:v>0.69147765028834629</c:v>
                </c:pt>
                <c:pt idx="328">
                  <c:v>0.79185229645708843</c:v>
                </c:pt>
                <c:pt idx="329">
                  <c:v>0.69147765028834629</c:v>
                </c:pt>
                <c:pt idx="330">
                  <c:v>0.79185229645708843</c:v>
                </c:pt>
                <c:pt idx="331">
                  <c:v>0.79185229645708843</c:v>
                </c:pt>
                <c:pt idx="332">
                  <c:v>0.79185229645708843</c:v>
                </c:pt>
                <c:pt idx="333">
                  <c:v>0.79185229645708843</c:v>
                </c:pt>
                <c:pt idx="334">
                  <c:v>0.79185229645708843</c:v>
                </c:pt>
                <c:pt idx="335">
                  <c:v>0.79185229645708843</c:v>
                </c:pt>
                <c:pt idx="336">
                  <c:v>0.79185229645708843</c:v>
                </c:pt>
                <c:pt idx="337">
                  <c:v>0.79185229645708843</c:v>
                </c:pt>
                <c:pt idx="338">
                  <c:v>0.79185229645708843</c:v>
                </c:pt>
                <c:pt idx="339">
                  <c:v>0.79185229645708843</c:v>
                </c:pt>
                <c:pt idx="340">
                  <c:v>0.79185229645708843</c:v>
                </c:pt>
                <c:pt idx="341">
                  <c:v>0.79185229645708843</c:v>
                </c:pt>
                <c:pt idx="342">
                  <c:v>0.79185229645708843</c:v>
                </c:pt>
                <c:pt idx="343">
                  <c:v>0.79185229645708843</c:v>
                </c:pt>
                <c:pt idx="344">
                  <c:v>0.79185229645708843</c:v>
                </c:pt>
                <c:pt idx="345">
                  <c:v>0.79185229645708843</c:v>
                </c:pt>
                <c:pt idx="346">
                  <c:v>0.79185229645708843</c:v>
                </c:pt>
                <c:pt idx="347">
                  <c:v>0.79185229645708843</c:v>
                </c:pt>
                <c:pt idx="348">
                  <c:v>0.79185229645708843</c:v>
                </c:pt>
                <c:pt idx="349">
                  <c:v>0.79185229645708843</c:v>
                </c:pt>
                <c:pt idx="350">
                  <c:v>0.79185229645708843</c:v>
                </c:pt>
                <c:pt idx="351">
                  <c:v>0.79185229645708843</c:v>
                </c:pt>
                <c:pt idx="352">
                  <c:v>0.89222694262583069</c:v>
                </c:pt>
                <c:pt idx="353">
                  <c:v>0.89222694262583069</c:v>
                </c:pt>
                <c:pt idx="354">
                  <c:v>0.89222694262583069</c:v>
                </c:pt>
                <c:pt idx="355">
                  <c:v>0.89222694262583069</c:v>
                </c:pt>
                <c:pt idx="356">
                  <c:v>0.89222694262583069</c:v>
                </c:pt>
                <c:pt idx="357">
                  <c:v>0.89222694262583069</c:v>
                </c:pt>
                <c:pt idx="358">
                  <c:v>0.89222694262583069</c:v>
                </c:pt>
                <c:pt idx="359">
                  <c:v>0.89222694262583069</c:v>
                </c:pt>
                <c:pt idx="360">
                  <c:v>0.89222694262583069</c:v>
                </c:pt>
                <c:pt idx="361">
                  <c:v>0.89222694262583069</c:v>
                </c:pt>
                <c:pt idx="362">
                  <c:v>0.89222694262583069</c:v>
                </c:pt>
                <c:pt idx="363">
                  <c:v>0.89222694262583069</c:v>
                </c:pt>
                <c:pt idx="364">
                  <c:v>0.89222694262583069</c:v>
                </c:pt>
                <c:pt idx="365">
                  <c:v>0.89222694262583069</c:v>
                </c:pt>
                <c:pt idx="366">
                  <c:v>0.89222694262583069</c:v>
                </c:pt>
                <c:pt idx="367">
                  <c:v>0.89222694262583069</c:v>
                </c:pt>
                <c:pt idx="368">
                  <c:v>0.89222694262583069</c:v>
                </c:pt>
                <c:pt idx="369">
                  <c:v>0.89222694262583069</c:v>
                </c:pt>
                <c:pt idx="370">
                  <c:v>0.89222694262583069</c:v>
                </c:pt>
                <c:pt idx="371">
                  <c:v>0.89222694262583069</c:v>
                </c:pt>
                <c:pt idx="372">
                  <c:v>0.89222694262583069</c:v>
                </c:pt>
                <c:pt idx="373">
                  <c:v>0.89222694262583069</c:v>
                </c:pt>
                <c:pt idx="374">
                  <c:v>0.89222694262583069</c:v>
                </c:pt>
                <c:pt idx="375">
                  <c:v>0.89222694262583069</c:v>
                </c:pt>
                <c:pt idx="376">
                  <c:v>0.89222694262583069</c:v>
                </c:pt>
                <c:pt idx="377">
                  <c:v>0.89222694262583069</c:v>
                </c:pt>
                <c:pt idx="378">
                  <c:v>0.89222694262583069</c:v>
                </c:pt>
                <c:pt idx="379">
                  <c:v>0.89222694262583069</c:v>
                </c:pt>
                <c:pt idx="380">
                  <c:v>0.89222694262583069</c:v>
                </c:pt>
                <c:pt idx="381">
                  <c:v>0.89222694262583069</c:v>
                </c:pt>
                <c:pt idx="382">
                  <c:v>0.89222694262583069</c:v>
                </c:pt>
                <c:pt idx="383">
                  <c:v>0.89222694262583069</c:v>
                </c:pt>
                <c:pt idx="384">
                  <c:v>0.89222694262583069</c:v>
                </c:pt>
                <c:pt idx="385">
                  <c:v>0.89222694262583069</c:v>
                </c:pt>
                <c:pt idx="386">
                  <c:v>0.89222694262583069</c:v>
                </c:pt>
                <c:pt idx="387">
                  <c:v>0.89222694262583069</c:v>
                </c:pt>
                <c:pt idx="388">
                  <c:v>0.89222694262583069</c:v>
                </c:pt>
                <c:pt idx="389">
                  <c:v>0.89222694262583069</c:v>
                </c:pt>
                <c:pt idx="390">
                  <c:v>0.99260158879457272</c:v>
                </c:pt>
                <c:pt idx="391">
                  <c:v>0.99260158879457272</c:v>
                </c:pt>
                <c:pt idx="392">
                  <c:v>0.99260158879457272</c:v>
                </c:pt>
                <c:pt idx="393">
                  <c:v>0.99260158879457272</c:v>
                </c:pt>
                <c:pt idx="394">
                  <c:v>1.092976234963315</c:v>
                </c:pt>
                <c:pt idx="395">
                  <c:v>1.092976234963315</c:v>
                </c:pt>
                <c:pt idx="396">
                  <c:v>1.092976234963315</c:v>
                </c:pt>
                <c:pt idx="397">
                  <c:v>1.092976234963315</c:v>
                </c:pt>
                <c:pt idx="398">
                  <c:v>1.193350881132057</c:v>
                </c:pt>
                <c:pt idx="399">
                  <c:v>1.193350881132057</c:v>
                </c:pt>
                <c:pt idx="400">
                  <c:v>1.193350881132057</c:v>
                </c:pt>
                <c:pt idx="401">
                  <c:v>1.193350881132057</c:v>
                </c:pt>
                <c:pt idx="402">
                  <c:v>1.193350881132057</c:v>
                </c:pt>
                <c:pt idx="403">
                  <c:v>1.193350881132057</c:v>
                </c:pt>
                <c:pt idx="404">
                  <c:v>1.193350881132057</c:v>
                </c:pt>
                <c:pt idx="405">
                  <c:v>1.2937255273007993</c:v>
                </c:pt>
                <c:pt idx="406">
                  <c:v>1.2937255273007993</c:v>
                </c:pt>
                <c:pt idx="407">
                  <c:v>1.2937255273007993</c:v>
                </c:pt>
                <c:pt idx="408">
                  <c:v>1.2937255273007993</c:v>
                </c:pt>
                <c:pt idx="409">
                  <c:v>1.2937255273007993</c:v>
                </c:pt>
                <c:pt idx="410">
                  <c:v>1.2937255273007993</c:v>
                </c:pt>
                <c:pt idx="411">
                  <c:v>1.2937255273007993</c:v>
                </c:pt>
                <c:pt idx="412">
                  <c:v>1.2937255273007993</c:v>
                </c:pt>
                <c:pt idx="413">
                  <c:v>1.2937255273007993</c:v>
                </c:pt>
                <c:pt idx="414">
                  <c:v>1.3941001734695417</c:v>
                </c:pt>
                <c:pt idx="415">
                  <c:v>1.3941001734695417</c:v>
                </c:pt>
                <c:pt idx="416">
                  <c:v>1.3941001734695417</c:v>
                </c:pt>
                <c:pt idx="417">
                  <c:v>1.3941001734695417</c:v>
                </c:pt>
                <c:pt idx="418">
                  <c:v>1.3941001734695417</c:v>
                </c:pt>
                <c:pt idx="419">
                  <c:v>1.3941001734695417</c:v>
                </c:pt>
                <c:pt idx="420">
                  <c:v>1.3941001734695417</c:v>
                </c:pt>
                <c:pt idx="421">
                  <c:v>1.3941001734695417</c:v>
                </c:pt>
                <c:pt idx="422">
                  <c:v>1.3941001734695417</c:v>
                </c:pt>
                <c:pt idx="423">
                  <c:v>1.3941001734695417</c:v>
                </c:pt>
                <c:pt idx="424">
                  <c:v>1.3941001734695417</c:v>
                </c:pt>
                <c:pt idx="425">
                  <c:v>1.3941001734695417</c:v>
                </c:pt>
                <c:pt idx="426">
                  <c:v>1.3941001734695417</c:v>
                </c:pt>
                <c:pt idx="427">
                  <c:v>1.4944748196382838</c:v>
                </c:pt>
                <c:pt idx="428">
                  <c:v>1.4944748196382838</c:v>
                </c:pt>
                <c:pt idx="429">
                  <c:v>1.4944748196382838</c:v>
                </c:pt>
                <c:pt idx="430">
                  <c:v>1.4944748196382838</c:v>
                </c:pt>
                <c:pt idx="431">
                  <c:v>1.4944748196382838</c:v>
                </c:pt>
                <c:pt idx="432">
                  <c:v>1.4944748196382838</c:v>
                </c:pt>
                <c:pt idx="433">
                  <c:v>1.594849465807026</c:v>
                </c:pt>
                <c:pt idx="434">
                  <c:v>1.594849465807026</c:v>
                </c:pt>
                <c:pt idx="435">
                  <c:v>1.594849465807026</c:v>
                </c:pt>
                <c:pt idx="436">
                  <c:v>1.4944748196382838</c:v>
                </c:pt>
                <c:pt idx="437">
                  <c:v>1.4944748196382838</c:v>
                </c:pt>
                <c:pt idx="438">
                  <c:v>1.4944748196382838</c:v>
                </c:pt>
                <c:pt idx="439">
                  <c:v>1.4944748196382838</c:v>
                </c:pt>
                <c:pt idx="440">
                  <c:v>1.4944748196382838</c:v>
                </c:pt>
                <c:pt idx="441">
                  <c:v>1.3941001734695417</c:v>
                </c:pt>
                <c:pt idx="442">
                  <c:v>1.4944748196382838</c:v>
                </c:pt>
                <c:pt idx="443">
                  <c:v>1.3941001734695417</c:v>
                </c:pt>
                <c:pt idx="444">
                  <c:v>1.3941001734695417</c:v>
                </c:pt>
                <c:pt idx="445">
                  <c:v>1.3941001734695417</c:v>
                </c:pt>
                <c:pt idx="446">
                  <c:v>1.3941001734695417</c:v>
                </c:pt>
                <c:pt idx="447">
                  <c:v>1.3941001734695417</c:v>
                </c:pt>
                <c:pt idx="448">
                  <c:v>1.3941001734695417</c:v>
                </c:pt>
                <c:pt idx="449">
                  <c:v>1.3941001734695417</c:v>
                </c:pt>
                <c:pt idx="450">
                  <c:v>1.3941001734695417</c:v>
                </c:pt>
                <c:pt idx="451">
                  <c:v>1.3941001734695417</c:v>
                </c:pt>
                <c:pt idx="452">
                  <c:v>1.3941001734695417</c:v>
                </c:pt>
                <c:pt idx="453">
                  <c:v>1.3941001734695417</c:v>
                </c:pt>
                <c:pt idx="454">
                  <c:v>1.3941001734695417</c:v>
                </c:pt>
                <c:pt idx="455">
                  <c:v>1.3941001734695417</c:v>
                </c:pt>
                <c:pt idx="456">
                  <c:v>1.3941001734695417</c:v>
                </c:pt>
                <c:pt idx="457">
                  <c:v>1.3941001734695417</c:v>
                </c:pt>
                <c:pt idx="458">
                  <c:v>1.3941001734695417</c:v>
                </c:pt>
                <c:pt idx="459">
                  <c:v>1.2937255273007993</c:v>
                </c:pt>
                <c:pt idx="460">
                  <c:v>1.3941001734695417</c:v>
                </c:pt>
                <c:pt idx="461">
                  <c:v>1.2937255273007993</c:v>
                </c:pt>
                <c:pt idx="462">
                  <c:v>1.2937255273007993</c:v>
                </c:pt>
                <c:pt idx="463">
                  <c:v>1.2937255273007993</c:v>
                </c:pt>
                <c:pt idx="464">
                  <c:v>1.2937255273007993</c:v>
                </c:pt>
                <c:pt idx="465">
                  <c:v>1.2937255273007993</c:v>
                </c:pt>
                <c:pt idx="466">
                  <c:v>1.2937255273007993</c:v>
                </c:pt>
                <c:pt idx="467">
                  <c:v>1.2937255273007993</c:v>
                </c:pt>
                <c:pt idx="468">
                  <c:v>1.2937255273007993</c:v>
                </c:pt>
                <c:pt idx="469">
                  <c:v>1.2937255273007993</c:v>
                </c:pt>
                <c:pt idx="470">
                  <c:v>1.2937255273007993</c:v>
                </c:pt>
                <c:pt idx="471">
                  <c:v>1.2937255273007993</c:v>
                </c:pt>
                <c:pt idx="472">
                  <c:v>1.2937255273007993</c:v>
                </c:pt>
                <c:pt idx="473">
                  <c:v>1.2937255273007993</c:v>
                </c:pt>
                <c:pt idx="474">
                  <c:v>1.2937255273007993</c:v>
                </c:pt>
                <c:pt idx="475">
                  <c:v>1.2937255273007993</c:v>
                </c:pt>
                <c:pt idx="476">
                  <c:v>1.2937255273007993</c:v>
                </c:pt>
                <c:pt idx="477">
                  <c:v>1.2937255273007993</c:v>
                </c:pt>
                <c:pt idx="478">
                  <c:v>1.2937255273007993</c:v>
                </c:pt>
                <c:pt idx="479">
                  <c:v>1.2937255273007993</c:v>
                </c:pt>
                <c:pt idx="480">
                  <c:v>1.193350881132057</c:v>
                </c:pt>
                <c:pt idx="481">
                  <c:v>1.193350881132057</c:v>
                </c:pt>
                <c:pt idx="482">
                  <c:v>1.193350881132057</c:v>
                </c:pt>
                <c:pt idx="483">
                  <c:v>1.193350881132057</c:v>
                </c:pt>
                <c:pt idx="484">
                  <c:v>1.193350881132057</c:v>
                </c:pt>
                <c:pt idx="485">
                  <c:v>1.193350881132057</c:v>
                </c:pt>
                <c:pt idx="486">
                  <c:v>1.193350881132057</c:v>
                </c:pt>
                <c:pt idx="487">
                  <c:v>1.193350881132057</c:v>
                </c:pt>
                <c:pt idx="488">
                  <c:v>1.193350881132057</c:v>
                </c:pt>
                <c:pt idx="489">
                  <c:v>1.193350881132057</c:v>
                </c:pt>
                <c:pt idx="490">
                  <c:v>1.193350881132057</c:v>
                </c:pt>
                <c:pt idx="491">
                  <c:v>1.193350881132057</c:v>
                </c:pt>
                <c:pt idx="492">
                  <c:v>1.2937255273007993</c:v>
                </c:pt>
                <c:pt idx="493">
                  <c:v>1.2937255273007993</c:v>
                </c:pt>
                <c:pt idx="494">
                  <c:v>1.2937255273007993</c:v>
                </c:pt>
                <c:pt idx="495">
                  <c:v>1.2937255273007993</c:v>
                </c:pt>
                <c:pt idx="496">
                  <c:v>1.2937255273007993</c:v>
                </c:pt>
                <c:pt idx="497">
                  <c:v>1.2937255273007993</c:v>
                </c:pt>
                <c:pt idx="498">
                  <c:v>1.2937255273007993</c:v>
                </c:pt>
                <c:pt idx="499">
                  <c:v>1.2937255273007993</c:v>
                </c:pt>
                <c:pt idx="500">
                  <c:v>1.2937255273007993</c:v>
                </c:pt>
                <c:pt idx="501">
                  <c:v>1.3941001734695417</c:v>
                </c:pt>
                <c:pt idx="502">
                  <c:v>1.3941001734695417</c:v>
                </c:pt>
                <c:pt idx="503">
                  <c:v>1.3941001734695417</c:v>
                </c:pt>
                <c:pt idx="504">
                  <c:v>1.3941001734695417</c:v>
                </c:pt>
                <c:pt idx="505">
                  <c:v>1.3941001734695417</c:v>
                </c:pt>
                <c:pt idx="506">
                  <c:v>1.3941001734695417</c:v>
                </c:pt>
                <c:pt idx="507">
                  <c:v>1.3941001734695417</c:v>
                </c:pt>
                <c:pt idx="508">
                  <c:v>1.3941001734695417</c:v>
                </c:pt>
                <c:pt idx="509">
                  <c:v>1.3941001734695417</c:v>
                </c:pt>
                <c:pt idx="510">
                  <c:v>1.3941001734695417</c:v>
                </c:pt>
                <c:pt idx="511">
                  <c:v>1.3941001734695417</c:v>
                </c:pt>
                <c:pt idx="512">
                  <c:v>1.3941001734695417</c:v>
                </c:pt>
                <c:pt idx="513">
                  <c:v>1.3941001734695417</c:v>
                </c:pt>
                <c:pt idx="514">
                  <c:v>1.3941001734695417</c:v>
                </c:pt>
                <c:pt idx="515">
                  <c:v>1.3941001734695417</c:v>
                </c:pt>
                <c:pt idx="516">
                  <c:v>1.3941001734695417</c:v>
                </c:pt>
                <c:pt idx="517">
                  <c:v>1.3941001734695417</c:v>
                </c:pt>
                <c:pt idx="518">
                  <c:v>1.3941001734695417</c:v>
                </c:pt>
                <c:pt idx="519">
                  <c:v>1.3941001734695417</c:v>
                </c:pt>
                <c:pt idx="520">
                  <c:v>1.3941001734695417</c:v>
                </c:pt>
                <c:pt idx="521">
                  <c:v>1.3941001734695417</c:v>
                </c:pt>
                <c:pt idx="522">
                  <c:v>1.3941001734695417</c:v>
                </c:pt>
                <c:pt idx="523">
                  <c:v>1.2937255273007993</c:v>
                </c:pt>
                <c:pt idx="524">
                  <c:v>1.2937255273007993</c:v>
                </c:pt>
                <c:pt idx="525">
                  <c:v>1.2937255273007993</c:v>
                </c:pt>
                <c:pt idx="526">
                  <c:v>1.2937255273007993</c:v>
                </c:pt>
                <c:pt idx="527">
                  <c:v>1.2937255273007993</c:v>
                </c:pt>
                <c:pt idx="528">
                  <c:v>1.2937255273007993</c:v>
                </c:pt>
                <c:pt idx="529">
                  <c:v>1.2937255273007993</c:v>
                </c:pt>
                <c:pt idx="530">
                  <c:v>1.193350881132057</c:v>
                </c:pt>
                <c:pt idx="531">
                  <c:v>1.193350881132057</c:v>
                </c:pt>
                <c:pt idx="532">
                  <c:v>1.193350881132057</c:v>
                </c:pt>
                <c:pt idx="533">
                  <c:v>1.193350881132057</c:v>
                </c:pt>
                <c:pt idx="534">
                  <c:v>1.193350881132057</c:v>
                </c:pt>
                <c:pt idx="535">
                  <c:v>1.092976234963315</c:v>
                </c:pt>
                <c:pt idx="536">
                  <c:v>1.092976234963315</c:v>
                </c:pt>
                <c:pt idx="537">
                  <c:v>1.092976234963315</c:v>
                </c:pt>
                <c:pt idx="538">
                  <c:v>1.092976234963315</c:v>
                </c:pt>
                <c:pt idx="539">
                  <c:v>0.99260158879457272</c:v>
                </c:pt>
                <c:pt idx="540">
                  <c:v>0.99260158879457272</c:v>
                </c:pt>
                <c:pt idx="541">
                  <c:v>0.99260158879457272</c:v>
                </c:pt>
                <c:pt idx="542">
                  <c:v>0.99260158879457272</c:v>
                </c:pt>
                <c:pt idx="543">
                  <c:v>0.99260158879457272</c:v>
                </c:pt>
                <c:pt idx="544">
                  <c:v>0.89222694262583069</c:v>
                </c:pt>
                <c:pt idx="545">
                  <c:v>0.89222694262583069</c:v>
                </c:pt>
                <c:pt idx="546">
                  <c:v>0.89222694262583069</c:v>
                </c:pt>
                <c:pt idx="547">
                  <c:v>0.89222694262583069</c:v>
                </c:pt>
                <c:pt idx="548">
                  <c:v>0.79185229645708843</c:v>
                </c:pt>
                <c:pt idx="549">
                  <c:v>0.79185229645708843</c:v>
                </c:pt>
                <c:pt idx="550">
                  <c:v>0.79185229645708843</c:v>
                </c:pt>
                <c:pt idx="551">
                  <c:v>0.79185229645708843</c:v>
                </c:pt>
                <c:pt idx="552">
                  <c:v>0.79185229645708843</c:v>
                </c:pt>
                <c:pt idx="553">
                  <c:v>0.79185229645708843</c:v>
                </c:pt>
                <c:pt idx="554">
                  <c:v>0.79185229645708843</c:v>
                </c:pt>
                <c:pt idx="555">
                  <c:v>0.69147765028834629</c:v>
                </c:pt>
                <c:pt idx="556">
                  <c:v>0.69147765028834629</c:v>
                </c:pt>
                <c:pt idx="557">
                  <c:v>0.69147765028834629</c:v>
                </c:pt>
                <c:pt idx="558">
                  <c:v>0.69147765028834629</c:v>
                </c:pt>
                <c:pt idx="559">
                  <c:v>0.69147765028834629</c:v>
                </c:pt>
                <c:pt idx="560">
                  <c:v>0.69147765028834629</c:v>
                </c:pt>
                <c:pt idx="561">
                  <c:v>0.59110300411960415</c:v>
                </c:pt>
                <c:pt idx="562">
                  <c:v>0.59110300411960415</c:v>
                </c:pt>
                <c:pt idx="563">
                  <c:v>0.59110300411960415</c:v>
                </c:pt>
                <c:pt idx="564">
                  <c:v>0.69147765028834629</c:v>
                </c:pt>
                <c:pt idx="565">
                  <c:v>0.59110300411960415</c:v>
                </c:pt>
                <c:pt idx="566">
                  <c:v>0.59110300411960415</c:v>
                </c:pt>
                <c:pt idx="567">
                  <c:v>0.59110300411960415</c:v>
                </c:pt>
                <c:pt idx="568">
                  <c:v>0.59110300411960415</c:v>
                </c:pt>
                <c:pt idx="569">
                  <c:v>0.49072835795086178</c:v>
                </c:pt>
                <c:pt idx="570">
                  <c:v>0.49072835795086178</c:v>
                </c:pt>
                <c:pt idx="571">
                  <c:v>0.49072835795086178</c:v>
                </c:pt>
                <c:pt idx="572">
                  <c:v>0.49072835795086178</c:v>
                </c:pt>
                <c:pt idx="573">
                  <c:v>0.39035371178211964</c:v>
                </c:pt>
                <c:pt idx="574">
                  <c:v>0.39035371178211964</c:v>
                </c:pt>
                <c:pt idx="575">
                  <c:v>0.2899790656133775</c:v>
                </c:pt>
                <c:pt idx="576">
                  <c:v>0.39035371178211964</c:v>
                </c:pt>
                <c:pt idx="577">
                  <c:v>0.39035371178211964</c:v>
                </c:pt>
                <c:pt idx="578">
                  <c:v>0.39035371178211964</c:v>
                </c:pt>
                <c:pt idx="579">
                  <c:v>0.39035371178211964</c:v>
                </c:pt>
                <c:pt idx="580">
                  <c:v>0.39035371178211964</c:v>
                </c:pt>
                <c:pt idx="581">
                  <c:v>0.39035371178211964</c:v>
                </c:pt>
                <c:pt idx="582">
                  <c:v>0.39035371178211964</c:v>
                </c:pt>
                <c:pt idx="583">
                  <c:v>0.39035371178211964</c:v>
                </c:pt>
                <c:pt idx="584">
                  <c:v>0.39035371178211964</c:v>
                </c:pt>
                <c:pt idx="585">
                  <c:v>0.39035371178211964</c:v>
                </c:pt>
                <c:pt idx="586">
                  <c:v>0.39035371178211964</c:v>
                </c:pt>
                <c:pt idx="587">
                  <c:v>0.39035371178211964</c:v>
                </c:pt>
                <c:pt idx="588">
                  <c:v>0.49072835795086178</c:v>
                </c:pt>
                <c:pt idx="589">
                  <c:v>0.39035371178211964</c:v>
                </c:pt>
                <c:pt idx="590">
                  <c:v>0.39035371178211964</c:v>
                </c:pt>
                <c:pt idx="591">
                  <c:v>0.39035371178211964</c:v>
                </c:pt>
                <c:pt idx="592">
                  <c:v>0.39035371178211964</c:v>
                </c:pt>
                <c:pt idx="593">
                  <c:v>0.2899790656133775</c:v>
                </c:pt>
                <c:pt idx="594">
                  <c:v>0.2899790656133775</c:v>
                </c:pt>
                <c:pt idx="595">
                  <c:v>0.2899790656133775</c:v>
                </c:pt>
                <c:pt idx="596">
                  <c:v>0.2899790656133775</c:v>
                </c:pt>
                <c:pt idx="597">
                  <c:v>0.2899790656133775</c:v>
                </c:pt>
                <c:pt idx="598">
                  <c:v>0.2899790656133775</c:v>
                </c:pt>
                <c:pt idx="599">
                  <c:v>0.2899790656133775</c:v>
                </c:pt>
                <c:pt idx="600">
                  <c:v>0.2899790656133775</c:v>
                </c:pt>
                <c:pt idx="601">
                  <c:v>0.2899790656133775</c:v>
                </c:pt>
                <c:pt idx="602">
                  <c:v>0.2899790656133775</c:v>
                </c:pt>
                <c:pt idx="603">
                  <c:v>0.2899790656133775</c:v>
                </c:pt>
                <c:pt idx="604">
                  <c:v>0.2899790656133775</c:v>
                </c:pt>
                <c:pt idx="605">
                  <c:v>0.39035371178211964</c:v>
                </c:pt>
                <c:pt idx="606">
                  <c:v>0.59110300411960415</c:v>
                </c:pt>
                <c:pt idx="607">
                  <c:v>0.49072835795086178</c:v>
                </c:pt>
                <c:pt idx="608">
                  <c:v>0.39035371178211964</c:v>
                </c:pt>
                <c:pt idx="609">
                  <c:v>0.39035371178211964</c:v>
                </c:pt>
                <c:pt idx="610">
                  <c:v>0.39035371178211964</c:v>
                </c:pt>
                <c:pt idx="611">
                  <c:v>0.39035371178211964</c:v>
                </c:pt>
                <c:pt idx="612">
                  <c:v>0.39035371178211964</c:v>
                </c:pt>
                <c:pt idx="613">
                  <c:v>0.39035371178211964</c:v>
                </c:pt>
                <c:pt idx="614">
                  <c:v>0.39035371178211964</c:v>
                </c:pt>
                <c:pt idx="615">
                  <c:v>0.39035371178211964</c:v>
                </c:pt>
                <c:pt idx="616">
                  <c:v>0.39035371178211964</c:v>
                </c:pt>
                <c:pt idx="617">
                  <c:v>0.39035371178211964</c:v>
                </c:pt>
                <c:pt idx="618">
                  <c:v>0.39035371178211964</c:v>
                </c:pt>
                <c:pt idx="619">
                  <c:v>0.39035371178211964</c:v>
                </c:pt>
                <c:pt idx="620">
                  <c:v>0.39035371178211964</c:v>
                </c:pt>
                <c:pt idx="621">
                  <c:v>0.39035371178211964</c:v>
                </c:pt>
                <c:pt idx="622">
                  <c:v>0.39035371178211964</c:v>
                </c:pt>
                <c:pt idx="623">
                  <c:v>0.39035371178211964</c:v>
                </c:pt>
                <c:pt idx="624">
                  <c:v>0.39035371178211964</c:v>
                </c:pt>
                <c:pt idx="625">
                  <c:v>0.39035371178211964</c:v>
                </c:pt>
                <c:pt idx="626">
                  <c:v>0.39035371178211964</c:v>
                </c:pt>
                <c:pt idx="627">
                  <c:v>0.39035371178211964</c:v>
                </c:pt>
                <c:pt idx="628">
                  <c:v>0.39035371178211964</c:v>
                </c:pt>
                <c:pt idx="629">
                  <c:v>0.39035371178211964</c:v>
                </c:pt>
                <c:pt idx="630">
                  <c:v>0.39035371178211964</c:v>
                </c:pt>
                <c:pt idx="631">
                  <c:v>0.39035371178211964</c:v>
                </c:pt>
                <c:pt idx="632">
                  <c:v>0.39035371178211964</c:v>
                </c:pt>
                <c:pt idx="633">
                  <c:v>0.39035371178211964</c:v>
                </c:pt>
                <c:pt idx="634">
                  <c:v>0.39035371178211964</c:v>
                </c:pt>
                <c:pt idx="635">
                  <c:v>0.39035371178211964</c:v>
                </c:pt>
                <c:pt idx="636">
                  <c:v>0.39035371178211964</c:v>
                </c:pt>
                <c:pt idx="637">
                  <c:v>0.39035371178211964</c:v>
                </c:pt>
                <c:pt idx="638">
                  <c:v>0.39035371178211964</c:v>
                </c:pt>
                <c:pt idx="639">
                  <c:v>0.39035371178211964</c:v>
                </c:pt>
                <c:pt idx="640">
                  <c:v>0.39035371178211964</c:v>
                </c:pt>
                <c:pt idx="641">
                  <c:v>0.39035371178211964</c:v>
                </c:pt>
                <c:pt idx="642">
                  <c:v>0.39035371178211964</c:v>
                </c:pt>
                <c:pt idx="643">
                  <c:v>0.49072835795086178</c:v>
                </c:pt>
                <c:pt idx="644">
                  <c:v>0.49072835795086178</c:v>
                </c:pt>
                <c:pt idx="645">
                  <c:v>0.49072835795086178</c:v>
                </c:pt>
                <c:pt idx="646">
                  <c:v>0.49072835795086178</c:v>
                </c:pt>
                <c:pt idx="647">
                  <c:v>0.49072835795086178</c:v>
                </c:pt>
                <c:pt idx="648">
                  <c:v>0.49072835795086178</c:v>
                </c:pt>
                <c:pt idx="649">
                  <c:v>0.49072835795086178</c:v>
                </c:pt>
                <c:pt idx="650">
                  <c:v>0.49072835795086178</c:v>
                </c:pt>
                <c:pt idx="651">
                  <c:v>0.49072835795086178</c:v>
                </c:pt>
                <c:pt idx="652">
                  <c:v>0.49072835795086178</c:v>
                </c:pt>
                <c:pt idx="653">
                  <c:v>0.49072835795086178</c:v>
                </c:pt>
                <c:pt idx="654">
                  <c:v>0.49072835795086178</c:v>
                </c:pt>
                <c:pt idx="655">
                  <c:v>0.39035371178211964</c:v>
                </c:pt>
                <c:pt idx="656">
                  <c:v>0.39035371178211964</c:v>
                </c:pt>
                <c:pt idx="657">
                  <c:v>0.49072835795086178</c:v>
                </c:pt>
                <c:pt idx="658">
                  <c:v>0.39035371178211964</c:v>
                </c:pt>
                <c:pt idx="659">
                  <c:v>0.39035371178211964</c:v>
                </c:pt>
                <c:pt idx="660">
                  <c:v>0.39035371178211964</c:v>
                </c:pt>
                <c:pt idx="661">
                  <c:v>0.2899790656133775</c:v>
                </c:pt>
                <c:pt idx="662">
                  <c:v>0.2899790656133775</c:v>
                </c:pt>
                <c:pt idx="663">
                  <c:v>0.2899790656133775</c:v>
                </c:pt>
                <c:pt idx="664">
                  <c:v>0.2899790656133775</c:v>
                </c:pt>
                <c:pt idx="665">
                  <c:v>0.2899790656133775</c:v>
                </c:pt>
                <c:pt idx="666">
                  <c:v>0.2899790656133775</c:v>
                </c:pt>
                <c:pt idx="667">
                  <c:v>0.2899790656133775</c:v>
                </c:pt>
                <c:pt idx="668">
                  <c:v>0.2899790656133775</c:v>
                </c:pt>
                <c:pt idx="669">
                  <c:v>0.2899790656133775</c:v>
                </c:pt>
                <c:pt idx="670">
                  <c:v>0.2899790656133775</c:v>
                </c:pt>
                <c:pt idx="671">
                  <c:v>0.2899790656133775</c:v>
                </c:pt>
                <c:pt idx="672">
                  <c:v>0.18960441944463535</c:v>
                </c:pt>
                <c:pt idx="673">
                  <c:v>0.2899790656133775</c:v>
                </c:pt>
                <c:pt idx="674">
                  <c:v>0.18960441944463535</c:v>
                </c:pt>
                <c:pt idx="675">
                  <c:v>0.18960441944463535</c:v>
                </c:pt>
                <c:pt idx="676">
                  <c:v>0.18960441944463535</c:v>
                </c:pt>
                <c:pt idx="677">
                  <c:v>0.18960441944463535</c:v>
                </c:pt>
                <c:pt idx="678">
                  <c:v>0.18960441944463535</c:v>
                </c:pt>
                <c:pt idx="679">
                  <c:v>0.18960441944463535</c:v>
                </c:pt>
                <c:pt idx="680">
                  <c:v>0.2899790656133775</c:v>
                </c:pt>
                <c:pt idx="681">
                  <c:v>0.2899790656133775</c:v>
                </c:pt>
                <c:pt idx="682">
                  <c:v>0.18960441944463535</c:v>
                </c:pt>
                <c:pt idx="683">
                  <c:v>8.9229773275893098E-2</c:v>
                </c:pt>
                <c:pt idx="684">
                  <c:v>0.18960441944463535</c:v>
                </c:pt>
                <c:pt idx="685">
                  <c:v>0.2899790656133775</c:v>
                </c:pt>
                <c:pt idx="686">
                  <c:v>0.18960441944463535</c:v>
                </c:pt>
                <c:pt idx="687">
                  <c:v>0.18960441944463535</c:v>
                </c:pt>
                <c:pt idx="688">
                  <c:v>0.18960441944463535</c:v>
                </c:pt>
                <c:pt idx="689">
                  <c:v>0.18960441944463535</c:v>
                </c:pt>
                <c:pt idx="690">
                  <c:v>8.9229773275893098E-2</c:v>
                </c:pt>
                <c:pt idx="691">
                  <c:v>8.9229773275893098E-2</c:v>
                </c:pt>
                <c:pt idx="692">
                  <c:v>0.18960441944463535</c:v>
                </c:pt>
                <c:pt idx="693">
                  <c:v>0.18960441944463535</c:v>
                </c:pt>
                <c:pt idx="694">
                  <c:v>0.18960441944463535</c:v>
                </c:pt>
                <c:pt idx="695">
                  <c:v>0.18960441944463535</c:v>
                </c:pt>
                <c:pt idx="696">
                  <c:v>0.18960441944463535</c:v>
                </c:pt>
                <c:pt idx="697">
                  <c:v>0.18960441944463535</c:v>
                </c:pt>
                <c:pt idx="698">
                  <c:v>0.18960441944463535</c:v>
                </c:pt>
                <c:pt idx="699">
                  <c:v>0.18960441944463535</c:v>
                </c:pt>
                <c:pt idx="700">
                  <c:v>0.18960441944463535</c:v>
                </c:pt>
                <c:pt idx="701">
                  <c:v>0.18960441944463535</c:v>
                </c:pt>
                <c:pt idx="702">
                  <c:v>0.18960441944463535</c:v>
                </c:pt>
                <c:pt idx="703">
                  <c:v>8.9229773275893098E-2</c:v>
                </c:pt>
                <c:pt idx="704">
                  <c:v>0.18960441944463535</c:v>
                </c:pt>
                <c:pt idx="705">
                  <c:v>0.18960441944463535</c:v>
                </c:pt>
                <c:pt idx="706">
                  <c:v>0.18960441944463535</c:v>
                </c:pt>
                <c:pt idx="707">
                  <c:v>0.18960441944463535</c:v>
                </c:pt>
                <c:pt idx="708">
                  <c:v>0.18960441944463535</c:v>
                </c:pt>
                <c:pt idx="709">
                  <c:v>0.18960441944463535</c:v>
                </c:pt>
                <c:pt idx="710">
                  <c:v>0.18960441944463535</c:v>
                </c:pt>
                <c:pt idx="711">
                  <c:v>0.18960441944463535</c:v>
                </c:pt>
                <c:pt idx="712">
                  <c:v>0.18960441944463535</c:v>
                </c:pt>
                <c:pt idx="713">
                  <c:v>0.18960441944463535</c:v>
                </c:pt>
                <c:pt idx="714">
                  <c:v>0.18960441944463535</c:v>
                </c:pt>
                <c:pt idx="715">
                  <c:v>0.18960441944463535</c:v>
                </c:pt>
                <c:pt idx="716">
                  <c:v>0.18960441944463535</c:v>
                </c:pt>
                <c:pt idx="717">
                  <c:v>0.2899790656133775</c:v>
                </c:pt>
                <c:pt idx="718">
                  <c:v>0.2899790656133775</c:v>
                </c:pt>
                <c:pt idx="719">
                  <c:v>0.2899790656133775</c:v>
                </c:pt>
                <c:pt idx="720">
                  <c:v>0.2899790656133775</c:v>
                </c:pt>
                <c:pt idx="721">
                  <c:v>0.2899790656133775</c:v>
                </c:pt>
                <c:pt idx="722">
                  <c:v>0.2899790656133775</c:v>
                </c:pt>
                <c:pt idx="723">
                  <c:v>0.2899790656133775</c:v>
                </c:pt>
                <c:pt idx="724">
                  <c:v>0.2899790656133775</c:v>
                </c:pt>
                <c:pt idx="725">
                  <c:v>0.2899790656133775</c:v>
                </c:pt>
                <c:pt idx="726">
                  <c:v>0.2899790656133775</c:v>
                </c:pt>
                <c:pt idx="727">
                  <c:v>0.2899790656133775</c:v>
                </c:pt>
                <c:pt idx="728">
                  <c:v>0.2899790656133775</c:v>
                </c:pt>
                <c:pt idx="729">
                  <c:v>0.2899790656133775</c:v>
                </c:pt>
                <c:pt idx="730">
                  <c:v>0.2899790656133775</c:v>
                </c:pt>
                <c:pt idx="731">
                  <c:v>0.2899790656133775</c:v>
                </c:pt>
                <c:pt idx="732">
                  <c:v>0.2899790656133775</c:v>
                </c:pt>
                <c:pt idx="733">
                  <c:v>0.39035371178211964</c:v>
                </c:pt>
                <c:pt idx="734">
                  <c:v>0.2899790656133775</c:v>
                </c:pt>
                <c:pt idx="735">
                  <c:v>0.39035371178211964</c:v>
                </c:pt>
                <c:pt idx="736">
                  <c:v>0.2899790656133775</c:v>
                </c:pt>
                <c:pt idx="737">
                  <c:v>0.2899790656133775</c:v>
                </c:pt>
                <c:pt idx="738">
                  <c:v>0.2899790656133775</c:v>
                </c:pt>
                <c:pt idx="739">
                  <c:v>0.2899790656133775</c:v>
                </c:pt>
                <c:pt idx="740">
                  <c:v>0.2899790656133775</c:v>
                </c:pt>
                <c:pt idx="741">
                  <c:v>0.2899790656133775</c:v>
                </c:pt>
                <c:pt idx="742">
                  <c:v>0.2899790656133775</c:v>
                </c:pt>
                <c:pt idx="743">
                  <c:v>0.2899790656133775</c:v>
                </c:pt>
                <c:pt idx="744">
                  <c:v>0.2899790656133775</c:v>
                </c:pt>
                <c:pt idx="745">
                  <c:v>0.2899790656133775</c:v>
                </c:pt>
                <c:pt idx="746">
                  <c:v>0.2899790656133775</c:v>
                </c:pt>
                <c:pt idx="747">
                  <c:v>0.2899790656133775</c:v>
                </c:pt>
                <c:pt idx="748">
                  <c:v>0.39035371178211964</c:v>
                </c:pt>
                <c:pt idx="749">
                  <c:v>0.39035371178211964</c:v>
                </c:pt>
                <c:pt idx="750">
                  <c:v>0.39035371178211964</c:v>
                </c:pt>
                <c:pt idx="751">
                  <c:v>0.39035371178211964</c:v>
                </c:pt>
                <c:pt idx="752">
                  <c:v>0.39035371178211964</c:v>
                </c:pt>
                <c:pt idx="753">
                  <c:v>0.39035371178211964</c:v>
                </c:pt>
                <c:pt idx="754">
                  <c:v>0.39035371178211964</c:v>
                </c:pt>
                <c:pt idx="755">
                  <c:v>0.39035371178211964</c:v>
                </c:pt>
                <c:pt idx="756">
                  <c:v>0.39035371178211964</c:v>
                </c:pt>
                <c:pt idx="757">
                  <c:v>0.39035371178211964</c:v>
                </c:pt>
                <c:pt idx="758">
                  <c:v>0.39035371178211964</c:v>
                </c:pt>
                <c:pt idx="759">
                  <c:v>0.39035371178211964</c:v>
                </c:pt>
                <c:pt idx="760">
                  <c:v>0.39035371178211964</c:v>
                </c:pt>
                <c:pt idx="761">
                  <c:v>0.39035371178211964</c:v>
                </c:pt>
                <c:pt idx="762">
                  <c:v>0.39035371178211964</c:v>
                </c:pt>
                <c:pt idx="763">
                  <c:v>0.39035371178211964</c:v>
                </c:pt>
                <c:pt idx="764">
                  <c:v>0.49072835795086178</c:v>
                </c:pt>
                <c:pt idx="765">
                  <c:v>0.49072835795086178</c:v>
                </c:pt>
                <c:pt idx="766">
                  <c:v>0.49072835795086178</c:v>
                </c:pt>
                <c:pt idx="767">
                  <c:v>0.49072835795086178</c:v>
                </c:pt>
                <c:pt idx="768">
                  <c:v>0.49072835795086178</c:v>
                </c:pt>
                <c:pt idx="769">
                  <c:v>0.49072835795086178</c:v>
                </c:pt>
                <c:pt idx="770">
                  <c:v>0.49072835795086178</c:v>
                </c:pt>
                <c:pt idx="771">
                  <c:v>0.49072835795086178</c:v>
                </c:pt>
                <c:pt idx="772">
                  <c:v>0.49072835795086178</c:v>
                </c:pt>
                <c:pt idx="773">
                  <c:v>0.49072835795086178</c:v>
                </c:pt>
                <c:pt idx="774">
                  <c:v>0.49072835795086178</c:v>
                </c:pt>
                <c:pt idx="775">
                  <c:v>0.49072835795086178</c:v>
                </c:pt>
                <c:pt idx="776">
                  <c:v>0.49072835795086178</c:v>
                </c:pt>
                <c:pt idx="777">
                  <c:v>0.49072835795086178</c:v>
                </c:pt>
                <c:pt idx="778">
                  <c:v>0.49072835795086178</c:v>
                </c:pt>
                <c:pt idx="779">
                  <c:v>0.49072835795086178</c:v>
                </c:pt>
                <c:pt idx="780">
                  <c:v>0.49072835795086178</c:v>
                </c:pt>
              </c:numCache>
            </c:numRef>
          </c:yVal>
          <c:smooth val="1"/>
        </c:ser>
        <c:ser>
          <c:idx val="13"/>
          <c:order val="13"/>
          <c:tx>
            <c:strRef>
              <c:f>'和室２ (2)'!$K$1865</c:f>
              <c:strCache>
                <c:ptCount val="1"/>
                <c:pt idx="0">
                  <c:v>和室２　障子</c:v>
                </c:pt>
              </c:strCache>
            </c:strRef>
          </c:tx>
          <c:spPr>
            <a:ln w="28575">
              <a:solidFill>
                <a:srgbClr val="00B0F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(2)'!$K$1866:$K$2646</c:f>
              <c:numCache>
                <c:formatCode>0.0_ </c:formatCode>
                <c:ptCount val="781"/>
                <c:pt idx="0">
                  <c:v>-3.3891992409955227</c:v>
                </c:pt>
                <c:pt idx="1">
                  <c:v>-3.3891992409955227</c:v>
                </c:pt>
                <c:pt idx="2">
                  <c:v>-3.3891992409955227</c:v>
                </c:pt>
                <c:pt idx="3">
                  <c:v>-3.3891992409955227</c:v>
                </c:pt>
                <c:pt idx="4">
                  <c:v>-3.3891992409955227</c:v>
                </c:pt>
                <c:pt idx="5">
                  <c:v>-3.3891992409955227</c:v>
                </c:pt>
                <c:pt idx="6">
                  <c:v>-3.3891992409955227</c:v>
                </c:pt>
                <c:pt idx="7">
                  <c:v>-3.3891992409955227</c:v>
                </c:pt>
                <c:pt idx="8">
                  <c:v>-3.3891992409955227</c:v>
                </c:pt>
                <c:pt idx="9">
                  <c:v>-3.3891992409955227</c:v>
                </c:pt>
                <c:pt idx="10">
                  <c:v>-3.3891992409955227</c:v>
                </c:pt>
                <c:pt idx="11">
                  <c:v>-3.3891992409955227</c:v>
                </c:pt>
                <c:pt idx="12">
                  <c:v>-3.3891992409955227</c:v>
                </c:pt>
                <c:pt idx="13">
                  <c:v>-3.3891992409955227</c:v>
                </c:pt>
                <c:pt idx="14">
                  <c:v>-3.3891992409955227</c:v>
                </c:pt>
                <c:pt idx="15">
                  <c:v>-3.2888916844103413</c:v>
                </c:pt>
                <c:pt idx="16">
                  <c:v>-3.3891992409955227</c:v>
                </c:pt>
                <c:pt idx="17">
                  <c:v>-3.3891992409955227</c:v>
                </c:pt>
                <c:pt idx="18">
                  <c:v>-3.3891992409955227</c:v>
                </c:pt>
                <c:pt idx="19">
                  <c:v>-3.3891992409955227</c:v>
                </c:pt>
                <c:pt idx="20">
                  <c:v>-3.3891992409955227</c:v>
                </c:pt>
                <c:pt idx="21">
                  <c:v>-3.3891992409955227</c:v>
                </c:pt>
                <c:pt idx="22">
                  <c:v>-3.3891992409955227</c:v>
                </c:pt>
                <c:pt idx="23">
                  <c:v>-3.3891992409955227</c:v>
                </c:pt>
                <c:pt idx="24">
                  <c:v>-3.3891992409955227</c:v>
                </c:pt>
                <c:pt idx="25">
                  <c:v>-3.3891992409955227</c:v>
                </c:pt>
                <c:pt idx="26">
                  <c:v>-3.2888916844103413</c:v>
                </c:pt>
                <c:pt idx="27">
                  <c:v>-3.3891992409955227</c:v>
                </c:pt>
                <c:pt idx="28">
                  <c:v>-3.3891992409955227</c:v>
                </c:pt>
                <c:pt idx="29">
                  <c:v>-3.2888916844103413</c:v>
                </c:pt>
                <c:pt idx="30">
                  <c:v>-3.3891992409955227</c:v>
                </c:pt>
                <c:pt idx="31">
                  <c:v>-3.3891992409955227</c:v>
                </c:pt>
                <c:pt idx="32">
                  <c:v>-3.2888916844103413</c:v>
                </c:pt>
                <c:pt idx="33">
                  <c:v>-3.2888916844103413</c:v>
                </c:pt>
                <c:pt idx="34">
                  <c:v>-3.2888916844103413</c:v>
                </c:pt>
                <c:pt idx="35">
                  <c:v>-3.2888916844103413</c:v>
                </c:pt>
                <c:pt idx="36">
                  <c:v>-3.2888916844103413</c:v>
                </c:pt>
                <c:pt idx="37">
                  <c:v>-3.2888916844103413</c:v>
                </c:pt>
                <c:pt idx="38">
                  <c:v>-3.2888916844103413</c:v>
                </c:pt>
                <c:pt idx="39">
                  <c:v>-3.2888916844103413</c:v>
                </c:pt>
                <c:pt idx="40">
                  <c:v>-3.2888916844103413</c:v>
                </c:pt>
                <c:pt idx="41">
                  <c:v>-3.2888916844103413</c:v>
                </c:pt>
                <c:pt idx="42">
                  <c:v>-3.2888916844103413</c:v>
                </c:pt>
                <c:pt idx="43">
                  <c:v>-3.2888916844103413</c:v>
                </c:pt>
                <c:pt idx="44">
                  <c:v>-3.2888916844103413</c:v>
                </c:pt>
                <c:pt idx="45">
                  <c:v>-3.2888916844103413</c:v>
                </c:pt>
                <c:pt idx="46">
                  <c:v>-3.2888916844103413</c:v>
                </c:pt>
                <c:pt idx="47">
                  <c:v>-3.2888916844103413</c:v>
                </c:pt>
                <c:pt idx="48">
                  <c:v>-3.2888916844103413</c:v>
                </c:pt>
                <c:pt idx="49">
                  <c:v>-3.2888916844103413</c:v>
                </c:pt>
                <c:pt idx="50">
                  <c:v>-3.2888916844103413</c:v>
                </c:pt>
                <c:pt idx="51">
                  <c:v>-3.2888916844103413</c:v>
                </c:pt>
                <c:pt idx="52">
                  <c:v>-3.2888916844103413</c:v>
                </c:pt>
                <c:pt idx="53">
                  <c:v>-3.2888916844103413</c:v>
                </c:pt>
                <c:pt idx="54">
                  <c:v>-3.2888916844103413</c:v>
                </c:pt>
                <c:pt idx="55">
                  <c:v>-3.2888916844103413</c:v>
                </c:pt>
                <c:pt idx="56">
                  <c:v>-3.1885841278251599</c:v>
                </c:pt>
                <c:pt idx="57">
                  <c:v>-3.1885841278251599</c:v>
                </c:pt>
                <c:pt idx="58">
                  <c:v>-3.1885841278251599</c:v>
                </c:pt>
                <c:pt idx="59">
                  <c:v>-3.1885841278251599</c:v>
                </c:pt>
                <c:pt idx="60">
                  <c:v>-3.1885841278251599</c:v>
                </c:pt>
                <c:pt idx="61">
                  <c:v>-3.2888916844103413</c:v>
                </c:pt>
                <c:pt idx="62">
                  <c:v>-3.1885841278251599</c:v>
                </c:pt>
                <c:pt idx="63">
                  <c:v>-3.1885841278251599</c:v>
                </c:pt>
                <c:pt idx="64">
                  <c:v>-3.1885841278251599</c:v>
                </c:pt>
                <c:pt idx="65">
                  <c:v>-3.1885841278251599</c:v>
                </c:pt>
                <c:pt idx="66">
                  <c:v>-3.1885841278251599</c:v>
                </c:pt>
                <c:pt idx="67">
                  <c:v>-3.1885841278251599</c:v>
                </c:pt>
                <c:pt idx="68">
                  <c:v>-3.1885841278251599</c:v>
                </c:pt>
                <c:pt idx="69">
                  <c:v>-3.1885841278251599</c:v>
                </c:pt>
                <c:pt idx="70">
                  <c:v>-3.1885841278251599</c:v>
                </c:pt>
                <c:pt idx="71">
                  <c:v>-3.1885841278251599</c:v>
                </c:pt>
                <c:pt idx="72">
                  <c:v>-3.1885841278251599</c:v>
                </c:pt>
                <c:pt idx="73">
                  <c:v>-3.1885841278251599</c:v>
                </c:pt>
                <c:pt idx="74">
                  <c:v>-3.088276571239978</c:v>
                </c:pt>
                <c:pt idx="75">
                  <c:v>-3.088276571239978</c:v>
                </c:pt>
                <c:pt idx="76">
                  <c:v>-3.088276571239978</c:v>
                </c:pt>
                <c:pt idx="77">
                  <c:v>-3.088276571239978</c:v>
                </c:pt>
                <c:pt idx="78">
                  <c:v>-3.088276571239978</c:v>
                </c:pt>
                <c:pt idx="79">
                  <c:v>-3.1885841278251599</c:v>
                </c:pt>
                <c:pt idx="80">
                  <c:v>-3.1885841278251599</c:v>
                </c:pt>
                <c:pt idx="81">
                  <c:v>-3.1885841278251599</c:v>
                </c:pt>
                <c:pt idx="82">
                  <c:v>-3.1885841278251599</c:v>
                </c:pt>
                <c:pt idx="83">
                  <c:v>-3.088276571239978</c:v>
                </c:pt>
                <c:pt idx="84">
                  <c:v>-3.088276571239978</c:v>
                </c:pt>
                <c:pt idx="85">
                  <c:v>-3.088276571239978</c:v>
                </c:pt>
                <c:pt idx="86">
                  <c:v>-3.088276571239978</c:v>
                </c:pt>
                <c:pt idx="87">
                  <c:v>-3.088276571239978</c:v>
                </c:pt>
                <c:pt idx="88">
                  <c:v>-3.088276571239978</c:v>
                </c:pt>
                <c:pt idx="89">
                  <c:v>-3.088276571239978</c:v>
                </c:pt>
                <c:pt idx="90">
                  <c:v>-3.088276571239978</c:v>
                </c:pt>
                <c:pt idx="91">
                  <c:v>-2.9879690146547961</c:v>
                </c:pt>
                <c:pt idx="92">
                  <c:v>-2.9879690146547961</c:v>
                </c:pt>
                <c:pt idx="93">
                  <c:v>-2.9879690146547961</c:v>
                </c:pt>
                <c:pt idx="94">
                  <c:v>-2.9879690146547961</c:v>
                </c:pt>
                <c:pt idx="95">
                  <c:v>-2.9879690146547961</c:v>
                </c:pt>
                <c:pt idx="96">
                  <c:v>-2.9879690146547961</c:v>
                </c:pt>
                <c:pt idx="97">
                  <c:v>-2.9879690146547961</c:v>
                </c:pt>
                <c:pt idx="98">
                  <c:v>-2.8876614580696147</c:v>
                </c:pt>
                <c:pt idx="99">
                  <c:v>-2.8876614580696147</c:v>
                </c:pt>
                <c:pt idx="100">
                  <c:v>-2.8876614580696147</c:v>
                </c:pt>
                <c:pt idx="101">
                  <c:v>-2.8876614580696147</c:v>
                </c:pt>
                <c:pt idx="102">
                  <c:v>-2.8876614580696147</c:v>
                </c:pt>
                <c:pt idx="103">
                  <c:v>-2.8876614580696147</c:v>
                </c:pt>
                <c:pt idx="104">
                  <c:v>-2.8876614580696147</c:v>
                </c:pt>
                <c:pt idx="105">
                  <c:v>-2.8876614580696147</c:v>
                </c:pt>
                <c:pt idx="106">
                  <c:v>-2.8876614580696147</c:v>
                </c:pt>
                <c:pt idx="107">
                  <c:v>-2.7873539014844328</c:v>
                </c:pt>
                <c:pt idx="108">
                  <c:v>-2.7873539014844328</c:v>
                </c:pt>
                <c:pt idx="109">
                  <c:v>-2.7873539014844328</c:v>
                </c:pt>
                <c:pt idx="110">
                  <c:v>-2.6870463448992514</c:v>
                </c:pt>
                <c:pt idx="111">
                  <c:v>-2.6870463448992514</c:v>
                </c:pt>
                <c:pt idx="112">
                  <c:v>-2.58673878831407</c:v>
                </c:pt>
                <c:pt idx="113">
                  <c:v>-2.4864312317288881</c:v>
                </c:pt>
                <c:pt idx="114">
                  <c:v>-2.4864312317288881</c:v>
                </c:pt>
                <c:pt idx="115">
                  <c:v>-2.4864312317288881</c:v>
                </c:pt>
                <c:pt idx="116">
                  <c:v>-2.4864312317288881</c:v>
                </c:pt>
                <c:pt idx="117">
                  <c:v>-2.3861236751437063</c:v>
                </c:pt>
                <c:pt idx="118">
                  <c:v>-2.2858161185585244</c:v>
                </c:pt>
                <c:pt idx="119">
                  <c:v>-2.2858161185585244</c:v>
                </c:pt>
                <c:pt idx="120">
                  <c:v>-2.0852010053881616</c:v>
                </c:pt>
                <c:pt idx="121">
                  <c:v>-1.8845858922177978</c:v>
                </c:pt>
                <c:pt idx="122">
                  <c:v>-1.6839707790474345</c:v>
                </c:pt>
                <c:pt idx="123">
                  <c:v>-1.4833556658770712</c:v>
                </c:pt>
                <c:pt idx="124">
                  <c:v>-1.2827405527067082</c:v>
                </c:pt>
                <c:pt idx="125">
                  <c:v>-1.0821254395363449</c:v>
                </c:pt>
                <c:pt idx="126">
                  <c:v>-0.88151032636598137</c:v>
                </c:pt>
                <c:pt idx="127">
                  <c:v>-0.88151032636598137</c:v>
                </c:pt>
                <c:pt idx="128">
                  <c:v>-0.68089521319561797</c:v>
                </c:pt>
                <c:pt idx="129">
                  <c:v>-0.58058765661043632</c:v>
                </c:pt>
                <c:pt idx="130">
                  <c:v>-0.48028010002525467</c:v>
                </c:pt>
                <c:pt idx="131">
                  <c:v>-0.27966498685489133</c:v>
                </c:pt>
                <c:pt idx="132">
                  <c:v>-7.904987368452801E-2</c:v>
                </c:pt>
                <c:pt idx="133">
                  <c:v>2.1257682900653663E-2</c:v>
                </c:pt>
                <c:pt idx="134">
                  <c:v>0.12156523948583534</c:v>
                </c:pt>
                <c:pt idx="135">
                  <c:v>0.22187279607101701</c:v>
                </c:pt>
                <c:pt idx="136">
                  <c:v>0.32218035265619865</c:v>
                </c:pt>
                <c:pt idx="137">
                  <c:v>0.32218035265619865</c:v>
                </c:pt>
                <c:pt idx="138">
                  <c:v>0.522795465826562</c:v>
                </c:pt>
                <c:pt idx="139">
                  <c:v>0.62310302241174365</c:v>
                </c:pt>
                <c:pt idx="140">
                  <c:v>0.62310302241174365</c:v>
                </c:pt>
                <c:pt idx="141">
                  <c:v>0.72341057899692529</c:v>
                </c:pt>
                <c:pt idx="142">
                  <c:v>0.82371813558210705</c:v>
                </c:pt>
                <c:pt idx="143">
                  <c:v>0.72341057899692529</c:v>
                </c:pt>
                <c:pt idx="144">
                  <c:v>0.82371813558210705</c:v>
                </c:pt>
                <c:pt idx="145">
                  <c:v>0.82371813558210705</c:v>
                </c:pt>
                <c:pt idx="146">
                  <c:v>0.92402569216728869</c:v>
                </c:pt>
                <c:pt idx="147">
                  <c:v>1.1246408053376522</c:v>
                </c:pt>
                <c:pt idx="148">
                  <c:v>1.1246408053376522</c:v>
                </c:pt>
                <c:pt idx="149">
                  <c:v>1.1246408053376522</c:v>
                </c:pt>
                <c:pt idx="150">
                  <c:v>1.1246408053376522</c:v>
                </c:pt>
                <c:pt idx="151">
                  <c:v>1.3252559185080155</c:v>
                </c:pt>
                <c:pt idx="152">
                  <c:v>1.4255634750931969</c:v>
                </c:pt>
                <c:pt idx="153">
                  <c:v>1.5258710316783786</c:v>
                </c:pt>
                <c:pt idx="154">
                  <c:v>1.6261785882635604</c:v>
                </c:pt>
                <c:pt idx="155">
                  <c:v>1.7264861448487419</c:v>
                </c:pt>
                <c:pt idx="156">
                  <c:v>1.7264861448487419</c:v>
                </c:pt>
                <c:pt idx="157">
                  <c:v>1.8267937014339237</c:v>
                </c:pt>
                <c:pt idx="158">
                  <c:v>1.8267937014339237</c:v>
                </c:pt>
                <c:pt idx="159">
                  <c:v>1.7264861448487419</c:v>
                </c:pt>
                <c:pt idx="160">
                  <c:v>1.9271012580191051</c:v>
                </c:pt>
                <c:pt idx="161">
                  <c:v>2.1277163711894689</c:v>
                </c:pt>
                <c:pt idx="162">
                  <c:v>2.1277163711894689</c:v>
                </c:pt>
                <c:pt idx="163">
                  <c:v>2.1277163711894689</c:v>
                </c:pt>
                <c:pt idx="164">
                  <c:v>2.1277163711894689</c:v>
                </c:pt>
                <c:pt idx="165">
                  <c:v>2.1277163711894689</c:v>
                </c:pt>
                <c:pt idx="166">
                  <c:v>2.4286390409450136</c:v>
                </c:pt>
                <c:pt idx="167">
                  <c:v>2.4286390409450136</c:v>
                </c:pt>
                <c:pt idx="168">
                  <c:v>2.4286390409450136</c:v>
                </c:pt>
                <c:pt idx="169">
                  <c:v>2.4286390409450136</c:v>
                </c:pt>
                <c:pt idx="170">
                  <c:v>2.4286390409450136</c:v>
                </c:pt>
                <c:pt idx="171">
                  <c:v>2.3283314843598317</c:v>
                </c:pt>
                <c:pt idx="172">
                  <c:v>2.5289465975301955</c:v>
                </c:pt>
                <c:pt idx="173">
                  <c:v>2.5289465975301955</c:v>
                </c:pt>
                <c:pt idx="174">
                  <c:v>2.4286390409450136</c:v>
                </c:pt>
                <c:pt idx="175">
                  <c:v>2.4286390409450136</c:v>
                </c:pt>
                <c:pt idx="176">
                  <c:v>2.3283314843598317</c:v>
                </c:pt>
                <c:pt idx="177">
                  <c:v>2.4286390409450136</c:v>
                </c:pt>
                <c:pt idx="178">
                  <c:v>2.4286390409450136</c:v>
                </c:pt>
                <c:pt idx="179">
                  <c:v>2.6292541541153773</c:v>
                </c:pt>
                <c:pt idx="180">
                  <c:v>2.6292541541153773</c:v>
                </c:pt>
                <c:pt idx="181">
                  <c:v>2.8298692672857402</c:v>
                </c:pt>
                <c:pt idx="182">
                  <c:v>3.0304843804561035</c:v>
                </c:pt>
                <c:pt idx="183">
                  <c:v>3.0304843804561035</c:v>
                </c:pt>
                <c:pt idx="184">
                  <c:v>2.930176823870922</c:v>
                </c:pt>
                <c:pt idx="185">
                  <c:v>2.8298692672857402</c:v>
                </c:pt>
                <c:pt idx="186">
                  <c:v>2.8298692672857402</c:v>
                </c:pt>
                <c:pt idx="187">
                  <c:v>2.8298692672857402</c:v>
                </c:pt>
                <c:pt idx="188">
                  <c:v>2.7295617107005588</c:v>
                </c:pt>
                <c:pt idx="189">
                  <c:v>2.8298692672857402</c:v>
                </c:pt>
                <c:pt idx="190">
                  <c:v>2.930176823870922</c:v>
                </c:pt>
                <c:pt idx="191">
                  <c:v>2.930176823870922</c:v>
                </c:pt>
                <c:pt idx="192">
                  <c:v>3.0304843804561035</c:v>
                </c:pt>
                <c:pt idx="193">
                  <c:v>3.0304843804561035</c:v>
                </c:pt>
                <c:pt idx="194">
                  <c:v>3.0304843804561035</c:v>
                </c:pt>
                <c:pt idx="195">
                  <c:v>3.2310994936264672</c:v>
                </c:pt>
                <c:pt idx="196">
                  <c:v>3.2310994936264672</c:v>
                </c:pt>
                <c:pt idx="197">
                  <c:v>3.2310994936264672</c:v>
                </c:pt>
                <c:pt idx="198">
                  <c:v>3.2310994936264672</c:v>
                </c:pt>
                <c:pt idx="199">
                  <c:v>3.43171460679683</c:v>
                </c:pt>
                <c:pt idx="200">
                  <c:v>3.3314070502116486</c:v>
                </c:pt>
                <c:pt idx="201">
                  <c:v>3.3314070502116486</c:v>
                </c:pt>
                <c:pt idx="202">
                  <c:v>3.3314070502116486</c:v>
                </c:pt>
                <c:pt idx="203">
                  <c:v>3.3314070502116486</c:v>
                </c:pt>
                <c:pt idx="204">
                  <c:v>3.2310994936264672</c:v>
                </c:pt>
                <c:pt idx="205">
                  <c:v>3.1307919370412853</c:v>
                </c:pt>
                <c:pt idx="206">
                  <c:v>3.0304843804561035</c:v>
                </c:pt>
                <c:pt idx="207">
                  <c:v>3.0304843804561035</c:v>
                </c:pt>
                <c:pt idx="208">
                  <c:v>3.0304843804561035</c:v>
                </c:pt>
                <c:pt idx="209">
                  <c:v>3.1307919370412853</c:v>
                </c:pt>
                <c:pt idx="210">
                  <c:v>3.2310994936264672</c:v>
                </c:pt>
                <c:pt idx="211">
                  <c:v>3.2310994936264672</c:v>
                </c:pt>
                <c:pt idx="212">
                  <c:v>3.1307919370412853</c:v>
                </c:pt>
                <c:pt idx="213">
                  <c:v>3.1307919370412853</c:v>
                </c:pt>
                <c:pt idx="214">
                  <c:v>3.1307919370412853</c:v>
                </c:pt>
                <c:pt idx="215">
                  <c:v>3.2310994936264672</c:v>
                </c:pt>
                <c:pt idx="216">
                  <c:v>3.3314070502116486</c:v>
                </c:pt>
                <c:pt idx="217">
                  <c:v>3.43171460679683</c:v>
                </c:pt>
                <c:pt idx="218">
                  <c:v>3.5320221633820119</c:v>
                </c:pt>
                <c:pt idx="219">
                  <c:v>3.6323297199671938</c:v>
                </c:pt>
                <c:pt idx="220">
                  <c:v>3.9332523897227385</c:v>
                </c:pt>
                <c:pt idx="221">
                  <c:v>4.0335599463079204</c:v>
                </c:pt>
                <c:pt idx="222">
                  <c:v>3.9332523897227385</c:v>
                </c:pt>
                <c:pt idx="223">
                  <c:v>3.9332523897227385</c:v>
                </c:pt>
                <c:pt idx="224">
                  <c:v>3.9332523897227385</c:v>
                </c:pt>
                <c:pt idx="225">
                  <c:v>3.9332523897227385</c:v>
                </c:pt>
                <c:pt idx="226">
                  <c:v>3.8329448331375566</c:v>
                </c:pt>
                <c:pt idx="227">
                  <c:v>3.7326372765523756</c:v>
                </c:pt>
                <c:pt idx="228">
                  <c:v>3.6323297199671938</c:v>
                </c:pt>
                <c:pt idx="229">
                  <c:v>3.6323297199671938</c:v>
                </c:pt>
                <c:pt idx="230">
                  <c:v>3.6323297199671938</c:v>
                </c:pt>
                <c:pt idx="231">
                  <c:v>3.5320221633820119</c:v>
                </c:pt>
                <c:pt idx="232">
                  <c:v>3.5320221633820119</c:v>
                </c:pt>
                <c:pt idx="233">
                  <c:v>3.5320221633820119</c:v>
                </c:pt>
                <c:pt idx="234">
                  <c:v>3.5320221633820119</c:v>
                </c:pt>
                <c:pt idx="235">
                  <c:v>3.5320221633820119</c:v>
                </c:pt>
                <c:pt idx="236">
                  <c:v>3.6323297199671938</c:v>
                </c:pt>
                <c:pt idx="237">
                  <c:v>3.6323297199671938</c:v>
                </c:pt>
                <c:pt idx="238">
                  <c:v>3.6323297199671938</c:v>
                </c:pt>
                <c:pt idx="239">
                  <c:v>3.43171460679683</c:v>
                </c:pt>
                <c:pt idx="240">
                  <c:v>3.43171460679683</c:v>
                </c:pt>
                <c:pt idx="241">
                  <c:v>3.5320221633820119</c:v>
                </c:pt>
                <c:pt idx="242">
                  <c:v>3.5320221633820119</c:v>
                </c:pt>
                <c:pt idx="243">
                  <c:v>3.5320221633820119</c:v>
                </c:pt>
                <c:pt idx="244">
                  <c:v>3.6323297199671938</c:v>
                </c:pt>
                <c:pt idx="245">
                  <c:v>3.9332523897227385</c:v>
                </c:pt>
                <c:pt idx="246">
                  <c:v>3.9332523897227385</c:v>
                </c:pt>
                <c:pt idx="247">
                  <c:v>3.9332523897227385</c:v>
                </c:pt>
                <c:pt idx="248">
                  <c:v>4.1338675028931018</c:v>
                </c:pt>
                <c:pt idx="249">
                  <c:v>4.1338675028931018</c:v>
                </c:pt>
                <c:pt idx="250">
                  <c:v>4.1338675028931018</c:v>
                </c:pt>
                <c:pt idx="251">
                  <c:v>4.2341750594782841</c:v>
                </c:pt>
                <c:pt idx="252">
                  <c:v>4.1338675028931018</c:v>
                </c:pt>
                <c:pt idx="253">
                  <c:v>4.1338675028931018</c:v>
                </c:pt>
                <c:pt idx="254">
                  <c:v>4.1338675028931018</c:v>
                </c:pt>
                <c:pt idx="255">
                  <c:v>4.1338675028931018</c:v>
                </c:pt>
                <c:pt idx="256">
                  <c:v>4.1338675028931018</c:v>
                </c:pt>
                <c:pt idx="257">
                  <c:v>4.0335599463079204</c:v>
                </c:pt>
                <c:pt idx="258">
                  <c:v>3.9332523897227385</c:v>
                </c:pt>
                <c:pt idx="259">
                  <c:v>4.0335599463079204</c:v>
                </c:pt>
                <c:pt idx="260">
                  <c:v>3.9332523897227385</c:v>
                </c:pt>
                <c:pt idx="261">
                  <c:v>3.9332523897227385</c:v>
                </c:pt>
                <c:pt idx="262">
                  <c:v>3.9332523897227385</c:v>
                </c:pt>
                <c:pt idx="263">
                  <c:v>3.9332523897227385</c:v>
                </c:pt>
                <c:pt idx="264">
                  <c:v>4.0335599463079204</c:v>
                </c:pt>
                <c:pt idx="265">
                  <c:v>3.9332523897227385</c:v>
                </c:pt>
                <c:pt idx="266">
                  <c:v>3.9332523897227385</c:v>
                </c:pt>
                <c:pt idx="267">
                  <c:v>3.9332523897227385</c:v>
                </c:pt>
                <c:pt idx="268">
                  <c:v>3.9332523897227385</c:v>
                </c:pt>
                <c:pt idx="269">
                  <c:v>4.0335599463079204</c:v>
                </c:pt>
                <c:pt idx="270">
                  <c:v>3.9332523897227385</c:v>
                </c:pt>
                <c:pt idx="271">
                  <c:v>3.9332523897227385</c:v>
                </c:pt>
                <c:pt idx="272">
                  <c:v>3.9332523897227385</c:v>
                </c:pt>
                <c:pt idx="273">
                  <c:v>4.0335599463079204</c:v>
                </c:pt>
                <c:pt idx="274">
                  <c:v>3.9332523897227385</c:v>
                </c:pt>
                <c:pt idx="275">
                  <c:v>3.9332523897227385</c:v>
                </c:pt>
                <c:pt idx="276">
                  <c:v>4.0335599463079204</c:v>
                </c:pt>
                <c:pt idx="277">
                  <c:v>4.0335599463079204</c:v>
                </c:pt>
                <c:pt idx="278">
                  <c:v>3.9332523897227385</c:v>
                </c:pt>
                <c:pt idx="279">
                  <c:v>3.8329448331375566</c:v>
                </c:pt>
                <c:pt idx="280">
                  <c:v>3.9332523897227385</c:v>
                </c:pt>
                <c:pt idx="281">
                  <c:v>4.1338675028931018</c:v>
                </c:pt>
                <c:pt idx="282">
                  <c:v>4.2341750594782841</c:v>
                </c:pt>
                <c:pt idx="283">
                  <c:v>4.5350977292338284</c:v>
                </c:pt>
                <c:pt idx="284">
                  <c:v>4.5350977292338284</c:v>
                </c:pt>
                <c:pt idx="285">
                  <c:v>4.5350977292338284</c:v>
                </c:pt>
                <c:pt idx="286">
                  <c:v>4.4347901726486478</c:v>
                </c:pt>
                <c:pt idx="287">
                  <c:v>4.4347901726486478</c:v>
                </c:pt>
                <c:pt idx="288">
                  <c:v>4.6354052858190098</c:v>
                </c:pt>
                <c:pt idx="289">
                  <c:v>4.6354052858190098</c:v>
                </c:pt>
                <c:pt idx="290">
                  <c:v>4.4347901726486478</c:v>
                </c:pt>
                <c:pt idx="291">
                  <c:v>4.3344826160634655</c:v>
                </c:pt>
                <c:pt idx="292">
                  <c:v>4.3344826160634655</c:v>
                </c:pt>
                <c:pt idx="293">
                  <c:v>4.3344826160634655</c:v>
                </c:pt>
                <c:pt idx="294">
                  <c:v>4.4347901726486478</c:v>
                </c:pt>
                <c:pt idx="295">
                  <c:v>4.2341750594782841</c:v>
                </c:pt>
                <c:pt idx="296">
                  <c:v>4.3344826160634655</c:v>
                </c:pt>
                <c:pt idx="297">
                  <c:v>4.3344826160634655</c:v>
                </c:pt>
                <c:pt idx="298">
                  <c:v>4.3344826160634655</c:v>
                </c:pt>
                <c:pt idx="299">
                  <c:v>4.3344826160634655</c:v>
                </c:pt>
                <c:pt idx="300">
                  <c:v>4.3344826160634655</c:v>
                </c:pt>
                <c:pt idx="301">
                  <c:v>4.4347901726486478</c:v>
                </c:pt>
                <c:pt idx="302">
                  <c:v>4.4347901726486478</c:v>
                </c:pt>
                <c:pt idx="303">
                  <c:v>4.4347901726486478</c:v>
                </c:pt>
                <c:pt idx="304">
                  <c:v>4.4347901726486478</c:v>
                </c:pt>
                <c:pt idx="305">
                  <c:v>4.4347901726486478</c:v>
                </c:pt>
                <c:pt idx="306">
                  <c:v>4.4347901726486478</c:v>
                </c:pt>
                <c:pt idx="307">
                  <c:v>4.4347901726486478</c:v>
                </c:pt>
                <c:pt idx="308">
                  <c:v>4.5350977292338284</c:v>
                </c:pt>
                <c:pt idx="309">
                  <c:v>4.5350977292338284</c:v>
                </c:pt>
                <c:pt idx="310">
                  <c:v>4.5350977292338284</c:v>
                </c:pt>
                <c:pt idx="311">
                  <c:v>4.5350977292338284</c:v>
                </c:pt>
                <c:pt idx="312">
                  <c:v>4.6354052858190098</c:v>
                </c:pt>
                <c:pt idx="313">
                  <c:v>4.5350977292338284</c:v>
                </c:pt>
                <c:pt idx="314">
                  <c:v>4.4347901726486478</c:v>
                </c:pt>
                <c:pt idx="315">
                  <c:v>4.3344826160634655</c:v>
                </c:pt>
                <c:pt idx="316">
                  <c:v>4.4347901726486478</c:v>
                </c:pt>
                <c:pt idx="317">
                  <c:v>4.4347901726486478</c:v>
                </c:pt>
                <c:pt idx="318">
                  <c:v>4.4347901726486478</c:v>
                </c:pt>
                <c:pt idx="319">
                  <c:v>4.3344826160634655</c:v>
                </c:pt>
                <c:pt idx="320">
                  <c:v>4.4347901726486478</c:v>
                </c:pt>
                <c:pt idx="321">
                  <c:v>4.5350977292338284</c:v>
                </c:pt>
                <c:pt idx="322">
                  <c:v>4.4347901726486478</c:v>
                </c:pt>
                <c:pt idx="323">
                  <c:v>4.4347901726486478</c:v>
                </c:pt>
                <c:pt idx="324">
                  <c:v>4.4347901726486478</c:v>
                </c:pt>
                <c:pt idx="325">
                  <c:v>4.5350977292338284</c:v>
                </c:pt>
                <c:pt idx="326">
                  <c:v>4.5350977292338284</c:v>
                </c:pt>
                <c:pt idx="327">
                  <c:v>4.4347901726486478</c:v>
                </c:pt>
                <c:pt idx="328">
                  <c:v>4.5350977292338284</c:v>
                </c:pt>
                <c:pt idx="329">
                  <c:v>4.4347901726486478</c:v>
                </c:pt>
                <c:pt idx="330">
                  <c:v>4.6354052858190098</c:v>
                </c:pt>
                <c:pt idx="331">
                  <c:v>4.6354052858190098</c:v>
                </c:pt>
                <c:pt idx="332">
                  <c:v>4.7357128424041921</c:v>
                </c:pt>
                <c:pt idx="333">
                  <c:v>4.7357128424041921</c:v>
                </c:pt>
                <c:pt idx="334">
                  <c:v>4.7357128424041921</c:v>
                </c:pt>
                <c:pt idx="335">
                  <c:v>4.6354052858190098</c:v>
                </c:pt>
                <c:pt idx="336">
                  <c:v>4.6354052858190098</c:v>
                </c:pt>
                <c:pt idx="337">
                  <c:v>4.6354052858190098</c:v>
                </c:pt>
                <c:pt idx="338">
                  <c:v>4.5350977292338284</c:v>
                </c:pt>
                <c:pt idx="339">
                  <c:v>4.6354052858190098</c:v>
                </c:pt>
                <c:pt idx="340">
                  <c:v>4.7357128424041921</c:v>
                </c:pt>
                <c:pt idx="341">
                  <c:v>4.7357128424041921</c:v>
                </c:pt>
                <c:pt idx="342">
                  <c:v>4.7357128424041921</c:v>
                </c:pt>
                <c:pt idx="343">
                  <c:v>4.7357128424041921</c:v>
                </c:pt>
                <c:pt idx="344">
                  <c:v>4.6354052858190098</c:v>
                </c:pt>
                <c:pt idx="345">
                  <c:v>4.6354052858190098</c:v>
                </c:pt>
                <c:pt idx="346">
                  <c:v>4.6354052858190098</c:v>
                </c:pt>
                <c:pt idx="347">
                  <c:v>4.6354052858190098</c:v>
                </c:pt>
                <c:pt idx="348">
                  <c:v>4.6354052858190098</c:v>
                </c:pt>
                <c:pt idx="349">
                  <c:v>4.6354052858190098</c:v>
                </c:pt>
                <c:pt idx="350">
                  <c:v>4.6354052858190098</c:v>
                </c:pt>
                <c:pt idx="351">
                  <c:v>4.7357128424041921</c:v>
                </c:pt>
                <c:pt idx="352">
                  <c:v>4.6354052858190098</c:v>
                </c:pt>
                <c:pt idx="353">
                  <c:v>4.6354052858190098</c:v>
                </c:pt>
                <c:pt idx="354">
                  <c:v>4.7357128424041921</c:v>
                </c:pt>
                <c:pt idx="355">
                  <c:v>4.7357128424041921</c:v>
                </c:pt>
                <c:pt idx="356">
                  <c:v>4.6354052858190098</c:v>
                </c:pt>
                <c:pt idx="357">
                  <c:v>4.6354052858190098</c:v>
                </c:pt>
                <c:pt idx="358">
                  <c:v>4.6354052858190098</c:v>
                </c:pt>
                <c:pt idx="359">
                  <c:v>4.7357128424041921</c:v>
                </c:pt>
                <c:pt idx="360">
                  <c:v>4.7357128424041921</c:v>
                </c:pt>
                <c:pt idx="361">
                  <c:v>4.6354052858190098</c:v>
                </c:pt>
                <c:pt idx="362">
                  <c:v>4.6354052858190098</c:v>
                </c:pt>
                <c:pt idx="363">
                  <c:v>4.6354052858190098</c:v>
                </c:pt>
                <c:pt idx="364">
                  <c:v>4.7357128424041921</c:v>
                </c:pt>
                <c:pt idx="365">
                  <c:v>4.7357128424041921</c:v>
                </c:pt>
                <c:pt idx="366">
                  <c:v>4.6354052858190098</c:v>
                </c:pt>
                <c:pt idx="367">
                  <c:v>4.6354052858190098</c:v>
                </c:pt>
                <c:pt idx="368">
                  <c:v>4.7357128424041921</c:v>
                </c:pt>
                <c:pt idx="369">
                  <c:v>4.8360203989893735</c:v>
                </c:pt>
                <c:pt idx="370">
                  <c:v>4.7357128424041921</c:v>
                </c:pt>
                <c:pt idx="371">
                  <c:v>4.7357128424041921</c:v>
                </c:pt>
                <c:pt idx="372">
                  <c:v>4.7357128424041921</c:v>
                </c:pt>
                <c:pt idx="373">
                  <c:v>4.7357128424041921</c:v>
                </c:pt>
                <c:pt idx="374">
                  <c:v>4.7357128424041921</c:v>
                </c:pt>
                <c:pt idx="375">
                  <c:v>4.7357128424041921</c:v>
                </c:pt>
                <c:pt idx="376">
                  <c:v>4.6354052858190098</c:v>
                </c:pt>
                <c:pt idx="377">
                  <c:v>4.6354052858190098</c:v>
                </c:pt>
                <c:pt idx="378">
                  <c:v>4.7357128424041921</c:v>
                </c:pt>
                <c:pt idx="379">
                  <c:v>4.9363279555745558</c:v>
                </c:pt>
                <c:pt idx="380">
                  <c:v>4.8360203989893735</c:v>
                </c:pt>
                <c:pt idx="381">
                  <c:v>4.8360203989893735</c:v>
                </c:pt>
                <c:pt idx="382">
                  <c:v>4.8360203989893735</c:v>
                </c:pt>
                <c:pt idx="383">
                  <c:v>4.7357128424041921</c:v>
                </c:pt>
                <c:pt idx="384">
                  <c:v>4.7357128424041921</c:v>
                </c:pt>
                <c:pt idx="385">
                  <c:v>4.8360203989893735</c:v>
                </c:pt>
                <c:pt idx="386">
                  <c:v>4.8360203989893735</c:v>
                </c:pt>
                <c:pt idx="387">
                  <c:v>4.8360203989893735</c:v>
                </c:pt>
                <c:pt idx="388">
                  <c:v>4.8360203989893735</c:v>
                </c:pt>
                <c:pt idx="389">
                  <c:v>4.8360203989893735</c:v>
                </c:pt>
                <c:pt idx="390">
                  <c:v>4.8360203989893735</c:v>
                </c:pt>
                <c:pt idx="391">
                  <c:v>4.9363279555745558</c:v>
                </c:pt>
                <c:pt idx="392">
                  <c:v>4.9363279555745558</c:v>
                </c:pt>
                <c:pt idx="393">
                  <c:v>4.9363279555745558</c:v>
                </c:pt>
                <c:pt idx="394">
                  <c:v>4.9363279555745558</c:v>
                </c:pt>
                <c:pt idx="395">
                  <c:v>5.0366355121597373</c:v>
                </c:pt>
                <c:pt idx="396">
                  <c:v>5.0366355121597373</c:v>
                </c:pt>
                <c:pt idx="397">
                  <c:v>5.0366355121597373</c:v>
                </c:pt>
                <c:pt idx="398">
                  <c:v>5.0366355121597373</c:v>
                </c:pt>
                <c:pt idx="399">
                  <c:v>5.0366355121597373</c:v>
                </c:pt>
                <c:pt idx="400">
                  <c:v>5.1369430687449187</c:v>
                </c:pt>
                <c:pt idx="401">
                  <c:v>5.1369430687449187</c:v>
                </c:pt>
                <c:pt idx="402">
                  <c:v>5.0366355121597373</c:v>
                </c:pt>
                <c:pt idx="403">
                  <c:v>5.0366355121597373</c:v>
                </c:pt>
                <c:pt idx="404">
                  <c:v>5.0366355121597373</c:v>
                </c:pt>
                <c:pt idx="405">
                  <c:v>5.237250625330101</c:v>
                </c:pt>
                <c:pt idx="406">
                  <c:v>5.1369430687449187</c:v>
                </c:pt>
                <c:pt idx="407">
                  <c:v>5.0366355121597373</c:v>
                </c:pt>
                <c:pt idx="408">
                  <c:v>5.0366355121597373</c:v>
                </c:pt>
                <c:pt idx="409">
                  <c:v>5.0366355121597373</c:v>
                </c:pt>
                <c:pt idx="410">
                  <c:v>5.1369430687449187</c:v>
                </c:pt>
                <c:pt idx="411">
                  <c:v>5.237250625330101</c:v>
                </c:pt>
                <c:pt idx="412">
                  <c:v>5.1369430687449187</c:v>
                </c:pt>
                <c:pt idx="413">
                  <c:v>5.237250625330101</c:v>
                </c:pt>
                <c:pt idx="414">
                  <c:v>5.1369430687449187</c:v>
                </c:pt>
                <c:pt idx="415">
                  <c:v>5.237250625330101</c:v>
                </c:pt>
                <c:pt idx="416">
                  <c:v>5.237250625330101</c:v>
                </c:pt>
                <c:pt idx="417">
                  <c:v>5.237250625330101</c:v>
                </c:pt>
                <c:pt idx="418">
                  <c:v>5.237250625330101</c:v>
                </c:pt>
                <c:pt idx="419">
                  <c:v>5.237250625330101</c:v>
                </c:pt>
                <c:pt idx="420">
                  <c:v>5.237250625330101</c:v>
                </c:pt>
                <c:pt idx="421">
                  <c:v>5.237250625330101</c:v>
                </c:pt>
                <c:pt idx="422">
                  <c:v>5.237250625330101</c:v>
                </c:pt>
                <c:pt idx="423">
                  <c:v>5.237250625330101</c:v>
                </c:pt>
                <c:pt idx="424">
                  <c:v>5.3375581819152815</c:v>
                </c:pt>
                <c:pt idx="425">
                  <c:v>5.237250625330101</c:v>
                </c:pt>
                <c:pt idx="426">
                  <c:v>5.237250625330101</c:v>
                </c:pt>
                <c:pt idx="427">
                  <c:v>5.3375581819152815</c:v>
                </c:pt>
                <c:pt idx="428">
                  <c:v>5.3375581819152815</c:v>
                </c:pt>
                <c:pt idx="429">
                  <c:v>5.3375581819152815</c:v>
                </c:pt>
                <c:pt idx="430">
                  <c:v>5.3375581819152815</c:v>
                </c:pt>
                <c:pt idx="431">
                  <c:v>5.3375581819152815</c:v>
                </c:pt>
                <c:pt idx="432">
                  <c:v>5.5381732950856453</c:v>
                </c:pt>
                <c:pt idx="433">
                  <c:v>5.5381732950856453</c:v>
                </c:pt>
                <c:pt idx="434">
                  <c:v>5.5381732950856453</c:v>
                </c:pt>
                <c:pt idx="435">
                  <c:v>5.5381732950856453</c:v>
                </c:pt>
                <c:pt idx="436">
                  <c:v>5.4378657385004638</c:v>
                </c:pt>
                <c:pt idx="437">
                  <c:v>5.4378657385004638</c:v>
                </c:pt>
                <c:pt idx="438">
                  <c:v>5.3375581819152815</c:v>
                </c:pt>
                <c:pt idx="439">
                  <c:v>5.3375581819152815</c:v>
                </c:pt>
                <c:pt idx="440">
                  <c:v>5.3375581819152815</c:v>
                </c:pt>
                <c:pt idx="441">
                  <c:v>5.3375581819152815</c:v>
                </c:pt>
                <c:pt idx="442">
                  <c:v>5.3375581819152815</c:v>
                </c:pt>
                <c:pt idx="443">
                  <c:v>5.3375581819152815</c:v>
                </c:pt>
                <c:pt idx="444">
                  <c:v>5.3375581819152815</c:v>
                </c:pt>
                <c:pt idx="445">
                  <c:v>5.3375581819152815</c:v>
                </c:pt>
                <c:pt idx="446">
                  <c:v>5.3375581819152815</c:v>
                </c:pt>
                <c:pt idx="447">
                  <c:v>5.3375581819152815</c:v>
                </c:pt>
                <c:pt idx="448">
                  <c:v>5.237250625330101</c:v>
                </c:pt>
                <c:pt idx="449">
                  <c:v>5.237250625330101</c:v>
                </c:pt>
                <c:pt idx="450">
                  <c:v>5.3375581819152815</c:v>
                </c:pt>
                <c:pt idx="451">
                  <c:v>5.3375581819152815</c:v>
                </c:pt>
                <c:pt idx="452">
                  <c:v>5.237250625330101</c:v>
                </c:pt>
                <c:pt idx="453">
                  <c:v>5.237250625330101</c:v>
                </c:pt>
                <c:pt idx="454">
                  <c:v>5.3375581819152815</c:v>
                </c:pt>
                <c:pt idx="455">
                  <c:v>5.4378657385004638</c:v>
                </c:pt>
                <c:pt idx="456">
                  <c:v>5.4378657385004638</c:v>
                </c:pt>
                <c:pt idx="457">
                  <c:v>5.4378657385004638</c:v>
                </c:pt>
                <c:pt idx="458">
                  <c:v>5.3375581819152815</c:v>
                </c:pt>
                <c:pt idx="459">
                  <c:v>5.237250625330101</c:v>
                </c:pt>
                <c:pt idx="460">
                  <c:v>5.3375581819152815</c:v>
                </c:pt>
                <c:pt idx="461">
                  <c:v>5.3375581819152815</c:v>
                </c:pt>
                <c:pt idx="462">
                  <c:v>5.3375581819152815</c:v>
                </c:pt>
                <c:pt idx="463">
                  <c:v>5.3375581819152815</c:v>
                </c:pt>
                <c:pt idx="464">
                  <c:v>5.3375581819152815</c:v>
                </c:pt>
                <c:pt idx="465">
                  <c:v>5.3375581819152815</c:v>
                </c:pt>
                <c:pt idx="466">
                  <c:v>5.3375581819152815</c:v>
                </c:pt>
                <c:pt idx="467">
                  <c:v>5.3375581819152815</c:v>
                </c:pt>
                <c:pt idx="468">
                  <c:v>5.3375581819152815</c:v>
                </c:pt>
                <c:pt idx="469">
                  <c:v>5.3375581819152815</c:v>
                </c:pt>
                <c:pt idx="470">
                  <c:v>5.237250625330101</c:v>
                </c:pt>
                <c:pt idx="471">
                  <c:v>5.3375581819152815</c:v>
                </c:pt>
                <c:pt idx="472">
                  <c:v>5.3375581819152815</c:v>
                </c:pt>
                <c:pt idx="473">
                  <c:v>5.3375581819152815</c:v>
                </c:pt>
                <c:pt idx="474">
                  <c:v>5.3375581819152815</c:v>
                </c:pt>
                <c:pt idx="475">
                  <c:v>5.3375581819152815</c:v>
                </c:pt>
                <c:pt idx="476">
                  <c:v>5.3375581819152815</c:v>
                </c:pt>
                <c:pt idx="477">
                  <c:v>5.237250625330101</c:v>
                </c:pt>
                <c:pt idx="478">
                  <c:v>5.237250625330101</c:v>
                </c:pt>
                <c:pt idx="479">
                  <c:v>5.237250625330101</c:v>
                </c:pt>
                <c:pt idx="480">
                  <c:v>5.3375581819152815</c:v>
                </c:pt>
                <c:pt idx="481">
                  <c:v>5.3375581819152815</c:v>
                </c:pt>
                <c:pt idx="482">
                  <c:v>5.3375581819152815</c:v>
                </c:pt>
                <c:pt idx="483">
                  <c:v>5.3375581819152815</c:v>
                </c:pt>
                <c:pt idx="484">
                  <c:v>5.3375581819152815</c:v>
                </c:pt>
                <c:pt idx="485">
                  <c:v>5.3375581819152815</c:v>
                </c:pt>
                <c:pt idx="486">
                  <c:v>5.3375581819152815</c:v>
                </c:pt>
                <c:pt idx="487">
                  <c:v>5.3375581819152815</c:v>
                </c:pt>
                <c:pt idx="488">
                  <c:v>5.3375581819152815</c:v>
                </c:pt>
                <c:pt idx="489">
                  <c:v>5.3375581819152815</c:v>
                </c:pt>
                <c:pt idx="490">
                  <c:v>5.3375581819152815</c:v>
                </c:pt>
                <c:pt idx="491">
                  <c:v>5.3375581819152815</c:v>
                </c:pt>
                <c:pt idx="492">
                  <c:v>5.3375581819152815</c:v>
                </c:pt>
                <c:pt idx="493">
                  <c:v>5.3375581819152815</c:v>
                </c:pt>
                <c:pt idx="494">
                  <c:v>5.3375581819152815</c:v>
                </c:pt>
                <c:pt idx="495">
                  <c:v>5.4378657385004638</c:v>
                </c:pt>
                <c:pt idx="496">
                  <c:v>5.4378657385004638</c:v>
                </c:pt>
                <c:pt idx="497">
                  <c:v>5.4378657385004638</c:v>
                </c:pt>
                <c:pt idx="498">
                  <c:v>5.4378657385004638</c:v>
                </c:pt>
                <c:pt idx="499">
                  <c:v>5.4378657385004638</c:v>
                </c:pt>
                <c:pt idx="500">
                  <c:v>5.4378657385004638</c:v>
                </c:pt>
                <c:pt idx="501">
                  <c:v>5.4378657385004638</c:v>
                </c:pt>
                <c:pt idx="502">
                  <c:v>5.4378657385004638</c:v>
                </c:pt>
                <c:pt idx="503">
                  <c:v>5.5381732950856453</c:v>
                </c:pt>
                <c:pt idx="504">
                  <c:v>5.5381732950856453</c:v>
                </c:pt>
                <c:pt idx="505">
                  <c:v>5.5381732950856453</c:v>
                </c:pt>
                <c:pt idx="506">
                  <c:v>5.5381732950856453</c:v>
                </c:pt>
                <c:pt idx="507">
                  <c:v>5.4378657385004638</c:v>
                </c:pt>
                <c:pt idx="508">
                  <c:v>5.4378657385004638</c:v>
                </c:pt>
                <c:pt idx="509">
                  <c:v>5.4378657385004638</c:v>
                </c:pt>
                <c:pt idx="510">
                  <c:v>5.5381732950856453</c:v>
                </c:pt>
                <c:pt idx="511">
                  <c:v>5.5381732950856453</c:v>
                </c:pt>
                <c:pt idx="512">
                  <c:v>5.4378657385004638</c:v>
                </c:pt>
                <c:pt idx="513">
                  <c:v>5.4378657385004638</c:v>
                </c:pt>
                <c:pt idx="514">
                  <c:v>5.5381732950856453</c:v>
                </c:pt>
                <c:pt idx="515">
                  <c:v>5.5381732950856453</c:v>
                </c:pt>
                <c:pt idx="516">
                  <c:v>5.5381732950856453</c:v>
                </c:pt>
                <c:pt idx="517">
                  <c:v>5.5381732950856453</c:v>
                </c:pt>
                <c:pt idx="518">
                  <c:v>5.4378657385004638</c:v>
                </c:pt>
                <c:pt idx="519">
                  <c:v>5.4378657385004638</c:v>
                </c:pt>
                <c:pt idx="520">
                  <c:v>5.5381732950856453</c:v>
                </c:pt>
                <c:pt idx="521">
                  <c:v>5.5381732950856453</c:v>
                </c:pt>
                <c:pt idx="522">
                  <c:v>5.5381732950856453</c:v>
                </c:pt>
                <c:pt idx="523">
                  <c:v>5.5381732950856453</c:v>
                </c:pt>
                <c:pt idx="524">
                  <c:v>5.4378657385004638</c:v>
                </c:pt>
                <c:pt idx="525">
                  <c:v>5.5381732950856453</c:v>
                </c:pt>
                <c:pt idx="526">
                  <c:v>5.5381732950856453</c:v>
                </c:pt>
                <c:pt idx="527">
                  <c:v>5.6384808516708267</c:v>
                </c:pt>
                <c:pt idx="528">
                  <c:v>5.5381732950856453</c:v>
                </c:pt>
                <c:pt idx="529">
                  <c:v>5.5381732950856453</c:v>
                </c:pt>
                <c:pt idx="530">
                  <c:v>5.4378657385004638</c:v>
                </c:pt>
                <c:pt idx="531">
                  <c:v>5.5381732950856453</c:v>
                </c:pt>
                <c:pt idx="532">
                  <c:v>5.5381732950856453</c:v>
                </c:pt>
                <c:pt idx="533">
                  <c:v>5.5381732950856453</c:v>
                </c:pt>
                <c:pt idx="534">
                  <c:v>5.5381732950856453</c:v>
                </c:pt>
                <c:pt idx="535">
                  <c:v>5.5381732950856453</c:v>
                </c:pt>
                <c:pt idx="536">
                  <c:v>5.5381732950856453</c:v>
                </c:pt>
                <c:pt idx="537">
                  <c:v>5.4378657385004638</c:v>
                </c:pt>
                <c:pt idx="538">
                  <c:v>5.4378657385004638</c:v>
                </c:pt>
                <c:pt idx="539">
                  <c:v>5.3375581819152815</c:v>
                </c:pt>
                <c:pt idx="540">
                  <c:v>5.5381732950856453</c:v>
                </c:pt>
                <c:pt idx="541">
                  <c:v>5.5381732950856453</c:v>
                </c:pt>
                <c:pt idx="542">
                  <c:v>5.6384808516708267</c:v>
                </c:pt>
                <c:pt idx="543">
                  <c:v>5.6384808516708267</c:v>
                </c:pt>
                <c:pt idx="544">
                  <c:v>5.5381732950856453</c:v>
                </c:pt>
                <c:pt idx="545">
                  <c:v>5.5381732950856453</c:v>
                </c:pt>
                <c:pt idx="546">
                  <c:v>5.4378657385004638</c:v>
                </c:pt>
                <c:pt idx="547">
                  <c:v>5.4378657385004638</c:v>
                </c:pt>
                <c:pt idx="548">
                  <c:v>5.4378657385004638</c:v>
                </c:pt>
                <c:pt idx="549">
                  <c:v>5.6384808516708267</c:v>
                </c:pt>
                <c:pt idx="550">
                  <c:v>5.5381732950856453</c:v>
                </c:pt>
                <c:pt idx="551">
                  <c:v>5.6384808516708267</c:v>
                </c:pt>
                <c:pt idx="552">
                  <c:v>5.5381732950856453</c:v>
                </c:pt>
                <c:pt idx="553">
                  <c:v>5.5381732950856453</c:v>
                </c:pt>
                <c:pt idx="554">
                  <c:v>5.6384808516708267</c:v>
                </c:pt>
                <c:pt idx="555">
                  <c:v>5.4378657385004638</c:v>
                </c:pt>
                <c:pt idx="556">
                  <c:v>5.4378657385004638</c:v>
                </c:pt>
                <c:pt idx="557">
                  <c:v>5.3375581819152815</c:v>
                </c:pt>
                <c:pt idx="558">
                  <c:v>5.5381732950856453</c:v>
                </c:pt>
                <c:pt idx="559">
                  <c:v>5.5381732950856453</c:v>
                </c:pt>
                <c:pt idx="560">
                  <c:v>5.5381732950856453</c:v>
                </c:pt>
                <c:pt idx="561">
                  <c:v>5.4378657385004638</c:v>
                </c:pt>
                <c:pt idx="562">
                  <c:v>5.4378657385004638</c:v>
                </c:pt>
                <c:pt idx="563">
                  <c:v>5.5381732950856453</c:v>
                </c:pt>
                <c:pt idx="564">
                  <c:v>5.6384808516708267</c:v>
                </c:pt>
                <c:pt idx="565">
                  <c:v>5.6384808516708267</c:v>
                </c:pt>
                <c:pt idx="566">
                  <c:v>5.4378657385004638</c:v>
                </c:pt>
                <c:pt idx="567">
                  <c:v>5.3375581819152815</c:v>
                </c:pt>
                <c:pt idx="568">
                  <c:v>5.4378657385004638</c:v>
                </c:pt>
                <c:pt idx="569">
                  <c:v>5.4378657385004638</c:v>
                </c:pt>
                <c:pt idx="570">
                  <c:v>5.4378657385004638</c:v>
                </c:pt>
                <c:pt idx="571">
                  <c:v>5.3375581819152815</c:v>
                </c:pt>
                <c:pt idx="572">
                  <c:v>5.3375581819152815</c:v>
                </c:pt>
                <c:pt idx="573">
                  <c:v>5.237250625330101</c:v>
                </c:pt>
                <c:pt idx="574">
                  <c:v>5.237250625330101</c:v>
                </c:pt>
                <c:pt idx="575">
                  <c:v>5.1369430687449187</c:v>
                </c:pt>
                <c:pt idx="576">
                  <c:v>5.237250625330101</c:v>
                </c:pt>
                <c:pt idx="577">
                  <c:v>5.237250625330101</c:v>
                </c:pt>
                <c:pt idx="578">
                  <c:v>5.237250625330101</c:v>
                </c:pt>
                <c:pt idx="579">
                  <c:v>5.237250625330101</c:v>
                </c:pt>
                <c:pt idx="580">
                  <c:v>5.237250625330101</c:v>
                </c:pt>
                <c:pt idx="581">
                  <c:v>5.237250625330101</c:v>
                </c:pt>
                <c:pt idx="582">
                  <c:v>5.3375581819152815</c:v>
                </c:pt>
                <c:pt idx="583">
                  <c:v>5.4378657385004638</c:v>
                </c:pt>
                <c:pt idx="584">
                  <c:v>5.3375581819152815</c:v>
                </c:pt>
                <c:pt idx="585">
                  <c:v>5.3375581819152815</c:v>
                </c:pt>
                <c:pt idx="586">
                  <c:v>5.3375581819152815</c:v>
                </c:pt>
                <c:pt idx="587">
                  <c:v>5.3375581819152815</c:v>
                </c:pt>
                <c:pt idx="588">
                  <c:v>5.4378657385004638</c:v>
                </c:pt>
                <c:pt idx="589">
                  <c:v>5.3375581819152815</c:v>
                </c:pt>
                <c:pt idx="590">
                  <c:v>5.237250625330101</c:v>
                </c:pt>
                <c:pt idx="591">
                  <c:v>5.3375581819152815</c:v>
                </c:pt>
                <c:pt idx="592">
                  <c:v>5.237250625330101</c:v>
                </c:pt>
                <c:pt idx="593">
                  <c:v>5.237250625330101</c:v>
                </c:pt>
                <c:pt idx="594">
                  <c:v>5.1369430687449187</c:v>
                </c:pt>
                <c:pt idx="595">
                  <c:v>5.237250625330101</c:v>
                </c:pt>
                <c:pt idx="596">
                  <c:v>5.237250625330101</c:v>
                </c:pt>
                <c:pt idx="597">
                  <c:v>5.237250625330101</c:v>
                </c:pt>
                <c:pt idx="598">
                  <c:v>5.237250625330101</c:v>
                </c:pt>
                <c:pt idx="599">
                  <c:v>5.237250625330101</c:v>
                </c:pt>
                <c:pt idx="600">
                  <c:v>5.237250625330101</c:v>
                </c:pt>
                <c:pt idx="601">
                  <c:v>5.3375581819152815</c:v>
                </c:pt>
                <c:pt idx="602">
                  <c:v>5.237250625330101</c:v>
                </c:pt>
                <c:pt idx="603">
                  <c:v>5.237250625330101</c:v>
                </c:pt>
                <c:pt idx="604">
                  <c:v>5.237250625330101</c:v>
                </c:pt>
                <c:pt idx="605">
                  <c:v>5.3375581819152815</c:v>
                </c:pt>
                <c:pt idx="606">
                  <c:v>5.738788408256009</c:v>
                </c:pt>
                <c:pt idx="607">
                  <c:v>5.5381732950856453</c:v>
                </c:pt>
                <c:pt idx="608">
                  <c:v>5.3375581819152815</c:v>
                </c:pt>
                <c:pt idx="609">
                  <c:v>5.237250625330101</c:v>
                </c:pt>
                <c:pt idx="610">
                  <c:v>5.237250625330101</c:v>
                </c:pt>
                <c:pt idx="611">
                  <c:v>5.3375581819152815</c:v>
                </c:pt>
                <c:pt idx="612">
                  <c:v>5.237250625330101</c:v>
                </c:pt>
                <c:pt idx="613">
                  <c:v>5.3375581819152815</c:v>
                </c:pt>
                <c:pt idx="614">
                  <c:v>5.3375581819152815</c:v>
                </c:pt>
                <c:pt idx="615">
                  <c:v>5.3375581819152815</c:v>
                </c:pt>
                <c:pt idx="616">
                  <c:v>5.237250625330101</c:v>
                </c:pt>
                <c:pt idx="617">
                  <c:v>5.3375581819152815</c:v>
                </c:pt>
                <c:pt idx="618">
                  <c:v>5.3375581819152815</c:v>
                </c:pt>
                <c:pt idx="619">
                  <c:v>5.3375581819152815</c:v>
                </c:pt>
                <c:pt idx="620">
                  <c:v>5.237250625330101</c:v>
                </c:pt>
                <c:pt idx="621">
                  <c:v>5.3375581819152815</c:v>
                </c:pt>
                <c:pt idx="622">
                  <c:v>5.237250625330101</c:v>
                </c:pt>
                <c:pt idx="623">
                  <c:v>5.3375581819152815</c:v>
                </c:pt>
                <c:pt idx="624">
                  <c:v>5.3375581819152815</c:v>
                </c:pt>
                <c:pt idx="625">
                  <c:v>5.3375581819152815</c:v>
                </c:pt>
                <c:pt idx="626">
                  <c:v>5.237250625330101</c:v>
                </c:pt>
                <c:pt idx="627">
                  <c:v>5.3375581819152815</c:v>
                </c:pt>
                <c:pt idx="628">
                  <c:v>5.3375581819152815</c:v>
                </c:pt>
                <c:pt idx="629">
                  <c:v>5.4378657385004638</c:v>
                </c:pt>
                <c:pt idx="630">
                  <c:v>5.3375581819152815</c:v>
                </c:pt>
                <c:pt idx="631">
                  <c:v>5.4378657385004638</c:v>
                </c:pt>
                <c:pt idx="632">
                  <c:v>5.3375581819152815</c:v>
                </c:pt>
                <c:pt idx="633">
                  <c:v>5.3375581819152815</c:v>
                </c:pt>
                <c:pt idx="634">
                  <c:v>5.3375581819152815</c:v>
                </c:pt>
                <c:pt idx="635">
                  <c:v>5.3375581819152815</c:v>
                </c:pt>
                <c:pt idx="636">
                  <c:v>5.3375581819152815</c:v>
                </c:pt>
                <c:pt idx="637">
                  <c:v>5.3375581819152815</c:v>
                </c:pt>
                <c:pt idx="638">
                  <c:v>5.4378657385004638</c:v>
                </c:pt>
                <c:pt idx="639">
                  <c:v>5.3375581819152815</c:v>
                </c:pt>
                <c:pt idx="640">
                  <c:v>5.3375581819152815</c:v>
                </c:pt>
                <c:pt idx="641">
                  <c:v>5.4378657385004638</c:v>
                </c:pt>
                <c:pt idx="642">
                  <c:v>5.3375581819152815</c:v>
                </c:pt>
                <c:pt idx="643">
                  <c:v>5.4378657385004638</c:v>
                </c:pt>
                <c:pt idx="644">
                  <c:v>5.4378657385004638</c:v>
                </c:pt>
                <c:pt idx="645">
                  <c:v>5.5381732950856453</c:v>
                </c:pt>
                <c:pt idx="646">
                  <c:v>5.4378657385004638</c:v>
                </c:pt>
                <c:pt idx="647">
                  <c:v>5.4378657385004638</c:v>
                </c:pt>
                <c:pt idx="648">
                  <c:v>5.5381732950856453</c:v>
                </c:pt>
                <c:pt idx="649">
                  <c:v>5.4378657385004638</c:v>
                </c:pt>
                <c:pt idx="650">
                  <c:v>5.6384808516708267</c:v>
                </c:pt>
                <c:pt idx="651">
                  <c:v>5.5381732950856453</c:v>
                </c:pt>
                <c:pt idx="652">
                  <c:v>5.5381732950856453</c:v>
                </c:pt>
                <c:pt idx="653">
                  <c:v>5.5381732950856453</c:v>
                </c:pt>
                <c:pt idx="654">
                  <c:v>5.4378657385004638</c:v>
                </c:pt>
                <c:pt idx="655">
                  <c:v>5.4378657385004638</c:v>
                </c:pt>
                <c:pt idx="656">
                  <c:v>5.4378657385004638</c:v>
                </c:pt>
                <c:pt idx="657">
                  <c:v>5.6384808516708267</c:v>
                </c:pt>
                <c:pt idx="658">
                  <c:v>5.3375581819152815</c:v>
                </c:pt>
                <c:pt idx="659">
                  <c:v>5.4378657385004638</c:v>
                </c:pt>
                <c:pt idx="660">
                  <c:v>5.4378657385004638</c:v>
                </c:pt>
                <c:pt idx="661">
                  <c:v>5.5381732950856453</c:v>
                </c:pt>
                <c:pt idx="662">
                  <c:v>5.4378657385004638</c:v>
                </c:pt>
                <c:pt idx="663">
                  <c:v>5.3375581819152815</c:v>
                </c:pt>
                <c:pt idx="664">
                  <c:v>5.3375581819152815</c:v>
                </c:pt>
                <c:pt idx="665">
                  <c:v>5.237250625330101</c:v>
                </c:pt>
                <c:pt idx="666">
                  <c:v>5.3375581819152815</c:v>
                </c:pt>
                <c:pt idx="667">
                  <c:v>5.3375581819152815</c:v>
                </c:pt>
                <c:pt idx="668">
                  <c:v>5.4378657385004638</c:v>
                </c:pt>
                <c:pt idx="669">
                  <c:v>5.3375581819152815</c:v>
                </c:pt>
                <c:pt idx="670">
                  <c:v>5.237250625330101</c:v>
                </c:pt>
                <c:pt idx="671">
                  <c:v>5.3375581819152815</c:v>
                </c:pt>
                <c:pt idx="672">
                  <c:v>5.3375581819152815</c:v>
                </c:pt>
                <c:pt idx="673">
                  <c:v>5.3375581819152815</c:v>
                </c:pt>
                <c:pt idx="674">
                  <c:v>5.3375581819152815</c:v>
                </c:pt>
                <c:pt idx="675">
                  <c:v>5.1369430687449187</c:v>
                </c:pt>
                <c:pt idx="676">
                  <c:v>5.1369430687449187</c:v>
                </c:pt>
                <c:pt idx="677">
                  <c:v>5.237250625330101</c:v>
                </c:pt>
                <c:pt idx="678">
                  <c:v>5.3375581819152815</c:v>
                </c:pt>
                <c:pt idx="679">
                  <c:v>5.237250625330101</c:v>
                </c:pt>
                <c:pt idx="680">
                  <c:v>5.4378657385004638</c:v>
                </c:pt>
                <c:pt idx="681">
                  <c:v>5.5381732950856453</c:v>
                </c:pt>
                <c:pt idx="682">
                  <c:v>5.3375581819152815</c:v>
                </c:pt>
                <c:pt idx="683">
                  <c:v>5.0366355121597373</c:v>
                </c:pt>
                <c:pt idx="684">
                  <c:v>5.1369430687449187</c:v>
                </c:pt>
                <c:pt idx="685">
                  <c:v>5.4378657385004638</c:v>
                </c:pt>
                <c:pt idx="686">
                  <c:v>5.4378657385004638</c:v>
                </c:pt>
                <c:pt idx="687">
                  <c:v>5.3375581819152815</c:v>
                </c:pt>
                <c:pt idx="688">
                  <c:v>5.3375581819152815</c:v>
                </c:pt>
                <c:pt idx="689">
                  <c:v>5.237250625330101</c:v>
                </c:pt>
                <c:pt idx="690">
                  <c:v>5.1369430687449187</c:v>
                </c:pt>
                <c:pt idx="691">
                  <c:v>5.1369430687449187</c:v>
                </c:pt>
                <c:pt idx="692">
                  <c:v>5.5381732950856453</c:v>
                </c:pt>
                <c:pt idx="693">
                  <c:v>5.5381732950856453</c:v>
                </c:pt>
                <c:pt idx="694">
                  <c:v>5.3375581819152815</c:v>
                </c:pt>
                <c:pt idx="695">
                  <c:v>5.3375581819152815</c:v>
                </c:pt>
                <c:pt idx="696">
                  <c:v>5.3375581819152815</c:v>
                </c:pt>
                <c:pt idx="697">
                  <c:v>5.3375581819152815</c:v>
                </c:pt>
                <c:pt idx="698">
                  <c:v>5.3375581819152815</c:v>
                </c:pt>
                <c:pt idx="699">
                  <c:v>5.4378657385004638</c:v>
                </c:pt>
                <c:pt idx="700">
                  <c:v>5.3375581819152815</c:v>
                </c:pt>
                <c:pt idx="701">
                  <c:v>5.3375581819152815</c:v>
                </c:pt>
                <c:pt idx="702">
                  <c:v>5.3375581819152815</c:v>
                </c:pt>
                <c:pt idx="703">
                  <c:v>5.0366355121597373</c:v>
                </c:pt>
                <c:pt idx="704">
                  <c:v>5.3375581819152815</c:v>
                </c:pt>
                <c:pt idx="705">
                  <c:v>5.4378657385004638</c:v>
                </c:pt>
                <c:pt idx="706">
                  <c:v>5.3375581819152815</c:v>
                </c:pt>
                <c:pt idx="707">
                  <c:v>5.4378657385004638</c:v>
                </c:pt>
                <c:pt idx="708">
                  <c:v>5.4378657385004638</c:v>
                </c:pt>
                <c:pt idx="709">
                  <c:v>5.5381732950856453</c:v>
                </c:pt>
                <c:pt idx="710">
                  <c:v>5.5381732950856453</c:v>
                </c:pt>
                <c:pt idx="711">
                  <c:v>5.3375581819152815</c:v>
                </c:pt>
                <c:pt idx="712">
                  <c:v>5.3375581819152815</c:v>
                </c:pt>
                <c:pt idx="713">
                  <c:v>5.3375581819152815</c:v>
                </c:pt>
                <c:pt idx="714">
                  <c:v>5.3375581819152815</c:v>
                </c:pt>
                <c:pt idx="715">
                  <c:v>5.3375581819152815</c:v>
                </c:pt>
                <c:pt idx="716">
                  <c:v>5.3375581819152815</c:v>
                </c:pt>
                <c:pt idx="717">
                  <c:v>5.5381732950856453</c:v>
                </c:pt>
                <c:pt idx="718">
                  <c:v>5.5381732950856453</c:v>
                </c:pt>
                <c:pt idx="719">
                  <c:v>5.4378657385004638</c:v>
                </c:pt>
                <c:pt idx="720">
                  <c:v>5.3375581819152815</c:v>
                </c:pt>
                <c:pt idx="721">
                  <c:v>5.237250625330101</c:v>
                </c:pt>
                <c:pt idx="722">
                  <c:v>5.237250625330101</c:v>
                </c:pt>
                <c:pt idx="723">
                  <c:v>5.237250625330101</c:v>
                </c:pt>
                <c:pt idx="724">
                  <c:v>5.3375581819152815</c:v>
                </c:pt>
                <c:pt idx="725">
                  <c:v>5.3375581819152815</c:v>
                </c:pt>
                <c:pt idx="726">
                  <c:v>5.237250625330101</c:v>
                </c:pt>
                <c:pt idx="727">
                  <c:v>5.3375581819152815</c:v>
                </c:pt>
                <c:pt idx="728">
                  <c:v>5.3375581819152815</c:v>
                </c:pt>
                <c:pt idx="729">
                  <c:v>5.3375581819152815</c:v>
                </c:pt>
                <c:pt idx="730">
                  <c:v>5.3375581819152815</c:v>
                </c:pt>
                <c:pt idx="731">
                  <c:v>5.3375581819152815</c:v>
                </c:pt>
                <c:pt idx="732">
                  <c:v>5.3375581819152815</c:v>
                </c:pt>
                <c:pt idx="733">
                  <c:v>5.4378657385004638</c:v>
                </c:pt>
                <c:pt idx="734">
                  <c:v>5.3375581819152815</c:v>
                </c:pt>
                <c:pt idx="735">
                  <c:v>5.3375581819152815</c:v>
                </c:pt>
                <c:pt idx="736">
                  <c:v>5.237250625330101</c:v>
                </c:pt>
                <c:pt idx="737">
                  <c:v>5.237250625330101</c:v>
                </c:pt>
                <c:pt idx="738">
                  <c:v>5.237250625330101</c:v>
                </c:pt>
                <c:pt idx="739">
                  <c:v>5.237250625330101</c:v>
                </c:pt>
                <c:pt idx="740">
                  <c:v>5.237250625330101</c:v>
                </c:pt>
                <c:pt idx="741">
                  <c:v>5.3375581819152815</c:v>
                </c:pt>
                <c:pt idx="742">
                  <c:v>5.237250625330101</c:v>
                </c:pt>
                <c:pt idx="743">
                  <c:v>5.237250625330101</c:v>
                </c:pt>
                <c:pt idx="744">
                  <c:v>5.3375581819152815</c:v>
                </c:pt>
                <c:pt idx="745">
                  <c:v>5.4378657385004638</c:v>
                </c:pt>
                <c:pt idx="746">
                  <c:v>5.3375581819152815</c:v>
                </c:pt>
                <c:pt idx="747">
                  <c:v>5.3375581819152815</c:v>
                </c:pt>
                <c:pt idx="748">
                  <c:v>5.3375581819152815</c:v>
                </c:pt>
                <c:pt idx="749">
                  <c:v>5.4378657385004638</c:v>
                </c:pt>
                <c:pt idx="750">
                  <c:v>5.4378657385004638</c:v>
                </c:pt>
                <c:pt idx="751">
                  <c:v>5.4378657385004638</c:v>
                </c:pt>
                <c:pt idx="752">
                  <c:v>5.3375581819152815</c:v>
                </c:pt>
                <c:pt idx="753">
                  <c:v>5.3375581819152815</c:v>
                </c:pt>
                <c:pt idx="754">
                  <c:v>5.3375581819152815</c:v>
                </c:pt>
                <c:pt idx="755">
                  <c:v>5.3375581819152815</c:v>
                </c:pt>
                <c:pt idx="756">
                  <c:v>5.3375581819152815</c:v>
                </c:pt>
                <c:pt idx="757">
                  <c:v>5.3375581819152815</c:v>
                </c:pt>
                <c:pt idx="758">
                  <c:v>5.4378657385004638</c:v>
                </c:pt>
                <c:pt idx="759">
                  <c:v>5.3375581819152815</c:v>
                </c:pt>
                <c:pt idx="760">
                  <c:v>5.4378657385004638</c:v>
                </c:pt>
                <c:pt idx="761">
                  <c:v>5.4378657385004638</c:v>
                </c:pt>
                <c:pt idx="762">
                  <c:v>5.4378657385004638</c:v>
                </c:pt>
                <c:pt idx="763">
                  <c:v>5.4378657385004638</c:v>
                </c:pt>
                <c:pt idx="764">
                  <c:v>5.4378657385004638</c:v>
                </c:pt>
                <c:pt idx="765">
                  <c:v>5.4378657385004638</c:v>
                </c:pt>
                <c:pt idx="766">
                  <c:v>5.4378657385004638</c:v>
                </c:pt>
                <c:pt idx="767">
                  <c:v>5.5381732950856453</c:v>
                </c:pt>
                <c:pt idx="768">
                  <c:v>5.5381732950856453</c:v>
                </c:pt>
                <c:pt idx="769">
                  <c:v>5.5381732950856453</c:v>
                </c:pt>
                <c:pt idx="770">
                  <c:v>5.4378657385004638</c:v>
                </c:pt>
                <c:pt idx="771">
                  <c:v>5.5381732950856453</c:v>
                </c:pt>
                <c:pt idx="772">
                  <c:v>5.4378657385004638</c:v>
                </c:pt>
                <c:pt idx="773">
                  <c:v>5.5381732950856453</c:v>
                </c:pt>
                <c:pt idx="774">
                  <c:v>5.4378657385004638</c:v>
                </c:pt>
                <c:pt idx="775">
                  <c:v>5.5381732950856453</c:v>
                </c:pt>
                <c:pt idx="776">
                  <c:v>5.5381732950856453</c:v>
                </c:pt>
                <c:pt idx="777">
                  <c:v>5.4378657385004638</c:v>
                </c:pt>
                <c:pt idx="778">
                  <c:v>5.5381732950856453</c:v>
                </c:pt>
                <c:pt idx="779">
                  <c:v>5.5381732950856453</c:v>
                </c:pt>
                <c:pt idx="780">
                  <c:v>5.5381732950856453</c:v>
                </c:pt>
              </c:numCache>
            </c:numRef>
          </c:yVal>
          <c:smooth val="1"/>
        </c:ser>
        <c:ser>
          <c:idx val="3"/>
          <c:order val="0"/>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4"/>
          <c:order val="1"/>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5"/>
          <c:order val="2"/>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7"/>
          <c:order val="3"/>
          <c:spPr>
            <a:ln w="19050">
              <a:solidFill>
                <a:srgbClr val="FF000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8"/>
          <c:order val="4"/>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9"/>
          <c:order val="5"/>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dLbls>
          <c:showLegendKey val="0"/>
          <c:showVal val="0"/>
          <c:showCatName val="0"/>
          <c:showSerName val="0"/>
          <c:showPercent val="0"/>
          <c:showBubbleSize val="0"/>
        </c:dLbls>
        <c:axId val="111554944"/>
        <c:axId val="111556864"/>
      </c:scatterChart>
      <c:valAx>
        <c:axId val="111554944"/>
        <c:scaling>
          <c:orientation val="minMax"/>
          <c:max val="41278.791669999984"/>
          <c:min val="41278.291666666606"/>
        </c:scaling>
        <c:delete val="0"/>
        <c:axPos val="b"/>
        <c:majorGridlines>
          <c:spPr>
            <a:ln>
              <a:prstDash val="dash"/>
            </a:ln>
          </c:spPr>
        </c:majorGridlines>
        <c:title>
          <c:tx>
            <c:rich>
              <a:bodyPr/>
              <a:lstStyle/>
              <a:p>
                <a:pPr>
                  <a:defRPr/>
                </a:pPr>
                <a:r>
                  <a:rPr lang="ja-JP"/>
                  <a:t>時間</a:t>
                </a:r>
                <a:r>
                  <a:rPr lang="en-US"/>
                  <a:t>(</a:t>
                </a:r>
                <a:r>
                  <a:rPr lang="ja-JP"/>
                  <a:t>ｈ</a:t>
                </a:r>
                <a:r>
                  <a:rPr lang="en-US"/>
                  <a:t>)</a:t>
                </a:r>
                <a:endParaRPr lang="ja-JP"/>
              </a:p>
            </c:rich>
          </c:tx>
          <c:layout>
            <c:manualLayout>
              <c:xMode val="edge"/>
              <c:yMode val="edge"/>
              <c:x val="0.8693868884366982"/>
              <c:y val="0.93184562456008913"/>
            </c:manualLayout>
          </c:layout>
          <c:overlay val="0"/>
        </c:title>
        <c:numFmt formatCode="h" sourceLinked="0"/>
        <c:majorTickMark val="cross"/>
        <c:minorTickMark val="none"/>
        <c:tickLblPos val="low"/>
        <c:spPr>
          <a:ln w="25400">
            <a:solidFill>
              <a:schemeClr val="bg1"/>
            </a:solidFill>
          </a:ln>
        </c:spPr>
        <c:crossAx val="111556864"/>
        <c:crosses val="autoZero"/>
        <c:crossBetween val="midCat"/>
        <c:majorUnit val="4.1666667000000032E-2"/>
      </c:valAx>
      <c:valAx>
        <c:axId val="111556864"/>
        <c:scaling>
          <c:orientation val="minMax"/>
          <c:max val="26"/>
          <c:min val="-12"/>
        </c:scaling>
        <c:delete val="0"/>
        <c:axPos val="l"/>
        <c:majorGridlines>
          <c:spPr>
            <a:ln>
              <a:solidFill>
                <a:schemeClr val="bg1"/>
              </a:solidFill>
              <a:prstDash val="dash"/>
            </a:ln>
          </c:spPr>
        </c:majorGridlines>
        <c:title>
          <c:tx>
            <c:rich>
              <a:bodyPr rot="-5400000" vert="horz"/>
              <a:lstStyle/>
              <a:p>
                <a:pPr>
                  <a:defRPr/>
                </a:pPr>
                <a:r>
                  <a:rPr lang="ja-JP"/>
                  <a:t>温度</a:t>
                </a:r>
                <a:r>
                  <a:rPr lang="en-US"/>
                  <a:t>(</a:t>
                </a:r>
                <a:r>
                  <a:rPr lang="ja-JP"/>
                  <a:t>℃</a:t>
                </a:r>
                <a:r>
                  <a:rPr lang="en-US"/>
                  <a:t>)</a:t>
                </a:r>
                <a:endParaRPr lang="ja-JP"/>
              </a:p>
            </c:rich>
          </c:tx>
          <c:layout>
            <c:manualLayout>
              <c:xMode val="edge"/>
              <c:yMode val="edge"/>
              <c:x val="1.5120941343006285E-2"/>
              <c:y val="0.42130154783283702"/>
            </c:manualLayout>
          </c:layout>
          <c:overlay val="0"/>
        </c:title>
        <c:numFmt formatCode="0_ " sourceLinked="0"/>
        <c:majorTickMark val="none"/>
        <c:minorTickMark val="none"/>
        <c:tickLblPos val="nextTo"/>
        <c:spPr>
          <a:ln w="12700">
            <a:solidFill>
              <a:schemeClr val="bg1"/>
            </a:solidFill>
          </a:ln>
        </c:spPr>
        <c:crossAx val="111554944"/>
        <c:crosses val="autoZero"/>
        <c:crossBetween val="midCat"/>
        <c:majorUnit val="2"/>
      </c:valAx>
      <c:spPr>
        <a:noFill/>
        <a:ln>
          <a:solidFill>
            <a:schemeClr val="bg1"/>
          </a:solidFill>
        </a:ln>
      </c:spPr>
    </c:plotArea>
    <c:plotVisOnly val="1"/>
    <c:dispBlanksAs val="gap"/>
    <c:showDLblsOverMax val="0"/>
  </c:chart>
  <c:spPr>
    <a:noFill/>
    <a:ln w="12700">
      <a:noFill/>
    </a:ln>
  </c:spPr>
  <c:txPr>
    <a:bodyPr/>
    <a:lstStyle/>
    <a:p>
      <a:pPr>
        <a:defRPr sz="1200" b="1">
          <a:solidFill>
            <a:srgbClr val="FFFF00"/>
          </a:solidFill>
          <a:latin typeface="Arial" pitchFamily="34" charset="0"/>
          <a:cs typeface="Arial" pitchFamily="34"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dirty="0"/>
              <a:t>和室（</a:t>
            </a:r>
            <a:r>
              <a:rPr lang="en-US" dirty="0"/>
              <a:t>1</a:t>
            </a:r>
            <a:r>
              <a:rPr lang="ja-JP" dirty="0" smtClean="0"/>
              <a:t>）</a:t>
            </a:r>
            <a:r>
              <a:rPr lang="ja-JP" altLang="en-US" dirty="0" smtClean="0"/>
              <a:t>（</a:t>
            </a:r>
            <a:r>
              <a:rPr lang="en-US" altLang="ja-JP" dirty="0" smtClean="0"/>
              <a:t>2</a:t>
            </a:r>
            <a:r>
              <a:rPr lang="ja-JP" altLang="en-US" dirty="0" smtClean="0"/>
              <a:t>）</a:t>
            </a:r>
            <a:r>
              <a:rPr lang="ja-JP" dirty="0" smtClean="0"/>
              <a:t>改善前</a:t>
            </a:r>
            <a:endParaRPr lang="ja-JP" dirty="0"/>
          </a:p>
        </c:rich>
      </c:tx>
      <c:layout/>
      <c:overlay val="0"/>
    </c:title>
    <c:autoTitleDeleted val="0"/>
    <c:plotArea>
      <c:layout>
        <c:manualLayout>
          <c:layoutTarget val="inner"/>
          <c:xMode val="edge"/>
          <c:yMode val="edge"/>
          <c:x val="0.1787697661387832"/>
          <c:y val="0.11025884922279447"/>
          <c:w val="0.75830322333303901"/>
          <c:h val="0.76325827692591064"/>
        </c:manualLayout>
      </c:layout>
      <c:scatterChart>
        <c:scatterStyle val="smoothMarker"/>
        <c:varyColors val="0"/>
        <c:ser>
          <c:idx val="0"/>
          <c:order val="0"/>
          <c:spPr>
            <a:ln w="28575">
              <a:solidFill>
                <a:srgbClr val="0070C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Sheet2!$D$4:$D$724</c:f>
              <c:numCache>
                <c:formatCode>0.0_ </c:formatCode>
                <c:ptCount val="721"/>
                <c:pt idx="0">
                  <c:v>-7.2876156465304121</c:v>
                </c:pt>
                <c:pt idx="1">
                  <c:v>-7.388424956368385</c:v>
                </c:pt>
                <c:pt idx="2">
                  <c:v>-7.388424956368385</c:v>
                </c:pt>
                <c:pt idx="3">
                  <c:v>-7.4892342662063589</c:v>
                </c:pt>
                <c:pt idx="4">
                  <c:v>-7.4892342662063589</c:v>
                </c:pt>
                <c:pt idx="5">
                  <c:v>-7.4892342662063589</c:v>
                </c:pt>
                <c:pt idx="6">
                  <c:v>-7.4892342662063589</c:v>
                </c:pt>
                <c:pt idx="7">
                  <c:v>-7.4892342662063589</c:v>
                </c:pt>
                <c:pt idx="8">
                  <c:v>-7.4892342662063589</c:v>
                </c:pt>
                <c:pt idx="9">
                  <c:v>-7.5900435760443328</c:v>
                </c:pt>
                <c:pt idx="10">
                  <c:v>-7.388424956368385</c:v>
                </c:pt>
                <c:pt idx="11">
                  <c:v>-7.4892342662063589</c:v>
                </c:pt>
                <c:pt idx="12">
                  <c:v>-7.4892342662063589</c:v>
                </c:pt>
                <c:pt idx="13">
                  <c:v>-7.388424956368385</c:v>
                </c:pt>
                <c:pt idx="14">
                  <c:v>-7.388424956368385</c:v>
                </c:pt>
                <c:pt idx="15">
                  <c:v>-7.388424956368385</c:v>
                </c:pt>
                <c:pt idx="16">
                  <c:v>-7.388424956368385</c:v>
                </c:pt>
                <c:pt idx="17">
                  <c:v>-7.2876156465304121</c:v>
                </c:pt>
                <c:pt idx="18">
                  <c:v>-7.388424956368385</c:v>
                </c:pt>
                <c:pt idx="19">
                  <c:v>-7.2876156465304121</c:v>
                </c:pt>
                <c:pt idx="20">
                  <c:v>-7.2876156465304121</c:v>
                </c:pt>
                <c:pt idx="21">
                  <c:v>-7.2876156465304121</c:v>
                </c:pt>
                <c:pt idx="22">
                  <c:v>-7.2876156465304121</c:v>
                </c:pt>
                <c:pt idx="23">
                  <c:v>-7.388424956368385</c:v>
                </c:pt>
                <c:pt idx="24">
                  <c:v>-7.1868063366924373</c:v>
                </c:pt>
                <c:pt idx="25">
                  <c:v>-7.2876156465304121</c:v>
                </c:pt>
                <c:pt idx="26">
                  <c:v>-7.2876156465304121</c:v>
                </c:pt>
                <c:pt idx="27">
                  <c:v>-7.2876156465304121</c:v>
                </c:pt>
                <c:pt idx="28">
                  <c:v>-7.1868063366924373</c:v>
                </c:pt>
                <c:pt idx="29">
                  <c:v>-7.1868063366924373</c:v>
                </c:pt>
                <c:pt idx="30">
                  <c:v>-7.2876156465304121</c:v>
                </c:pt>
                <c:pt idx="31">
                  <c:v>-7.2876156465304121</c:v>
                </c:pt>
                <c:pt idx="32">
                  <c:v>-7.2876156465304121</c:v>
                </c:pt>
                <c:pt idx="33">
                  <c:v>-7.1868063366924373</c:v>
                </c:pt>
                <c:pt idx="34">
                  <c:v>-7.1868063366924373</c:v>
                </c:pt>
                <c:pt idx="35">
                  <c:v>-7.1868063366924373</c:v>
                </c:pt>
                <c:pt idx="36">
                  <c:v>-7.0859970268544643</c:v>
                </c:pt>
                <c:pt idx="37">
                  <c:v>-7.0859970268544643</c:v>
                </c:pt>
                <c:pt idx="38">
                  <c:v>-7.0859970268544643</c:v>
                </c:pt>
                <c:pt idx="39">
                  <c:v>-7.0859970268544643</c:v>
                </c:pt>
                <c:pt idx="40">
                  <c:v>-7.1868063366924373</c:v>
                </c:pt>
                <c:pt idx="41">
                  <c:v>-7.1868063366924373</c:v>
                </c:pt>
                <c:pt idx="42">
                  <c:v>-7.0859970268544643</c:v>
                </c:pt>
                <c:pt idx="43">
                  <c:v>-7.1868063366924373</c:v>
                </c:pt>
                <c:pt idx="44">
                  <c:v>-7.1868063366924373</c:v>
                </c:pt>
                <c:pt idx="45">
                  <c:v>-7.1868063366924373</c:v>
                </c:pt>
                <c:pt idx="46">
                  <c:v>-7.2876156465304121</c:v>
                </c:pt>
                <c:pt idx="47">
                  <c:v>-7.2876156465304121</c:v>
                </c:pt>
                <c:pt idx="48">
                  <c:v>-7.2876156465304121</c:v>
                </c:pt>
                <c:pt idx="49">
                  <c:v>-7.1868063366924373</c:v>
                </c:pt>
                <c:pt idx="50">
                  <c:v>-7.1868063366924373</c:v>
                </c:pt>
                <c:pt idx="51">
                  <c:v>-7.1868063366924373</c:v>
                </c:pt>
                <c:pt idx="52">
                  <c:v>-7.1868063366924373</c:v>
                </c:pt>
                <c:pt idx="53">
                  <c:v>-7.1868063366924373</c:v>
                </c:pt>
                <c:pt idx="54">
                  <c:v>-7.1868063366924373</c:v>
                </c:pt>
                <c:pt idx="55">
                  <c:v>-7.1868063366924373</c:v>
                </c:pt>
                <c:pt idx="56">
                  <c:v>-7.1868063366924373</c:v>
                </c:pt>
                <c:pt idx="57">
                  <c:v>-7.1868063366924373</c:v>
                </c:pt>
                <c:pt idx="58">
                  <c:v>-7.1868063366924373</c:v>
                </c:pt>
                <c:pt idx="59">
                  <c:v>-7.1868063366924373</c:v>
                </c:pt>
                <c:pt idx="60">
                  <c:v>-7.0859970268544643</c:v>
                </c:pt>
                <c:pt idx="61">
                  <c:v>-7.1868063366924373</c:v>
                </c:pt>
                <c:pt idx="62">
                  <c:v>-7.2876156465304121</c:v>
                </c:pt>
                <c:pt idx="63">
                  <c:v>-7.2876156465304121</c:v>
                </c:pt>
                <c:pt idx="64">
                  <c:v>-7.2876156465304121</c:v>
                </c:pt>
                <c:pt idx="65">
                  <c:v>-7.1868063366924373</c:v>
                </c:pt>
                <c:pt idx="66">
                  <c:v>-7.0859970268544643</c:v>
                </c:pt>
                <c:pt idx="67">
                  <c:v>-7.0859970268544643</c:v>
                </c:pt>
                <c:pt idx="68">
                  <c:v>-6.9851877170164896</c:v>
                </c:pt>
                <c:pt idx="69">
                  <c:v>-7.0859970268544643</c:v>
                </c:pt>
                <c:pt idx="70">
                  <c:v>-7.1868063366924373</c:v>
                </c:pt>
                <c:pt idx="71">
                  <c:v>-7.1868063366924373</c:v>
                </c:pt>
                <c:pt idx="72">
                  <c:v>-7.0859970268544643</c:v>
                </c:pt>
                <c:pt idx="73">
                  <c:v>-7.1868063366924373</c:v>
                </c:pt>
                <c:pt idx="74">
                  <c:v>-7.2876156465304121</c:v>
                </c:pt>
                <c:pt idx="75">
                  <c:v>-7.2876156465304121</c:v>
                </c:pt>
                <c:pt idx="76">
                  <c:v>-7.1868063366924373</c:v>
                </c:pt>
                <c:pt idx="77">
                  <c:v>-7.2876156465304121</c:v>
                </c:pt>
                <c:pt idx="78">
                  <c:v>-7.2876156465304121</c:v>
                </c:pt>
                <c:pt idx="79">
                  <c:v>-7.1868063366924373</c:v>
                </c:pt>
                <c:pt idx="80">
                  <c:v>-7.1868063366924373</c:v>
                </c:pt>
                <c:pt idx="81">
                  <c:v>-7.1868063366924373</c:v>
                </c:pt>
                <c:pt idx="82">
                  <c:v>-7.1868063366924373</c:v>
                </c:pt>
                <c:pt idx="83">
                  <c:v>-7.1868063366924373</c:v>
                </c:pt>
                <c:pt idx="84">
                  <c:v>-7.2876156465304121</c:v>
                </c:pt>
                <c:pt idx="85">
                  <c:v>-7.2876156465304121</c:v>
                </c:pt>
                <c:pt idx="86">
                  <c:v>-7.2876156465304121</c:v>
                </c:pt>
                <c:pt idx="87">
                  <c:v>-6.8843784071785166</c:v>
                </c:pt>
                <c:pt idx="88">
                  <c:v>-7.0859970268544643</c:v>
                </c:pt>
                <c:pt idx="89">
                  <c:v>-6.9851877170164896</c:v>
                </c:pt>
                <c:pt idx="90">
                  <c:v>-6.8843784071785166</c:v>
                </c:pt>
                <c:pt idx="91">
                  <c:v>-6.6827597875025688</c:v>
                </c:pt>
                <c:pt idx="92">
                  <c:v>-7.0859970268544643</c:v>
                </c:pt>
                <c:pt idx="93">
                  <c:v>-6.9851877170164896</c:v>
                </c:pt>
                <c:pt idx="94">
                  <c:v>-6.8843784071785166</c:v>
                </c:pt>
                <c:pt idx="95">
                  <c:v>-6.7835690973405427</c:v>
                </c:pt>
                <c:pt idx="96">
                  <c:v>-6.8843784071785166</c:v>
                </c:pt>
                <c:pt idx="97">
                  <c:v>-6.8843784071785166</c:v>
                </c:pt>
                <c:pt idx="98">
                  <c:v>-6.9851877170164896</c:v>
                </c:pt>
                <c:pt idx="99">
                  <c:v>-6.9851877170164896</c:v>
                </c:pt>
                <c:pt idx="100">
                  <c:v>-6.9851877170164896</c:v>
                </c:pt>
                <c:pt idx="101">
                  <c:v>-6.9851877170164896</c:v>
                </c:pt>
                <c:pt idx="102">
                  <c:v>-6.9851877170164896</c:v>
                </c:pt>
                <c:pt idx="103">
                  <c:v>-6.9851877170164896</c:v>
                </c:pt>
                <c:pt idx="104">
                  <c:v>-6.8843784071785166</c:v>
                </c:pt>
                <c:pt idx="105">
                  <c:v>-6.9851877170164896</c:v>
                </c:pt>
                <c:pt idx="106">
                  <c:v>-6.8843784071785166</c:v>
                </c:pt>
                <c:pt idx="107">
                  <c:v>-6.9851877170164896</c:v>
                </c:pt>
                <c:pt idx="108">
                  <c:v>-6.9851877170164896</c:v>
                </c:pt>
                <c:pt idx="109">
                  <c:v>-6.9851877170164896</c:v>
                </c:pt>
                <c:pt idx="110">
                  <c:v>-6.9851877170164896</c:v>
                </c:pt>
                <c:pt idx="111">
                  <c:v>-6.8843784071785166</c:v>
                </c:pt>
                <c:pt idx="112">
                  <c:v>-6.8843784071785166</c:v>
                </c:pt>
                <c:pt idx="113">
                  <c:v>-6.8843784071785166</c:v>
                </c:pt>
                <c:pt idx="114">
                  <c:v>-6.9851877170164896</c:v>
                </c:pt>
                <c:pt idx="115">
                  <c:v>-6.8843784071785166</c:v>
                </c:pt>
                <c:pt idx="116">
                  <c:v>-6.8843784071785166</c:v>
                </c:pt>
                <c:pt idx="117">
                  <c:v>-6.8843784071785166</c:v>
                </c:pt>
                <c:pt idx="118">
                  <c:v>-6.7835690973405427</c:v>
                </c:pt>
                <c:pt idx="119">
                  <c:v>-6.7835690973405427</c:v>
                </c:pt>
                <c:pt idx="120">
                  <c:v>-6.6827597875025688</c:v>
                </c:pt>
                <c:pt idx="121">
                  <c:v>-6.6827597875025688</c:v>
                </c:pt>
                <c:pt idx="122">
                  <c:v>-6.6827597875025688</c:v>
                </c:pt>
                <c:pt idx="123">
                  <c:v>-6.581950477664595</c:v>
                </c:pt>
                <c:pt idx="124">
                  <c:v>-6.2795225481506742</c:v>
                </c:pt>
                <c:pt idx="125">
                  <c:v>-6.3803318579886472</c:v>
                </c:pt>
                <c:pt idx="126">
                  <c:v>-6.4811411678266211</c:v>
                </c:pt>
                <c:pt idx="127">
                  <c:v>-6.3803318579886472</c:v>
                </c:pt>
                <c:pt idx="128">
                  <c:v>-6.3803318579886472</c:v>
                </c:pt>
                <c:pt idx="129">
                  <c:v>-6.4811411678266211</c:v>
                </c:pt>
                <c:pt idx="130">
                  <c:v>-6.4811411678266211</c:v>
                </c:pt>
                <c:pt idx="131">
                  <c:v>-6.581950477664595</c:v>
                </c:pt>
                <c:pt idx="132">
                  <c:v>-6.6827597875025688</c:v>
                </c:pt>
                <c:pt idx="133">
                  <c:v>-6.7835690973405427</c:v>
                </c:pt>
                <c:pt idx="134">
                  <c:v>-6.6827597875025688</c:v>
                </c:pt>
                <c:pt idx="135">
                  <c:v>-6.6827597875025688</c:v>
                </c:pt>
                <c:pt idx="136">
                  <c:v>-6.7835690973405427</c:v>
                </c:pt>
                <c:pt idx="137">
                  <c:v>-6.7835690973405427</c:v>
                </c:pt>
                <c:pt idx="138">
                  <c:v>-6.7835690973405427</c:v>
                </c:pt>
                <c:pt idx="139">
                  <c:v>-6.8843784071785166</c:v>
                </c:pt>
                <c:pt idx="140">
                  <c:v>-6.7835690973405427</c:v>
                </c:pt>
                <c:pt idx="141">
                  <c:v>-6.6827597875025688</c:v>
                </c:pt>
                <c:pt idx="142">
                  <c:v>-6.7835690973405427</c:v>
                </c:pt>
                <c:pt idx="143">
                  <c:v>-6.581950477664595</c:v>
                </c:pt>
                <c:pt idx="144">
                  <c:v>-6.3803318579886472</c:v>
                </c:pt>
                <c:pt idx="145">
                  <c:v>-6.581950477664595</c:v>
                </c:pt>
                <c:pt idx="146">
                  <c:v>-6.6827597875025688</c:v>
                </c:pt>
                <c:pt idx="147">
                  <c:v>-6.6827597875025688</c:v>
                </c:pt>
                <c:pt idx="148">
                  <c:v>-6.6827597875025688</c:v>
                </c:pt>
                <c:pt idx="149">
                  <c:v>-6.6827597875025688</c:v>
                </c:pt>
                <c:pt idx="150">
                  <c:v>-6.4811411678266211</c:v>
                </c:pt>
                <c:pt idx="151">
                  <c:v>-6.581950477664595</c:v>
                </c:pt>
                <c:pt idx="152">
                  <c:v>-6.6827597875025688</c:v>
                </c:pt>
                <c:pt idx="153">
                  <c:v>-6.6827597875025688</c:v>
                </c:pt>
                <c:pt idx="154">
                  <c:v>-6.581950477664595</c:v>
                </c:pt>
                <c:pt idx="155">
                  <c:v>-6.581950477664595</c:v>
                </c:pt>
                <c:pt idx="156">
                  <c:v>-6.4811411678266211</c:v>
                </c:pt>
                <c:pt idx="157">
                  <c:v>-6.4811411678266211</c:v>
                </c:pt>
                <c:pt idx="158">
                  <c:v>-6.4811411678266211</c:v>
                </c:pt>
                <c:pt idx="159">
                  <c:v>-6.2795225481506742</c:v>
                </c:pt>
                <c:pt idx="160">
                  <c:v>-6.4811411678266211</c:v>
                </c:pt>
                <c:pt idx="161">
                  <c:v>-6.4811411678266211</c:v>
                </c:pt>
                <c:pt idx="162">
                  <c:v>-6.4811411678266211</c:v>
                </c:pt>
                <c:pt idx="163">
                  <c:v>-6.3803318579886472</c:v>
                </c:pt>
                <c:pt idx="164">
                  <c:v>-6.3803318579886472</c:v>
                </c:pt>
                <c:pt idx="165">
                  <c:v>-6.2795225481506742</c:v>
                </c:pt>
                <c:pt idx="166">
                  <c:v>-6.4811411678266211</c:v>
                </c:pt>
                <c:pt idx="167">
                  <c:v>-6.6827597875025688</c:v>
                </c:pt>
                <c:pt idx="168">
                  <c:v>-6.581950477664595</c:v>
                </c:pt>
                <c:pt idx="169">
                  <c:v>-6.581950477664595</c:v>
                </c:pt>
                <c:pt idx="170">
                  <c:v>-6.2795225481506742</c:v>
                </c:pt>
                <c:pt idx="171">
                  <c:v>-6.0779039284747265</c:v>
                </c:pt>
                <c:pt idx="172">
                  <c:v>-6.4811411678266211</c:v>
                </c:pt>
                <c:pt idx="173">
                  <c:v>-6.3803318579886472</c:v>
                </c:pt>
                <c:pt idx="174">
                  <c:v>-6.0779039284747265</c:v>
                </c:pt>
                <c:pt idx="175">
                  <c:v>-6.0779039284747265</c:v>
                </c:pt>
                <c:pt idx="176">
                  <c:v>-6.0779039284747265</c:v>
                </c:pt>
                <c:pt idx="177">
                  <c:v>-5.9770946186367526</c:v>
                </c:pt>
                <c:pt idx="178">
                  <c:v>-6.0779039284747265</c:v>
                </c:pt>
                <c:pt idx="179">
                  <c:v>-6.0779039284747265</c:v>
                </c:pt>
                <c:pt idx="180">
                  <c:v>-5.9770946186367526</c:v>
                </c:pt>
                <c:pt idx="181">
                  <c:v>-6.3803318579886472</c:v>
                </c:pt>
                <c:pt idx="182">
                  <c:v>-6.3803318579886472</c:v>
                </c:pt>
                <c:pt idx="183">
                  <c:v>-6.3803318579886472</c:v>
                </c:pt>
                <c:pt idx="184">
                  <c:v>-6.3803318579886472</c:v>
                </c:pt>
                <c:pt idx="185">
                  <c:v>-6.2795225481506742</c:v>
                </c:pt>
                <c:pt idx="186">
                  <c:v>-6.2795225481506742</c:v>
                </c:pt>
                <c:pt idx="187">
                  <c:v>-6.0779039284747265</c:v>
                </c:pt>
                <c:pt idx="188">
                  <c:v>-6.1787132383127004</c:v>
                </c:pt>
                <c:pt idx="189">
                  <c:v>-6.1787132383127004</c:v>
                </c:pt>
                <c:pt idx="190">
                  <c:v>-6.2795225481506742</c:v>
                </c:pt>
                <c:pt idx="191">
                  <c:v>-6.3803318579886472</c:v>
                </c:pt>
                <c:pt idx="192">
                  <c:v>-6.3803318579886472</c:v>
                </c:pt>
                <c:pt idx="193">
                  <c:v>-6.3803318579886472</c:v>
                </c:pt>
                <c:pt idx="194">
                  <c:v>-6.1787132383127004</c:v>
                </c:pt>
                <c:pt idx="195">
                  <c:v>-6.1787132383127004</c:v>
                </c:pt>
                <c:pt idx="196">
                  <c:v>-6.1787132383127004</c:v>
                </c:pt>
                <c:pt idx="197">
                  <c:v>-5.9770946186367526</c:v>
                </c:pt>
                <c:pt idx="198">
                  <c:v>-6.0779039284747265</c:v>
                </c:pt>
                <c:pt idx="199">
                  <c:v>-5.9770946186367526</c:v>
                </c:pt>
                <c:pt idx="200">
                  <c:v>-5.8762853087987788</c:v>
                </c:pt>
                <c:pt idx="201">
                  <c:v>-5.8762853087987788</c:v>
                </c:pt>
                <c:pt idx="202">
                  <c:v>-5.8762853087987788</c:v>
                </c:pt>
                <c:pt idx="203">
                  <c:v>-5.8762853087987788</c:v>
                </c:pt>
                <c:pt idx="204">
                  <c:v>-5.7754759989608058</c:v>
                </c:pt>
                <c:pt idx="205">
                  <c:v>-5.573857379284858</c:v>
                </c:pt>
                <c:pt idx="206">
                  <c:v>-5.8762853087987788</c:v>
                </c:pt>
                <c:pt idx="207">
                  <c:v>-5.7754759989608058</c:v>
                </c:pt>
                <c:pt idx="208">
                  <c:v>-5.8762853087987788</c:v>
                </c:pt>
                <c:pt idx="209">
                  <c:v>-5.9770946186367526</c:v>
                </c:pt>
                <c:pt idx="210">
                  <c:v>-5.9770946186367526</c:v>
                </c:pt>
                <c:pt idx="211">
                  <c:v>-5.8762853087987788</c:v>
                </c:pt>
                <c:pt idx="212">
                  <c:v>-5.9770946186367526</c:v>
                </c:pt>
                <c:pt idx="213">
                  <c:v>-6.0779039284747265</c:v>
                </c:pt>
                <c:pt idx="214">
                  <c:v>-6.1787132383127004</c:v>
                </c:pt>
                <c:pt idx="215">
                  <c:v>-6.0779039284747265</c:v>
                </c:pt>
                <c:pt idx="216">
                  <c:v>-6.0779039284747265</c:v>
                </c:pt>
                <c:pt idx="217">
                  <c:v>-6.0779039284747265</c:v>
                </c:pt>
                <c:pt idx="218">
                  <c:v>-5.9770946186367526</c:v>
                </c:pt>
                <c:pt idx="219">
                  <c:v>-5.9770946186367526</c:v>
                </c:pt>
                <c:pt idx="220">
                  <c:v>-6.1787132383127004</c:v>
                </c:pt>
                <c:pt idx="221">
                  <c:v>-5.9770946186367526</c:v>
                </c:pt>
                <c:pt idx="222">
                  <c:v>-5.9770946186367526</c:v>
                </c:pt>
                <c:pt idx="223">
                  <c:v>-5.8762853087987788</c:v>
                </c:pt>
                <c:pt idx="224">
                  <c:v>-5.8762853087987788</c:v>
                </c:pt>
                <c:pt idx="225">
                  <c:v>-5.7754759989608058</c:v>
                </c:pt>
                <c:pt idx="226">
                  <c:v>-5.674666689122831</c:v>
                </c:pt>
                <c:pt idx="227">
                  <c:v>-5.7754759989608058</c:v>
                </c:pt>
                <c:pt idx="228">
                  <c:v>-5.674666689122831</c:v>
                </c:pt>
                <c:pt idx="229">
                  <c:v>-5.573857379284858</c:v>
                </c:pt>
                <c:pt idx="230">
                  <c:v>-5.7754759989608058</c:v>
                </c:pt>
                <c:pt idx="231">
                  <c:v>-5.573857379284858</c:v>
                </c:pt>
                <c:pt idx="232">
                  <c:v>-5.674666689122831</c:v>
                </c:pt>
                <c:pt idx="233">
                  <c:v>-5.8762853087987788</c:v>
                </c:pt>
                <c:pt idx="234">
                  <c:v>-5.7754759989608058</c:v>
                </c:pt>
                <c:pt idx="235">
                  <c:v>-5.7754759989608058</c:v>
                </c:pt>
                <c:pt idx="236">
                  <c:v>-5.7754759989608058</c:v>
                </c:pt>
                <c:pt idx="237">
                  <c:v>-5.7754759989608058</c:v>
                </c:pt>
                <c:pt idx="238">
                  <c:v>-5.8762853087987788</c:v>
                </c:pt>
                <c:pt idx="239">
                  <c:v>-5.7754759989608058</c:v>
                </c:pt>
                <c:pt idx="240">
                  <c:v>-5.8762853087987788</c:v>
                </c:pt>
                <c:pt idx="241">
                  <c:v>-5.9770946186367526</c:v>
                </c:pt>
                <c:pt idx="242">
                  <c:v>-5.8762853087987788</c:v>
                </c:pt>
                <c:pt idx="243">
                  <c:v>-5.7754759989608058</c:v>
                </c:pt>
                <c:pt idx="244">
                  <c:v>-5.7754759989608058</c:v>
                </c:pt>
                <c:pt idx="245">
                  <c:v>-5.7754759989608058</c:v>
                </c:pt>
                <c:pt idx="246">
                  <c:v>-5.7754759989608058</c:v>
                </c:pt>
                <c:pt idx="247">
                  <c:v>-5.573857379284858</c:v>
                </c:pt>
                <c:pt idx="248">
                  <c:v>-5.674666689122831</c:v>
                </c:pt>
                <c:pt idx="249">
                  <c:v>-5.573857379284858</c:v>
                </c:pt>
                <c:pt idx="250">
                  <c:v>-5.4730480694468833</c:v>
                </c:pt>
                <c:pt idx="251">
                  <c:v>-5.573857379284858</c:v>
                </c:pt>
                <c:pt idx="252">
                  <c:v>-5.573857379284858</c:v>
                </c:pt>
                <c:pt idx="253">
                  <c:v>-5.573857379284858</c:v>
                </c:pt>
                <c:pt idx="254">
                  <c:v>-5.674666689122831</c:v>
                </c:pt>
                <c:pt idx="255">
                  <c:v>-5.674666689122831</c:v>
                </c:pt>
                <c:pt idx="256">
                  <c:v>-5.573857379284858</c:v>
                </c:pt>
                <c:pt idx="257">
                  <c:v>-5.4730480694468833</c:v>
                </c:pt>
                <c:pt idx="258">
                  <c:v>-5.573857379284858</c:v>
                </c:pt>
                <c:pt idx="259">
                  <c:v>-5.573857379284858</c:v>
                </c:pt>
                <c:pt idx="260">
                  <c:v>-5.573857379284858</c:v>
                </c:pt>
                <c:pt idx="261">
                  <c:v>-5.4730480694468833</c:v>
                </c:pt>
                <c:pt idx="262">
                  <c:v>-5.4730480694468833</c:v>
                </c:pt>
                <c:pt idx="263">
                  <c:v>-5.573857379284858</c:v>
                </c:pt>
                <c:pt idx="264">
                  <c:v>-5.573857379284858</c:v>
                </c:pt>
                <c:pt idx="265">
                  <c:v>-5.573857379284858</c:v>
                </c:pt>
                <c:pt idx="266">
                  <c:v>-5.573857379284858</c:v>
                </c:pt>
                <c:pt idx="267">
                  <c:v>-5.573857379284858</c:v>
                </c:pt>
                <c:pt idx="268">
                  <c:v>-5.573857379284858</c:v>
                </c:pt>
                <c:pt idx="269">
                  <c:v>-5.573857379284858</c:v>
                </c:pt>
                <c:pt idx="270">
                  <c:v>-5.4730480694468833</c:v>
                </c:pt>
                <c:pt idx="271">
                  <c:v>-5.4730480694468833</c:v>
                </c:pt>
                <c:pt idx="272">
                  <c:v>-5.4730480694468833</c:v>
                </c:pt>
                <c:pt idx="273">
                  <c:v>-5.4730480694468833</c:v>
                </c:pt>
                <c:pt idx="274">
                  <c:v>-5.3722387596089103</c:v>
                </c:pt>
                <c:pt idx="275">
                  <c:v>-5.4730480694468833</c:v>
                </c:pt>
                <c:pt idx="276">
                  <c:v>-5.4730480694468833</c:v>
                </c:pt>
                <c:pt idx="277">
                  <c:v>-5.4730480694468833</c:v>
                </c:pt>
                <c:pt idx="278">
                  <c:v>-5.3722387596089103</c:v>
                </c:pt>
                <c:pt idx="279">
                  <c:v>-5.3722387596089103</c:v>
                </c:pt>
                <c:pt idx="280">
                  <c:v>-5.4730480694468833</c:v>
                </c:pt>
                <c:pt idx="281">
                  <c:v>-5.4730480694468833</c:v>
                </c:pt>
                <c:pt idx="282">
                  <c:v>-5.3722387596089103</c:v>
                </c:pt>
                <c:pt idx="283">
                  <c:v>-5.4730480694468833</c:v>
                </c:pt>
                <c:pt idx="284">
                  <c:v>-5.4730480694468833</c:v>
                </c:pt>
                <c:pt idx="285">
                  <c:v>-5.4730480694468833</c:v>
                </c:pt>
                <c:pt idx="286">
                  <c:v>-5.2714294497709364</c:v>
                </c:pt>
                <c:pt idx="287">
                  <c:v>-5.2714294497709364</c:v>
                </c:pt>
                <c:pt idx="288">
                  <c:v>-5.4730480694468833</c:v>
                </c:pt>
                <c:pt idx="289">
                  <c:v>-5.4730480694468833</c:v>
                </c:pt>
                <c:pt idx="290">
                  <c:v>-5.3722387596089103</c:v>
                </c:pt>
                <c:pt idx="291">
                  <c:v>-5.2714294497709364</c:v>
                </c:pt>
                <c:pt idx="292">
                  <c:v>-5.3722387596089103</c:v>
                </c:pt>
                <c:pt idx="293">
                  <c:v>-5.2714294497709364</c:v>
                </c:pt>
                <c:pt idx="294">
                  <c:v>-5.0698108300949887</c:v>
                </c:pt>
                <c:pt idx="295">
                  <c:v>-5.1706201399329625</c:v>
                </c:pt>
                <c:pt idx="296">
                  <c:v>-5.2714294497709364</c:v>
                </c:pt>
                <c:pt idx="297">
                  <c:v>-5.1706201399329625</c:v>
                </c:pt>
                <c:pt idx="298">
                  <c:v>-5.2714294497709364</c:v>
                </c:pt>
                <c:pt idx="299">
                  <c:v>-5.1706201399329625</c:v>
                </c:pt>
                <c:pt idx="300">
                  <c:v>-5.1706201399329625</c:v>
                </c:pt>
                <c:pt idx="301">
                  <c:v>-5.3722387596089103</c:v>
                </c:pt>
                <c:pt idx="302">
                  <c:v>-5.2714294497709364</c:v>
                </c:pt>
                <c:pt idx="303">
                  <c:v>-5.1706201399329625</c:v>
                </c:pt>
                <c:pt idx="304">
                  <c:v>-5.0698108300949887</c:v>
                </c:pt>
                <c:pt idx="305">
                  <c:v>-5.0698108300949887</c:v>
                </c:pt>
                <c:pt idx="306">
                  <c:v>-5.0698108300949887</c:v>
                </c:pt>
                <c:pt idx="307">
                  <c:v>-5.0698108300949887</c:v>
                </c:pt>
                <c:pt idx="308">
                  <c:v>-5.1706201399329625</c:v>
                </c:pt>
                <c:pt idx="309">
                  <c:v>-5.0698108300949887</c:v>
                </c:pt>
                <c:pt idx="310">
                  <c:v>-5.1706201399329625</c:v>
                </c:pt>
                <c:pt idx="311">
                  <c:v>-5.2714294497709364</c:v>
                </c:pt>
                <c:pt idx="312">
                  <c:v>-5.1706201399329625</c:v>
                </c:pt>
                <c:pt idx="313">
                  <c:v>-4.9690015202570148</c:v>
                </c:pt>
                <c:pt idx="314">
                  <c:v>-4.9690015202570148</c:v>
                </c:pt>
                <c:pt idx="315">
                  <c:v>-4.767382900581068</c:v>
                </c:pt>
                <c:pt idx="316">
                  <c:v>-4.9690015202570148</c:v>
                </c:pt>
                <c:pt idx="317">
                  <c:v>-4.9690015202570148</c:v>
                </c:pt>
                <c:pt idx="318">
                  <c:v>-4.6665735907430932</c:v>
                </c:pt>
                <c:pt idx="319">
                  <c:v>-4.3641456612291725</c:v>
                </c:pt>
                <c:pt idx="320">
                  <c:v>-4.8681922104190409</c:v>
                </c:pt>
                <c:pt idx="321">
                  <c:v>-4.9690015202570148</c:v>
                </c:pt>
                <c:pt idx="322">
                  <c:v>-4.8681922104190409</c:v>
                </c:pt>
                <c:pt idx="323">
                  <c:v>-4.8681922104190409</c:v>
                </c:pt>
                <c:pt idx="324">
                  <c:v>-5.0698108300949887</c:v>
                </c:pt>
                <c:pt idx="325">
                  <c:v>-4.9690015202570148</c:v>
                </c:pt>
                <c:pt idx="326">
                  <c:v>-4.9690015202570148</c:v>
                </c:pt>
                <c:pt idx="327">
                  <c:v>-4.767382900581068</c:v>
                </c:pt>
                <c:pt idx="328">
                  <c:v>-4.9690015202570148</c:v>
                </c:pt>
                <c:pt idx="329">
                  <c:v>-5.0698108300949887</c:v>
                </c:pt>
                <c:pt idx="330">
                  <c:v>-5.1706201399329625</c:v>
                </c:pt>
                <c:pt idx="331">
                  <c:v>-5.0698108300949887</c:v>
                </c:pt>
                <c:pt idx="332">
                  <c:v>-5.2714294497709364</c:v>
                </c:pt>
                <c:pt idx="333">
                  <c:v>-5.3722387596089103</c:v>
                </c:pt>
                <c:pt idx="334">
                  <c:v>-5.1706201399329625</c:v>
                </c:pt>
                <c:pt idx="335">
                  <c:v>-5.1706201399329625</c:v>
                </c:pt>
                <c:pt idx="336">
                  <c:v>-5.2714294497709364</c:v>
                </c:pt>
                <c:pt idx="337">
                  <c:v>-4.9690015202570148</c:v>
                </c:pt>
                <c:pt idx="338">
                  <c:v>-4.767382900581068</c:v>
                </c:pt>
                <c:pt idx="339">
                  <c:v>-4.9690015202570148</c:v>
                </c:pt>
                <c:pt idx="340">
                  <c:v>-5.0698108300949887</c:v>
                </c:pt>
                <c:pt idx="341">
                  <c:v>-5.0698108300949887</c:v>
                </c:pt>
                <c:pt idx="342">
                  <c:v>-5.0698108300949887</c:v>
                </c:pt>
                <c:pt idx="343">
                  <c:v>-5.0698108300949887</c:v>
                </c:pt>
                <c:pt idx="344">
                  <c:v>-4.9690015202570148</c:v>
                </c:pt>
                <c:pt idx="345">
                  <c:v>-4.767382900581068</c:v>
                </c:pt>
                <c:pt idx="346">
                  <c:v>-4.6665735907430932</c:v>
                </c:pt>
                <c:pt idx="347">
                  <c:v>-4.5657642809051202</c:v>
                </c:pt>
                <c:pt idx="348">
                  <c:v>-4.3641456612291725</c:v>
                </c:pt>
                <c:pt idx="349">
                  <c:v>-4.2633363513911986</c:v>
                </c:pt>
                <c:pt idx="350">
                  <c:v>-4.6665735907430932</c:v>
                </c:pt>
                <c:pt idx="351">
                  <c:v>-5.0698108300949887</c:v>
                </c:pt>
                <c:pt idx="352">
                  <c:v>-5.1706201399329625</c:v>
                </c:pt>
                <c:pt idx="353">
                  <c:v>-5.2714294497709364</c:v>
                </c:pt>
                <c:pt idx="354">
                  <c:v>-5.1706201399329625</c:v>
                </c:pt>
                <c:pt idx="355">
                  <c:v>-5.2714294497709364</c:v>
                </c:pt>
                <c:pt idx="356">
                  <c:v>-5.1706201399329625</c:v>
                </c:pt>
                <c:pt idx="357">
                  <c:v>-5.1706201399329625</c:v>
                </c:pt>
                <c:pt idx="358">
                  <c:v>-5.1706201399329625</c:v>
                </c:pt>
                <c:pt idx="359">
                  <c:v>-5.3722387596089103</c:v>
                </c:pt>
                <c:pt idx="360">
                  <c:v>-5.2714294497709364</c:v>
                </c:pt>
                <c:pt idx="361">
                  <c:v>-4.8681922104190409</c:v>
                </c:pt>
                <c:pt idx="362">
                  <c:v>-5.1706201399329625</c:v>
                </c:pt>
                <c:pt idx="363">
                  <c:v>-5.1706201399329625</c:v>
                </c:pt>
                <c:pt idx="364">
                  <c:v>-5.1706201399329625</c:v>
                </c:pt>
                <c:pt idx="365">
                  <c:v>-5.0698108300949887</c:v>
                </c:pt>
                <c:pt idx="366">
                  <c:v>-4.8681922104190409</c:v>
                </c:pt>
                <c:pt idx="367">
                  <c:v>-5.0698108300949887</c:v>
                </c:pt>
                <c:pt idx="368">
                  <c:v>-4.9690015202570148</c:v>
                </c:pt>
                <c:pt idx="369">
                  <c:v>-5.0698108300949887</c:v>
                </c:pt>
                <c:pt idx="370">
                  <c:v>-4.9690015202570148</c:v>
                </c:pt>
                <c:pt idx="371">
                  <c:v>-4.9690015202570148</c:v>
                </c:pt>
                <c:pt idx="372">
                  <c:v>-5.0698108300949887</c:v>
                </c:pt>
                <c:pt idx="373">
                  <c:v>-4.767382900581068</c:v>
                </c:pt>
                <c:pt idx="374">
                  <c:v>-4.9690015202570148</c:v>
                </c:pt>
                <c:pt idx="375">
                  <c:v>-4.8681922104190409</c:v>
                </c:pt>
                <c:pt idx="376">
                  <c:v>-4.6665735907430932</c:v>
                </c:pt>
                <c:pt idx="377">
                  <c:v>-4.6665735907430932</c:v>
                </c:pt>
                <c:pt idx="378">
                  <c:v>-5.0698108300949887</c:v>
                </c:pt>
                <c:pt idx="379">
                  <c:v>-5.0698108300949887</c:v>
                </c:pt>
                <c:pt idx="380">
                  <c:v>-5.0698108300949887</c:v>
                </c:pt>
                <c:pt idx="381">
                  <c:v>-5.0698108300949887</c:v>
                </c:pt>
                <c:pt idx="382">
                  <c:v>-4.9690015202570148</c:v>
                </c:pt>
                <c:pt idx="383">
                  <c:v>-4.8681922104190409</c:v>
                </c:pt>
                <c:pt idx="384">
                  <c:v>-4.767382900581068</c:v>
                </c:pt>
                <c:pt idx="385">
                  <c:v>-4.8681922104190409</c:v>
                </c:pt>
                <c:pt idx="386">
                  <c:v>-4.9690015202570148</c:v>
                </c:pt>
                <c:pt idx="387">
                  <c:v>-4.767382900581068</c:v>
                </c:pt>
                <c:pt idx="388">
                  <c:v>-4.6665735907430932</c:v>
                </c:pt>
                <c:pt idx="389">
                  <c:v>-4.6665735907430932</c:v>
                </c:pt>
                <c:pt idx="390">
                  <c:v>-4.767382900581068</c:v>
                </c:pt>
                <c:pt idx="391">
                  <c:v>-4.5657642809051202</c:v>
                </c:pt>
                <c:pt idx="392">
                  <c:v>-4.6665735907430932</c:v>
                </c:pt>
                <c:pt idx="393">
                  <c:v>-4.8681922104190409</c:v>
                </c:pt>
                <c:pt idx="394">
                  <c:v>-4.9690015202570148</c:v>
                </c:pt>
                <c:pt idx="395">
                  <c:v>-4.767382900581068</c:v>
                </c:pt>
                <c:pt idx="396">
                  <c:v>-4.8681922104190409</c:v>
                </c:pt>
                <c:pt idx="397">
                  <c:v>-4.9690015202570148</c:v>
                </c:pt>
                <c:pt idx="398">
                  <c:v>-4.9690015202570148</c:v>
                </c:pt>
                <c:pt idx="399">
                  <c:v>-4.9690015202570148</c:v>
                </c:pt>
                <c:pt idx="400">
                  <c:v>-5.0698108300949887</c:v>
                </c:pt>
                <c:pt idx="401">
                  <c:v>-5.0698108300949887</c:v>
                </c:pt>
                <c:pt idx="402">
                  <c:v>-4.6665735907430932</c:v>
                </c:pt>
                <c:pt idx="403">
                  <c:v>-4.8681922104190409</c:v>
                </c:pt>
                <c:pt idx="404">
                  <c:v>-4.9690015202570148</c:v>
                </c:pt>
                <c:pt idx="405">
                  <c:v>-4.9690015202570148</c:v>
                </c:pt>
                <c:pt idx="406">
                  <c:v>-4.8681922104190409</c:v>
                </c:pt>
                <c:pt idx="407">
                  <c:v>-4.6665735907430932</c:v>
                </c:pt>
                <c:pt idx="408">
                  <c:v>-4.767382900581068</c:v>
                </c:pt>
                <c:pt idx="409">
                  <c:v>-4.8681922104190409</c:v>
                </c:pt>
                <c:pt idx="410">
                  <c:v>-4.9690015202570148</c:v>
                </c:pt>
                <c:pt idx="411">
                  <c:v>-4.9690015202570148</c:v>
                </c:pt>
                <c:pt idx="412">
                  <c:v>-4.3641456612291725</c:v>
                </c:pt>
                <c:pt idx="413">
                  <c:v>-4.3641456612291725</c:v>
                </c:pt>
                <c:pt idx="414">
                  <c:v>-4.4649549710671455</c:v>
                </c:pt>
                <c:pt idx="415">
                  <c:v>-4.4649549710671455</c:v>
                </c:pt>
                <c:pt idx="416">
                  <c:v>-4.6665735907430932</c:v>
                </c:pt>
                <c:pt idx="417">
                  <c:v>-4.3641456612291725</c:v>
                </c:pt>
                <c:pt idx="418">
                  <c:v>-4.767382900581068</c:v>
                </c:pt>
                <c:pt idx="419">
                  <c:v>-4.767382900581068</c:v>
                </c:pt>
                <c:pt idx="420">
                  <c:v>-4.8681922104190409</c:v>
                </c:pt>
                <c:pt idx="421">
                  <c:v>-4.6665735907430932</c:v>
                </c:pt>
                <c:pt idx="422">
                  <c:v>-4.5657642809051202</c:v>
                </c:pt>
                <c:pt idx="423">
                  <c:v>-4.767382900581068</c:v>
                </c:pt>
                <c:pt idx="424">
                  <c:v>-4.767382900581068</c:v>
                </c:pt>
                <c:pt idx="425">
                  <c:v>-4.767382900581068</c:v>
                </c:pt>
                <c:pt idx="426">
                  <c:v>-4.767382900581068</c:v>
                </c:pt>
                <c:pt idx="427">
                  <c:v>-4.8681922104190409</c:v>
                </c:pt>
                <c:pt idx="428">
                  <c:v>-4.767382900581068</c:v>
                </c:pt>
                <c:pt idx="429">
                  <c:v>-4.6665735907430932</c:v>
                </c:pt>
                <c:pt idx="430">
                  <c:v>-4.6665735907430932</c:v>
                </c:pt>
                <c:pt idx="431">
                  <c:v>-4.8681922104190409</c:v>
                </c:pt>
                <c:pt idx="432">
                  <c:v>-4.9690015202570148</c:v>
                </c:pt>
                <c:pt idx="433">
                  <c:v>-4.9690015202570148</c:v>
                </c:pt>
                <c:pt idx="434">
                  <c:v>-4.8681922104190409</c:v>
                </c:pt>
                <c:pt idx="435">
                  <c:v>-4.9690015202570148</c:v>
                </c:pt>
                <c:pt idx="436">
                  <c:v>-4.8681922104190409</c:v>
                </c:pt>
                <c:pt idx="437">
                  <c:v>-4.8681922104190409</c:v>
                </c:pt>
                <c:pt idx="438">
                  <c:v>-4.8681922104190409</c:v>
                </c:pt>
                <c:pt idx="439">
                  <c:v>-4.8681922104190409</c:v>
                </c:pt>
                <c:pt idx="440">
                  <c:v>-4.767382900581068</c:v>
                </c:pt>
                <c:pt idx="441">
                  <c:v>-4.9690015202570148</c:v>
                </c:pt>
                <c:pt idx="442">
                  <c:v>-4.9690015202570148</c:v>
                </c:pt>
                <c:pt idx="443">
                  <c:v>-4.8681922104190409</c:v>
                </c:pt>
                <c:pt idx="444">
                  <c:v>-4.767382900581068</c:v>
                </c:pt>
                <c:pt idx="445">
                  <c:v>-4.767382900581068</c:v>
                </c:pt>
                <c:pt idx="446">
                  <c:v>-4.767382900581068</c:v>
                </c:pt>
                <c:pt idx="447">
                  <c:v>-4.8681922104190409</c:v>
                </c:pt>
                <c:pt idx="448">
                  <c:v>-4.9690015202570148</c:v>
                </c:pt>
                <c:pt idx="449">
                  <c:v>-4.9690015202570148</c:v>
                </c:pt>
                <c:pt idx="450">
                  <c:v>-4.8681922104190409</c:v>
                </c:pt>
                <c:pt idx="451">
                  <c:v>-4.9690015202570148</c:v>
                </c:pt>
                <c:pt idx="452">
                  <c:v>-4.6665735907430932</c:v>
                </c:pt>
                <c:pt idx="453">
                  <c:v>-4.9690015202570148</c:v>
                </c:pt>
                <c:pt idx="454">
                  <c:v>-5.1706201399329625</c:v>
                </c:pt>
                <c:pt idx="455">
                  <c:v>-5.2714294497709364</c:v>
                </c:pt>
                <c:pt idx="456">
                  <c:v>-5.1706201399329625</c:v>
                </c:pt>
                <c:pt idx="457">
                  <c:v>-5.0698108300949887</c:v>
                </c:pt>
                <c:pt idx="458">
                  <c:v>-4.9690015202570148</c:v>
                </c:pt>
                <c:pt idx="459">
                  <c:v>-5.0698108300949887</c:v>
                </c:pt>
                <c:pt idx="460">
                  <c:v>-5.0698108300949887</c:v>
                </c:pt>
                <c:pt idx="461">
                  <c:v>-4.8681922104190409</c:v>
                </c:pt>
                <c:pt idx="462">
                  <c:v>-4.767382900581068</c:v>
                </c:pt>
                <c:pt idx="463">
                  <c:v>-4.6665735907430932</c:v>
                </c:pt>
                <c:pt idx="464">
                  <c:v>-4.8681922104190409</c:v>
                </c:pt>
                <c:pt idx="465">
                  <c:v>-4.9690015202570148</c:v>
                </c:pt>
                <c:pt idx="466">
                  <c:v>-4.9690015202570148</c:v>
                </c:pt>
                <c:pt idx="467">
                  <c:v>-4.6665735907430932</c:v>
                </c:pt>
                <c:pt idx="468">
                  <c:v>-4.4649549710671455</c:v>
                </c:pt>
                <c:pt idx="469">
                  <c:v>-4.3641456612291725</c:v>
                </c:pt>
                <c:pt idx="470">
                  <c:v>-4.3641456612291725</c:v>
                </c:pt>
                <c:pt idx="471">
                  <c:v>-4.3641456612291725</c:v>
                </c:pt>
                <c:pt idx="472">
                  <c:v>-4.2633363513911986</c:v>
                </c:pt>
                <c:pt idx="473">
                  <c:v>-4.1625270415532247</c:v>
                </c:pt>
                <c:pt idx="474">
                  <c:v>-4.4649549710671455</c:v>
                </c:pt>
                <c:pt idx="475">
                  <c:v>-4.3641456612291725</c:v>
                </c:pt>
                <c:pt idx="476">
                  <c:v>-4.1625270415532247</c:v>
                </c:pt>
                <c:pt idx="477">
                  <c:v>-4.0617177317152517</c:v>
                </c:pt>
                <c:pt idx="478">
                  <c:v>-4.3641456612291725</c:v>
                </c:pt>
                <c:pt idx="479">
                  <c:v>-4.1625270415532247</c:v>
                </c:pt>
                <c:pt idx="480">
                  <c:v>-4.6665735907430932</c:v>
                </c:pt>
                <c:pt idx="481">
                  <c:v>-4.8681922104190409</c:v>
                </c:pt>
                <c:pt idx="482">
                  <c:v>-4.6665735907430932</c:v>
                </c:pt>
                <c:pt idx="483">
                  <c:v>-4.767382900581068</c:v>
                </c:pt>
                <c:pt idx="484">
                  <c:v>-4.8681922104190409</c:v>
                </c:pt>
                <c:pt idx="485">
                  <c:v>-4.767382900581068</c:v>
                </c:pt>
                <c:pt idx="486">
                  <c:v>-4.9690015202570148</c:v>
                </c:pt>
                <c:pt idx="487">
                  <c:v>-4.9690015202570148</c:v>
                </c:pt>
                <c:pt idx="488">
                  <c:v>-4.8681922104190409</c:v>
                </c:pt>
                <c:pt idx="489">
                  <c:v>-4.6665735907430932</c:v>
                </c:pt>
                <c:pt idx="490">
                  <c:v>-4.767382900581068</c:v>
                </c:pt>
                <c:pt idx="491">
                  <c:v>-4.6665735907430932</c:v>
                </c:pt>
                <c:pt idx="492">
                  <c:v>-4.8681922104190409</c:v>
                </c:pt>
                <c:pt idx="493">
                  <c:v>-4.767382900581068</c:v>
                </c:pt>
                <c:pt idx="494">
                  <c:v>-4.767382900581068</c:v>
                </c:pt>
                <c:pt idx="495">
                  <c:v>-4.8681922104190409</c:v>
                </c:pt>
                <c:pt idx="496">
                  <c:v>-4.9690015202570148</c:v>
                </c:pt>
                <c:pt idx="497">
                  <c:v>-4.9690015202570148</c:v>
                </c:pt>
                <c:pt idx="498">
                  <c:v>-4.8681922104190409</c:v>
                </c:pt>
                <c:pt idx="499">
                  <c:v>-4.6665735907430932</c:v>
                </c:pt>
                <c:pt idx="500">
                  <c:v>-4.6665735907430932</c:v>
                </c:pt>
                <c:pt idx="501">
                  <c:v>-4.4649549710671455</c:v>
                </c:pt>
                <c:pt idx="502">
                  <c:v>-4.767382900581068</c:v>
                </c:pt>
                <c:pt idx="503">
                  <c:v>-4.8681922104190409</c:v>
                </c:pt>
                <c:pt idx="504">
                  <c:v>-4.9690015202570148</c:v>
                </c:pt>
                <c:pt idx="505">
                  <c:v>-5.0698108300949887</c:v>
                </c:pt>
                <c:pt idx="506">
                  <c:v>-4.8681922104190409</c:v>
                </c:pt>
                <c:pt idx="507">
                  <c:v>-4.8681922104190409</c:v>
                </c:pt>
                <c:pt idx="508">
                  <c:v>-4.8681922104190409</c:v>
                </c:pt>
                <c:pt idx="509">
                  <c:v>-4.9690015202570148</c:v>
                </c:pt>
                <c:pt idx="510">
                  <c:v>-5.1706201399329625</c:v>
                </c:pt>
                <c:pt idx="511">
                  <c:v>-5.1706201399329625</c:v>
                </c:pt>
                <c:pt idx="512">
                  <c:v>-5.0698108300949887</c:v>
                </c:pt>
                <c:pt idx="513">
                  <c:v>-5.0698108300949887</c:v>
                </c:pt>
                <c:pt idx="514">
                  <c:v>-5.1706201399329625</c:v>
                </c:pt>
                <c:pt idx="515">
                  <c:v>-5.1706201399329625</c:v>
                </c:pt>
                <c:pt idx="516">
                  <c:v>-5.1706201399329625</c:v>
                </c:pt>
                <c:pt idx="517">
                  <c:v>-5.0698108300949887</c:v>
                </c:pt>
                <c:pt idx="518">
                  <c:v>-4.6665735907430932</c:v>
                </c:pt>
                <c:pt idx="519">
                  <c:v>-4.6665735907430932</c:v>
                </c:pt>
                <c:pt idx="520">
                  <c:v>-4.767382900581068</c:v>
                </c:pt>
                <c:pt idx="521">
                  <c:v>-4.9690015202570148</c:v>
                </c:pt>
                <c:pt idx="522">
                  <c:v>-4.767382900581068</c:v>
                </c:pt>
                <c:pt idx="523">
                  <c:v>-4.6665735907430932</c:v>
                </c:pt>
                <c:pt idx="524">
                  <c:v>-4.5657642809051202</c:v>
                </c:pt>
                <c:pt idx="525">
                  <c:v>-5.0698108300949887</c:v>
                </c:pt>
                <c:pt idx="526">
                  <c:v>-5.1706201399329625</c:v>
                </c:pt>
                <c:pt idx="527">
                  <c:v>-5.2714294497709364</c:v>
                </c:pt>
                <c:pt idx="528">
                  <c:v>-4.9690015202570148</c:v>
                </c:pt>
                <c:pt idx="529">
                  <c:v>-4.9690015202570148</c:v>
                </c:pt>
                <c:pt idx="530">
                  <c:v>-4.9690015202570148</c:v>
                </c:pt>
                <c:pt idx="531">
                  <c:v>-4.9690015202570148</c:v>
                </c:pt>
                <c:pt idx="532">
                  <c:v>-4.9690015202570148</c:v>
                </c:pt>
                <c:pt idx="533">
                  <c:v>-4.9690015202570148</c:v>
                </c:pt>
                <c:pt idx="534">
                  <c:v>-4.9690015202570148</c:v>
                </c:pt>
                <c:pt idx="535">
                  <c:v>-5.0698108300949887</c:v>
                </c:pt>
                <c:pt idx="536">
                  <c:v>-4.9690015202570148</c:v>
                </c:pt>
                <c:pt idx="537">
                  <c:v>-4.8681922104190409</c:v>
                </c:pt>
                <c:pt idx="538">
                  <c:v>-4.767382900581068</c:v>
                </c:pt>
                <c:pt idx="539">
                  <c:v>-4.767382900581068</c:v>
                </c:pt>
                <c:pt idx="540">
                  <c:v>-4.9690015202570148</c:v>
                </c:pt>
                <c:pt idx="541">
                  <c:v>-4.767382900581068</c:v>
                </c:pt>
                <c:pt idx="542">
                  <c:v>-4.8681922104190409</c:v>
                </c:pt>
                <c:pt idx="543">
                  <c:v>-4.8681922104190409</c:v>
                </c:pt>
                <c:pt idx="544">
                  <c:v>-4.8681922104190409</c:v>
                </c:pt>
                <c:pt idx="545">
                  <c:v>-4.8681922104190409</c:v>
                </c:pt>
                <c:pt idx="546">
                  <c:v>-4.8681922104190409</c:v>
                </c:pt>
                <c:pt idx="547">
                  <c:v>-4.767382900581068</c:v>
                </c:pt>
                <c:pt idx="548">
                  <c:v>-4.767382900581068</c:v>
                </c:pt>
                <c:pt idx="549">
                  <c:v>-4.8681922104190409</c:v>
                </c:pt>
                <c:pt idx="550">
                  <c:v>-4.8681922104190409</c:v>
                </c:pt>
                <c:pt idx="551">
                  <c:v>-4.8681922104190409</c:v>
                </c:pt>
                <c:pt idx="552">
                  <c:v>-4.9690015202570148</c:v>
                </c:pt>
                <c:pt idx="553">
                  <c:v>-4.9690015202570148</c:v>
                </c:pt>
                <c:pt idx="554">
                  <c:v>-4.9690015202570148</c:v>
                </c:pt>
                <c:pt idx="555">
                  <c:v>-4.9690015202570148</c:v>
                </c:pt>
                <c:pt idx="556">
                  <c:v>-4.9690015202570148</c:v>
                </c:pt>
                <c:pt idx="557">
                  <c:v>-5.0698108300949887</c:v>
                </c:pt>
                <c:pt idx="558">
                  <c:v>-4.9690015202570148</c:v>
                </c:pt>
                <c:pt idx="559">
                  <c:v>-4.9690015202570148</c:v>
                </c:pt>
                <c:pt idx="560">
                  <c:v>-4.9690015202570148</c:v>
                </c:pt>
                <c:pt idx="561">
                  <c:v>-5.0698108300949887</c:v>
                </c:pt>
                <c:pt idx="562">
                  <c:v>-4.9690015202570148</c:v>
                </c:pt>
                <c:pt idx="563">
                  <c:v>-4.8681922104190409</c:v>
                </c:pt>
                <c:pt idx="564">
                  <c:v>-4.8681922104190409</c:v>
                </c:pt>
                <c:pt idx="565">
                  <c:v>-4.9690015202570148</c:v>
                </c:pt>
                <c:pt idx="566">
                  <c:v>-4.9690015202570148</c:v>
                </c:pt>
                <c:pt idx="567">
                  <c:v>-5.0698108300949887</c:v>
                </c:pt>
                <c:pt idx="568">
                  <c:v>-5.0698108300949887</c:v>
                </c:pt>
                <c:pt idx="569">
                  <c:v>-5.0698108300949887</c:v>
                </c:pt>
                <c:pt idx="570">
                  <c:v>-5.0698108300949887</c:v>
                </c:pt>
                <c:pt idx="571">
                  <c:v>-5.1706201399329625</c:v>
                </c:pt>
                <c:pt idx="572">
                  <c:v>-5.0698108300949887</c:v>
                </c:pt>
                <c:pt idx="573">
                  <c:v>-5.1706201399329625</c:v>
                </c:pt>
                <c:pt idx="574">
                  <c:v>-5.1706201399329625</c:v>
                </c:pt>
                <c:pt idx="575">
                  <c:v>-5.1706201399329625</c:v>
                </c:pt>
                <c:pt idx="576">
                  <c:v>-5.1706201399329625</c:v>
                </c:pt>
                <c:pt idx="577">
                  <c:v>-5.2714294497709364</c:v>
                </c:pt>
                <c:pt idx="578">
                  <c:v>-5.1706201399329625</c:v>
                </c:pt>
                <c:pt idx="579">
                  <c:v>-5.1706201399329625</c:v>
                </c:pt>
                <c:pt idx="580">
                  <c:v>-5.0698108300949887</c:v>
                </c:pt>
                <c:pt idx="581">
                  <c:v>-5.0698108300949887</c:v>
                </c:pt>
                <c:pt idx="582">
                  <c:v>-5.0698108300949887</c:v>
                </c:pt>
                <c:pt idx="583">
                  <c:v>-5.0698108300949887</c:v>
                </c:pt>
                <c:pt idx="584">
                  <c:v>-5.0698108300949887</c:v>
                </c:pt>
                <c:pt idx="585">
                  <c:v>-5.0698108300949887</c:v>
                </c:pt>
                <c:pt idx="586">
                  <c:v>-5.0698108300949887</c:v>
                </c:pt>
                <c:pt idx="587">
                  <c:v>-5.1706201399329625</c:v>
                </c:pt>
                <c:pt idx="588">
                  <c:v>-5.0698108300949887</c:v>
                </c:pt>
                <c:pt idx="589">
                  <c:v>-5.1706201399329625</c:v>
                </c:pt>
                <c:pt idx="590">
                  <c:v>-5.0698108300949887</c:v>
                </c:pt>
                <c:pt idx="591">
                  <c:v>-5.1706201399329625</c:v>
                </c:pt>
                <c:pt idx="592">
                  <c:v>-5.1706201399329625</c:v>
                </c:pt>
                <c:pt idx="593">
                  <c:v>-5.1706201399329625</c:v>
                </c:pt>
                <c:pt idx="594">
                  <c:v>-5.1706201399329625</c:v>
                </c:pt>
                <c:pt idx="595">
                  <c:v>-5.2714294497709364</c:v>
                </c:pt>
                <c:pt idx="596">
                  <c:v>-5.1706201399329625</c:v>
                </c:pt>
                <c:pt idx="597">
                  <c:v>-5.1706201399329625</c:v>
                </c:pt>
                <c:pt idx="598">
                  <c:v>-5.1706201399329625</c:v>
                </c:pt>
                <c:pt idx="599">
                  <c:v>-5.2714294497709364</c:v>
                </c:pt>
                <c:pt idx="600">
                  <c:v>-5.1706201399329625</c:v>
                </c:pt>
                <c:pt idx="601">
                  <c:v>-5.1706201399329625</c:v>
                </c:pt>
                <c:pt idx="602">
                  <c:v>-5.2714294497709364</c:v>
                </c:pt>
                <c:pt idx="603">
                  <c:v>-5.2714294497709364</c:v>
                </c:pt>
                <c:pt idx="604">
                  <c:v>-5.1706201399329625</c:v>
                </c:pt>
                <c:pt idx="605">
                  <c:v>-5.0698108300949887</c:v>
                </c:pt>
                <c:pt idx="606">
                  <c:v>-5.1706201399329625</c:v>
                </c:pt>
                <c:pt idx="607">
                  <c:v>-5.2714294497709364</c:v>
                </c:pt>
                <c:pt idx="608">
                  <c:v>-5.0698108300949887</c:v>
                </c:pt>
                <c:pt idx="609">
                  <c:v>-5.1706201399329625</c:v>
                </c:pt>
                <c:pt idx="610">
                  <c:v>-5.1706201399329625</c:v>
                </c:pt>
                <c:pt idx="611">
                  <c:v>-5.1706201399329625</c:v>
                </c:pt>
                <c:pt idx="612">
                  <c:v>-5.1706201399329625</c:v>
                </c:pt>
                <c:pt idx="613">
                  <c:v>-5.2714294497709364</c:v>
                </c:pt>
                <c:pt idx="614">
                  <c:v>-5.1706201399329625</c:v>
                </c:pt>
                <c:pt idx="615">
                  <c:v>-5.1706201399329625</c:v>
                </c:pt>
                <c:pt idx="616">
                  <c:v>-5.1706201399329625</c:v>
                </c:pt>
                <c:pt idx="617">
                  <c:v>-5.2714294497709364</c:v>
                </c:pt>
                <c:pt idx="618">
                  <c:v>-5.2714294497709364</c:v>
                </c:pt>
                <c:pt idx="619">
                  <c:v>-5.2714294497709364</c:v>
                </c:pt>
                <c:pt idx="620">
                  <c:v>-5.2714294497709364</c:v>
                </c:pt>
                <c:pt idx="621">
                  <c:v>-5.2714294497709364</c:v>
                </c:pt>
                <c:pt idx="622">
                  <c:v>-5.2714294497709364</c:v>
                </c:pt>
                <c:pt idx="623">
                  <c:v>-5.3722387596089103</c:v>
                </c:pt>
                <c:pt idx="624">
                  <c:v>-5.3722387596089103</c:v>
                </c:pt>
                <c:pt idx="625">
                  <c:v>-5.3722387596089103</c:v>
                </c:pt>
                <c:pt idx="626">
                  <c:v>-5.3722387596089103</c:v>
                </c:pt>
                <c:pt idx="627">
                  <c:v>-5.3722387596089103</c:v>
                </c:pt>
                <c:pt idx="628">
                  <c:v>-5.3722387596089103</c:v>
                </c:pt>
                <c:pt idx="629">
                  <c:v>-5.4730480694468833</c:v>
                </c:pt>
                <c:pt idx="630">
                  <c:v>-5.3722387596089103</c:v>
                </c:pt>
                <c:pt idx="631">
                  <c:v>-5.3722387596089103</c:v>
                </c:pt>
                <c:pt idx="632">
                  <c:v>-5.3722387596089103</c:v>
                </c:pt>
                <c:pt idx="633">
                  <c:v>-5.2714294497709364</c:v>
                </c:pt>
                <c:pt idx="634">
                  <c:v>-5.2714294497709364</c:v>
                </c:pt>
                <c:pt idx="635">
                  <c:v>-5.3722387596089103</c:v>
                </c:pt>
                <c:pt idx="636">
                  <c:v>-5.3722387596089103</c:v>
                </c:pt>
                <c:pt idx="637">
                  <c:v>-5.3722387596089103</c:v>
                </c:pt>
                <c:pt idx="638">
                  <c:v>-5.3722387596089103</c:v>
                </c:pt>
                <c:pt idx="639">
                  <c:v>-5.4730480694468833</c:v>
                </c:pt>
                <c:pt idx="640">
                  <c:v>-5.4730480694468833</c:v>
                </c:pt>
                <c:pt idx="641">
                  <c:v>-5.3722387596089103</c:v>
                </c:pt>
                <c:pt idx="642">
                  <c:v>-5.3722387596089103</c:v>
                </c:pt>
                <c:pt idx="643">
                  <c:v>-5.3722387596089103</c:v>
                </c:pt>
                <c:pt idx="644">
                  <c:v>-5.2714294497709364</c:v>
                </c:pt>
                <c:pt idx="645">
                  <c:v>-5.2714294497709364</c:v>
                </c:pt>
                <c:pt idx="646">
                  <c:v>-5.3722387596089103</c:v>
                </c:pt>
                <c:pt idx="647">
                  <c:v>-5.0698108300949887</c:v>
                </c:pt>
                <c:pt idx="648">
                  <c:v>-4.9690015202570148</c:v>
                </c:pt>
                <c:pt idx="649">
                  <c:v>-4.8681922104190409</c:v>
                </c:pt>
                <c:pt idx="650">
                  <c:v>-4.767382900581068</c:v>
                </c:pt>
                <c:pt idx="651">
                  <c:v>-4.8681922104190409</c:v>
                </c:pt>
                <c:pt idx="652">
                  <c:v>-4.8681922104190409</c:v>
                </c:pt>
                <c:pt idx="653">
                  <c:v>-4.8681922104190409</c:v>
                </c:pt>
                <c:pt idx="654">
                  <c:v>-5.0698108300949887</c:v>
                </c:pt>
                <c:pt idx="655">
                  <c:v>-5.1706201399329625</c:v>
                </c:pt>
                <c:pt idx="656">
                  <c:v>-4.9690015202570148</c:v>
                </c:pt>
                <c:pt idx="657">
                  <c:v>-4.9690015202570148</c:v>
                </c:pt>
                <c:pt idx="658">
                  <c:v>-4.9690015202570148</c:v>
                </c:pt>
                <c:pt idx="659">
                  <c:v>-5.0698108300949887</c:v>
                </c:pt>
                <c:pt idx="660">
                  <c:v>-5.1706201399329625</c:v>
                </c:pt>
                <c:pt idx="661">
                  <c:v>-5.1706201399329625</c:v>
                </c:pt>
                <c:pt idx="662">
                  <c:v>-5.0698108300949887</c:v>
                </c:pt>
                <c:pt idx="663">
                  <c:v>-4.9690015202570148</c:v>
                </c:pt>
                <c:pt idx="664">
                  <c:v>-5.0698108300949887</c:v>
                </c:pt>
                <c:pt idx="665">
                  <c:v>-5.0698108300949887</c:v>
                </c:pt>
                <c:pt idx="666">
                  <c:v>-4.9690015202570148</c:v>
                </c:pt>
                <c:pt idx="667">
                  <c:v>-4.9690015202570148</c:v>
                </c:pt>
                <c:pt idx="668">
                  <c:v>-4.9690015202570148</c:v>
                </c:pt>
                <c:pt idx="669">
                  <c:v>-4.9690015202570148</c:v>
                </c:pt>
                <c:pt idx="670">
                  <c:v>-5.0698108300949887</c:v>
                </c:pt>
                <c:pt idx="671">
                  <c:v>-5.0698108300949887</c:v>
                </c:pt>
                <c:pt idx="672">
                  <c:v>-5.0698108300949887</c:v>
                </c:pt>
                <c:pt idx="673">
                  <c:v>-4.9690015202570148</c:v>
                </c:pt>
                <c:pt idx="674">
                  <c:v>-4.9690015202570148</c:v>
                </c:pt>
                <c:pt idx="675">
                  <c:v>-4.8681922104190409</c:v>
                </c:pt>
                <c:pt idx="676">
                  <c:v>-4.8681922104190409</c:v>
                </c:pt>
                <c:pt idx="677">
                  <c:v>-4.8681922104190409</c:v>
                </c:pt>
                <c:pt idx="678">
                  <c:v>-4.8681922104190409</c:v>
                </c:pt>
                <c:pt idx="679">
                  <c:v>-4.8681922104190409</c:v>
                </c:pt>
                <c:pt idx="680">
                  <c:v>-4.8681922104190409</c:v>
                </c:pt>
                <c:pt idx="681">
                  <c:v>-4.9690015202570148</c:v>
                </c:pt>
                <c:pt idx="682">
                  <c:v>-5.1706201399329625</c:v>
                </c:pt>
                <c:pt idx="683">
                  <c:v>-5.0698108300949887</c:v>
                </c:pt>
                <c:pt idx="684">
                  <c:v>-5.0698108300949887</c:v>
                </c:pt>
                <c:pt idx="685">
                  <c:v>-4.767382900581068</c:v>
                </c:pt>
                <c:pt idx="686">
                  <c:v>-4.9690015202570148</c:v>
                </c:pt>
                <c:pt idx="687">
                  <c:v>-4.9690015202570148</c:v>
                </c:pt>
                <c:pt idx="688">
                  <c:v>-4.9690015202570148</c:v>
                </c:pt>
                <c:pt idx="689">
                  <c:v>-4.9690015202570148</c:v>
                </c:pt>
                <c:pt idx="690">
                  <c:v>-4.9690015202570148</c:v>
                </c:pt>
                <c:pt idx="691">
                  <c:v>-4.767382900581068</c:v>
                </c:pt>
                <c:pt idx="692">
                  <c:v>-4.8681922104190409</c:v>
                </c:pt>
                <c:pt idx="693">
                  <c:v>-4.767382900581068</c:v>
                </c:pt>
                <c:pt idx="694">
                  <c:v>-4.767382900581068</c:v>
                </c:pt>
                <c:pt idx="695">
                  <c:v>-4.8681922104190409</c:v>
                </c:pt>
                <c:pt idx="696">
                  <c:v>-4.9690015202570148</c:v>
                </c:pt>
                <c:pt idx="697">
                  <c:v>-4.8681922104190409</c:v>
                </c:pt>
                <c:pt idx="698">
                  <c:v>-4.9690015202570148</c:v>
                </c:pt>
                <c:pt idx="699">
                  <c:v>-4.8681922104190409</c:v>
                </c:pt>
                <c:pt idx="700">
                  <c:v>-4.9690015202570148</c:v>
                </c:pt>
                <c:pt idx="701">
                  <c:v>-5.0698108300949887</c:v>
                </c:pt>
                <c:pt idx="702">
                  <c:v>-5.0698108300949887</c:v>
                </c:pt>
                <c:pt idx="703">
                  <c:v>-4.9690015202570148</c:v>
                </c:pt>
                <c:pt idx="704">
                  <c:v>-4.8681922104190409</c:v>
                </c:pt>
                <c:pt idx="705">
                  <c:v>-4.8681922104190409</c:v>
                </c:pt>
                <c:pt idx="706">
                  <c:v>-4.9690015202570148</c:v>
                </c:pt>
                <c:pt idx="707">
                  <c:v>-4.8681922104190409</c:v>
                </c:pt>
                <c:pt idx="708">
                  <c:v>-4.767382900581068</c:v>
                </c:pt>
                <c:pt idx="709">
                  <c:v>-4.767382900581068</c:v>
                </c:pt>
                <c:pt idx="710">
                  <c:v>-4.8681922104190409</c:v>
                </c:pt>
                <c:pt idx="711">
                  <c:v>-4.9690015202570148</c:v>
                </c:pt>
                <c:pt idx="712">
                  <c:v>-4.9690015202570148</c:v>
                </c:pt>
                <c:pt idx="713">
                  <c:v>-4.8681922104190409</c:v>
                </c:pt>
                <c:pt idx="714">
                  <c:v>-4.8681922104190409</c:v>
                </c:pt>
                <c:pt idx="715">
                  <c:v>-4.8681922104190409</c:v>
                </c:pt>
                <c:pt idx="716">
                  <c:v>-4.8681922104190409</c:v>
                </c:pt>
                <c:pt idx="717">
                  <c:v>-4.8681922104190409</c:v>
                </c:pt>
                <c:pt idx="718">
                  <c:v>-4.9690015202570148</c:v>
                </c:pt>
                <c:pt idx="719">
                  <c:v>-5.0698108300949887</c:v>
                </c:pt>
                <c:pt idx="720">
                  <c:v>-5.0698108300949887</c:v>
                </c:pt>
              </c:numCache>
            </c:numRef>
          </c:yVal>
          <c:smooth val="1"/>
        </c:ser>
        <c:ser>
          <c:idx val="1"/>
          <c:order val="1"/>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Sheet2!$E$4:$E$724</c:f>
              <c:numCache>
                <c:formatCode>0.0_ </c:formatCode>
                <c:ptCount val="721"/>
                <c:pt idx="0">
                  <c:v>-0.88644162777161017</c:v>
                </c:pt>
                <c:pt idx="1">
                  <c:v>-0.88644162777161017</c:v>
                </c:pt>
                <c:pt idx="2">
                  <c:v>-0.88644162777161017</c:v>
                </c:pt>
                <c:pt idx="3">
                  <c:v>-0.88644162777161017</c:v>
                </c:pt>
                <c:pt idx="4">
                  <c:v>-0.88644162777161017</c:v>
                </c:pt>
                <c:pt idx="5">
                  <c:v>-0.88644162777161017</c:v>
                </c:pt>
                <c:pt idx="6">
                  <c:v>-0.88644162777161017</c:v>
                </c:pt>
                <c:pt idx="7">
                  <c:v>-0.88644162777161017</c:v>
                </c:pt>
                <c:pt idx="8">
                  <c:v>-0.98667198346105711</c:v>
                </c:pt>
                <c:pt idx="9">
                  <c:v>-0.88644162777161017</c:v>
                </c:pt>
                <c:pt idx="10">
                  <c:v>-0.98667198346105711</c:v>
                </c:pt>
                <c:pt idx="11">
                  <c:v>-0.98667198346105711</c:v>
                </c:pt>
                <c:pt idx="12">
                  <c:v>-0.98667198346105711</c:v>
                </c:pt>
                <c:pt idx="13">
                  <c:v>-0.98667198346105711</c:v>
                </c:pt>
                <c:pt idx="14">
                  <c:v>-0.98667198346105711</c:v>
                </c:pt>
                <c:pt idx="15">
                  <c:v>-0.88644162777161017</c:v>
                </c:pt>
                <c:pt idx="16">
                  <c:v>-0.98667198346105711</c:v>
                </c:pt>
                <c:pt idx="17">
                  <c:v>-0.88644162777161017</c:v>
                </c:pt>
                <c:pt idx="18">
                  <c:v>-0.88644162777161017</c:v>
                </c:pt>
                <c:pt idx="19">
                  <c:v>-0.88644162777161017</c:v>
                </c:pt>
                <c:pt idx="20">
                  <c:v>-0.88644162777161017</c:v>
                </c:pt>
                <c:pt idx="21">
                  <c:v>-0.88644162777161017</c:v>
                </c:pt>
                <c:pt idx="22">
                  <c:v>-0.88644162777161017</c:v>
                </c:pt>
                <c:pt idx="23">
                  <c:v>-0.88644162777161017</c:v>
                </c:pt>
                <c:pt idx="24">
                  <c:v>-0.88644162777161017</c:v>
                </c:pt>
                <c:pt idx="25">
                  <c:v>-0.88644162777161017</c:v>
                </c:pt>
                <c:pt idx="26">
                  <c:v>-0.88644162777161017</c:v>
                </c:pt>
                <c:pt idx="27">
                  <c:v>-0.88644162777161017</c:v>
                </c:pt>
                <c:pt idx="28">
                  <c:v>-0.88644162777161017</c:v>
                </c:pt>
                <c:pt idx="29">
                  <c:v>-0.88644162777161017</c:v>
                </c:pt>
                <c:pt idx="30">
                  <c:v>-0.98667198346105711</c:v>
                </c:pt>
                <c:pt idx="31">
                  <c:v>-0.98667198346105711</c:v>
                </c:pt>
                <c:pt idx="32">
                  <c:v>-0.98667198346105711</c:v>
                </c:pt>
                <c:pt idx="33">
                  <c:v>-0.88644162777161017</c:v>
                </c:pt>
                <c:pt idx="34">
                  <c:v>-0.98667198346105711</c:v>
                </c:pt>
                <c:pt idx="35">
                  <c:v>-0.88644162777161017</c:v>
                </c:pt>
                <c:pt idx="36">
                  <c:v>-0.98667198346105711</c:v>
                </c:pt>
                <c:pt idx="37">
                  <c:v>-0.88644162777161017</c:v>
                </c:pt>
                <c:pt idx="38">
                  <c:v>-0.98667198346105711</c:v>
                </c:pt>
                <c:pt idx="39">
                  <c:v>-0.98667198346105711</c:v>
                </c:pt>
                <c:pt idx="40">
                  <c:v>-0.98667198346105711</c:v>
                </c:pt>
                <c:pt idx="41">
                  <c:v>-0.98667198346105711</c:v>
                </c:pt>
                <c:pt idx="42">
                  <c:v>-0.98667198346105711</c:v>
                </c:pt>
                <c:pt idx="43">
                  <c:v>-0.98667198346105711</c:v>
                </c:pt>
                <c:pt idx="44">
                  <c:v>-0.88644162777161017</c:v>
                </c:pt>
                <c:pt idx="45">
                  <c:v>-0.88644162777161017</c:v>
                </c:pt>
                <c:pt idx="46">
                  <c:v>-0.88644162777161017</c:v>
                </c:pt>
                <c:pt idx="47">
                  <c:v>-0.88644162777161017</c:v>
                </c:pt>
                <c:pt idx="48">
                  <c:v>-0.88644162777161017</c:v>
                </c:pt>
                <c:pt idx="49">
                  <c:v>-0.98667198346105711</c:v>
                </c:pt>
                <c:pt idx="50">
                  <c:v>-0.88644162777161017</c:v>
                </c:pt>
                <c:pt idx="51">
                  <c:v>-0.88644162777161017</c:v>
                </c:pt>
                <c:pt idx="52">
                  <c:v>-0.98667198346105711</c:v>
                </c:pt>
                <c:pt idx="53">
                  <c:v>-0.88644162777161017</c:v>
                </c:pt>
                <c:pt idx="54">
                  <c:v>-0.88644162777161017</c:v>
                </c:pt>
                <c:pt idx="55">
                  <c:v>-0.98667198346105711</c:v>
                </c:pt>
                <c:pt idx="56">
                  <c:v>-0.98667198346105711</c:v>
                </c:pt>
                <c:pt idx="57">
                  <c:v>-0.88644162777161017</c:v>
                </c:pt>
                <c:pt idx="58">
                  <c:v>-0.98667198346105711</c:v>
                </c:pt>
                <c:pt idx="59">
                  <c:v>-0.88644162777161017</c:v>
                </c:pt>
                <c:pt idx="60">
                  <c:v>-0.88644162777161017</c:v>
                </c:pt>
                <c:pt idx="61">
                  <c:v>-0.98667198346105711</c:v>
                </c:pt>
                <c:pt idx="62">
                  <c:v>-0.98667198346105711</c:v>
                </c:pt>
                <c:pt idx="63">
                  <c:v>-0.98667198346105711</c:v>
                </c:pt>
                <c:pt idx="64">
                  <c:v>-0.88644162777161017</c:v>
                </c:pt>
                <c:pt idx="65">
                  <c:v>-0.98667198346105711</c:v>
                </c:pt>
                <c:pt idx="66">
                  <c:v>-0.98667198346105711</c:v>
                </c:pt>
                <c:pt idx="67">
                  <c:v>-0.98667198346105711</c:v>
                </c:pt>
                <c:pt idx="68">
                  <c:v>-0.98667198346105711</c:v>
                </c:pt>
                <c:pt idx="69">
                  <c:v>-0.98667198346105711</c:v>
                </c:pt>
                <c:pt idx="70">
                  <c:v>-0.98667198346105711</c:v>
                </c:pt>
                <c:pt idx="71">
                  <c:v>-0.98667198346105711</c:v>
                </c:pt>
                <c:pt idx="72">
                  <c:v>-0.98667198346105711</c:v>
                </c:pt>
                <c:pt idx="73">
                  <c:v>-0.88644162777161017</c:v>
                </c:pt>
                <c:pt idx="74">
                  <c:v>-0.88644162777161017</c:v>
                </c:pt>
                <c:pt idx="75">
                  <c:v>-0.98667198346105711</c:v>
                </c:pt>
                <c:pt idx="76">
                  <c:v>-0.88644162777161017</c:v>
                </c:pt>
                <c:pt idx="77">
                  <c:v>-0.98667198346105711</c:v>
                </c:pt>
                <c:pt idx="78">
                  <c:v>-0.98667198346105711</c:v>
                </c:pt>
                <c:pt idx="79">
                  <c:v>-0.98667198346105711</c:v>
                </c:pt>
                <c:pt idx="80">
                  <c:v>-0.98667198346105711</c:v>
                </c:pt>
                <c:pt idx="81">
                  <c:v>-0.98667198346105711</c:v>
                </c:pt>
                <c:pt idx="82">
                  <c:v>-0.98667198346105711</c:v>
                </c:pt>
                <c:pt idx="83">
                  <c:v>-0.98667198346105711</c:v>
                </c:pt>
                <c:pt idx="84">
                  <c:v>-0.98667198346105711</c:v>
                </c:pt>
                <c:pt idx="85">
                  <c:v>-0.98667198346105711</c:v>
                </c:pt>
                <c:pt idx="86">
                  <c:v>-0.98667198346105711</c:v>
                </c:pt>
                <c:pt idx="87">
                  <c:v>-0.98667198346105711</c:v>
                </c:pt>
                <c:pt idx="88">
                  <c:v>-0.98667198346105711</c:v>
                </c:pt>
                <c:pt idx="89">
                  <c:v>-0.98667198346105711</c:v>
                </c:pt>
                <c:pt idx="90">
                  <c:v>-0.98667198346105711</c:v>
                </c:pt>
                <c:pt idx="91">
                  <c:v>-0.98667198346105711</c:v>
                </c:pt>
                <c:pt idx="92">
                  <c:v>-0.98667198346105711</c:v>
                </c:pt>
                <c:pt idx="93">
                  <c:v>-0.98667198346105711</c:v>
                </c:pt>
                <c:pt idx="94">
                  <c:v>-0.98667198346105711</c:v>
                </c:pt>
                <c:pt idx="95">
                  <c:v>-0.98667198346105711</c:v>
                </c:pt>
                <c:pt idx="96">
                  <c:v>-0.98667198346105711</c:v>
                </c:pt>
                <c:pt idx="97">
                  <c:v>-0.98667198346105711</c:v>
                </c:pt>
                <c:pt idx="98">
                  <c:v>-0.98667198346105711</c:v>
                </c:pt>
                <c:pt idx="99">
                  <c:v>-0.98667198346105711</c:v>
                </c:pt>
                <c:pt idx="100">
                  <c:v>-0.88644162777161017</c:v>
                </c:pt>
                <c:pt idx="101">
                  <c:v>-0.88644162777161017</c:v>
                </c:pt>
                <c:pt idx="102">
                  <c:v>-0.88644162777161017</c:v>
                </c:pt>
                <c:pt idx="103">
                  <c:v>-0.88644162777161017</c:v>
                </c:pt>
                <c:pt idx="104">
                  <c:v>-0.88644162777161017</c:v>
                </c:pt>
                <c:pt idx="105">
                  <c:v>-0.98667198346105711</c:v>
                </c:pt>
                <c:pt idx="106">
                  <c:v>-0.88644162777161017</c:v>
                </c:pt>
                <c:pt idx="107">
                  <c:v>-0.78621127208216335</c:v>
                </c:pt>
                <c:pt idx="108">
                  <c:v>-0.78621127208216335</c:v>
                </c:pt>
                <c:pt idx="109">
                  <c:v>-0.78621127208216335</c:v>
                </c:pt>
                <c:pt idx="110">
                  <c:v>-0.68598091639271641</c:v>
                </c:pt>
                <c:pt idx="111">
                  <c:v>-0.88644162777161017</c:v>
                </c:pt>
                <c:pt idx="112">
                  <c:v>-0.88644162777161017</c:v>
                </c:pt>
                <c:pt idx="113">
                  <c:v>-0.68598091639271641</c:v>
                </c:pt>
                <c:pt idx="114">
                  <c:v>-0.78621127208216335</c:v>
                </c:pt>
                <c:pt idx="115">
                  <c:v>-0.38528984932437577</c:v>
                </c:pt>
                <c:pt idx="116">
                  <c:v>0.21609228481230558</c:v>
                </c:pt>
                <c:pt idx="117">
                  <c:v>0.81747441894898709</c:v>
                </c:pt>
                <c:pt idx="118">
                  <c:v>1.1181654860173276</c:v>
                </c:pt>
                <c:pt idx="119">
                  <c:v>1.719547620154009</c:v>
                </c:pt>
                <c:pt idx="120">
                  <c:v>2.4211601099801374</c:v>
                </c:pt>
                <c:pt idx="121">
                  <c:v>3.0225422441168184</c:v>
                </c:pt>
                <c:pt idx="122">
                  <c:v>3.6239243782534998</c:v>
                </c:pt>
                <c:pt idx="123">
                  <c:v>4.4257672237690748</c:v>
                </c:pt>
                <c:pt idx="124">
                  <c:v>4.8266886465268621</c:v>
                </c:pt>
                <c:pt idx="125">
                  <c:v>5.2276100692846503</c:v>
                </c:pt>
                <c:pt idx="126">
                  <c:v>5.9292225591107783</c:v>
                </c:pt>
                <c:pt idx="127">
                  <c:v>6.0294529148002249</c:v>
                </c:pt>
                <c:pt idx="128">
                  <c:v>6.3301439818685656</c:v>
                </c:pt>
                <c:pt idx="129">
                  <c:v>6.5306046932474597</c:v>
                </c:pt>
                <c:pt idx="130">
                  <c:v>6.6308350489369072</c:v>
                </c:pt>
                <c:pt idx="131">
                  <c:v>6.9315261160052479</c:v>
                </c:pt>
                <c:pt idx="132">
                  <c:v>7.1319868273841411</c:v>
                </c:pt>
                <c:pt idx="133">
                  <c:v>7.3324475387630343</c:v>
                </c:pt>
                <c:pt idx="134">
                  <c:v>7.3324475387630343</c:v>
                </c:pt>
                <c:pt idx="135">
                  <c:v>7.4326778944524818</c:v>
                </c:pt>
                <c:pt idx="136">
                  <c:v>7.4326778944524818</c:v>
                </c:pt>
                <c:pt idx="137">
                  <c:v>7.7333689615208225</c:v>
                </c:pt>
                <c:pt idx="138">
                  <c:v>8.0340600285891632</c:v>
                </c:pt>
                <c:pt idx="139">
                  <c:v>8.1342903842786107</c:v>
                </c:pt>
                <c:pt idx="140">
                  <c:v>8.0340600285891632</c:v>
                </c:pt>
                <c:pt idx="141">
                  <c:v>8.0340600285891632</c:v>
                </c:pt>
                <c:pt idx="142">
                  <c:v>8.2345207399680564</c:v>
                </c:pt>
                <c:pt idx="143">
                  <c:v>8.3347510956575039</c:v>
                </c:pt>
                <c:pt idx="144">
                  <c:v>8.3347510956575039</c:v>
                </c:pt>
                <c:pt idx="145">
                  <c:v>8.5352118070363989</c:v>
                </c:pt>
                <c:pt idx="146">
                  <c:v>8.6354421627258446</c:v>
                </c:pt>
                <c:pt idx="147">
                  <c:v>8.7356725184152921</c:v>
                </c:pt>
                <c:pt idx="148">
                  <c:v>8.8359028741047378</c:v>
                </c:pt>
                <c:pt idx="149">
                  <c:v>8.9361332297941853</c:v>
                </c:pt>
                <c:pt idx="150">
                  <c:v>8.9361332297941853</c:v>
                </c:pt>
                <c:pt idx="151">
                  <c:v>9.0363635854836328</c:v>
                </c:pt>
                <c:pt idx="152">
                  <c:v>9.1365939411730785</c:v>
                </c:pt>
                <c:pt idx="153">
                  <c:v>9.5375153639308667</c:v>
                </c:pt>
                <c:pt idx="154">
                  <c:v>9.236824296862526</c:v>
                </c:pt>
                <c:pt idx="155">
                  <c:v>9.1365939411730785</c:v>
                </c:pt>
                <c:pt idx="156">
                  <c:v>9.4372850082414192</c:v>
                </c:pt>
                <c:pt idx="157">
                  <c:v>9.3370546525519718</c:v>
                </c:pt>
                <c:pt idx="158">
                  <c:v>9.6377457196203142</c:v>
                </c:pt>
                <c:pt idx="159">
                  <c:v>9.8382064309992074</c:v>
                </c:pt>
                <c:pt idx="160">
                  <c:v>9.7379760753097599</c:v>
                </c:pt>
                <c:pt idx="161">
                  <c:v>9.8382064309992074</c:v>
                </c:pt>
                <c:pt idx="162">
                  <c:v>9.9384367866886532</c:v>
                </c:pt>
                <c:pt idx="163">
                  <c:v>9.9384367866886532</c:v>
                </c:pt>
                <c:pt idx="164">
                  <c:v>10.038667142378102</c:v>
                </c:pt>
                <c:pt idx="165">
                  <c:v>10.138897498067548</c:v>
                </c:pt>
                <c:pt idx="166">
                  <c:v>9.6377457196203142</c:v>
                </c:pt>
                <c:pt idx="167">
                  <c:v>9.6377457196203142</c:v>
                </c:pt>
                <c:pt idx="168">
                  <c:v>9.8382064309992074</c:v>
                </c:pt>
                <c:pt idx="169">
                  <c:v>10.239127853756996</c:v>
                </c:pt>
                <c:pt idx="170">
                  <c:v>10.038667142378102</c:v>
                </c:pt>
                <c:pt idx="171">
                  <c:v>10.038667142378102</c:v>
                </c:pt>
                <c:pt idx="172">
                  <c:v>9.6377457196203142</c:v>
                </c:pt>
                <c:pt idx="173">
                  <c:v>9.3370546525519718</c:v>
                </c:pt>
                <c:pt idx="174">
                  <c:v>9.0363635854836328</c:v>
                </c:pt>
                <c:pt idx="175">
                  <c:v>9.1365939411730785</c:v>
                </c:pt>
                <c:pt idx="176">
                  <c:v>8.8359028741047378</c:v>
                </c:pt>
                <c:pt idx="177">
                  <c:v>9.1365939411730785</c:v>
                </c:pt>
                <c:pt idx="178">
                  <c:v>9.7379760753097599</c:v>
                </c:pt>
                <c:pt idx="179">
                  <c:v>10.439588565135887</c:v>
                </c:pt>
                <c:pt idx="180">
                  <c:v>10.539818920825336</c:v>
                </c:pt>
                <c:pt idx="181">
                  <c:v>10.239127853756996</c:v>
                </c:pt>
                <c:pt idx="182">
                  <c:v>10.74027963220423</c:v>
                </c:pt>
                <c:pt idx="183">
                  <c:v>10.640049276514782</c:v>
                </c:pt>
                <c:pt idx="184">
                  <c:v>10.239127853756996</c:v>
                </c:pt>
                <c:pt idx="185">
                  <c:v>10.138897498067548</c:v>
                </c:pt>
                <c:pt idx="186">
                  <c:v>9.9384367866886532</c:v>
                </c:pt>
                <c:pt idx="187">
                  <c:v>9.5375153639308667</c:v>
                </c:pt>
                <c:pt idx="188">
                  <c:v>9.4372850082414192</c:v>
                </c:pt>
                <c:pt idx="189">
                  <c:v>9.0363635854836328</c:v>
                </c:pt>
                <c:pt idx="190">
                  <c:v>8.9361332297941853</c:v>
                </c:pt>
                <c:pt idx="191">
                  <c:v>9.1365939411730785</c:v>
                </c:pt>
                <c:pt idx="192">
                  <c:v>9.236824296862526</c:v>
                </c:pt>
                <c:pt idx="193">
                  <c:v>9.3370546525519718</c:v>
                </c:pt>
                <c:pt idx="194">
                  <c:v>9.9384367866886532</c:v>
                </c:pt>
                <c:pt idx="195">
                  <c:v>10.239127853756996</c:v>
                </c:pt>
                <c:pt idx="196">
                  <c:v>10.640049276514782</c:v>
                </c:pt>
                <c:pt idx="197">
                  <c:v>10.940740343583123</c:v>
                </c:pt>
                <c:pt idx="198">
                  <c:v>10.439588565135887</c:v>
                </c:pt>
                <c:pt idx="199">
                  <c:v>10.539818920825336</c:v>
                </c:pt>
                <c:pt idx="200">
                  <c:v>10.239127853756996</c:v>
                </c:pt>
                <c:pt idx="201">
                  <c:v>9.9384367866886532</c:v>
                </c:pt>
                <c:pt idx="202">
                  <c:v>9.7379760753097599</c:v>
                </c:pt>
                <c:pt idx="203">
                  <c:v>9.5375153639308667</c:v>
                </c:pt>
                <c:pt idx="204">
                  <c:v>9.1365939411730785</c:v>
                </c:pt>
                <c:pt idx="205">
                  <c:v>8.9361332297941853</c:v>
                </c:pt>
                <c:pt idx="206">
                  <c:v>9.0363635854836328</c:v>
                </c:pt>
                <c:pt idx="207">
                  <c:v>8.8359028741047378</c:v>
                </c:pt>
                <c:pt idx="208">
                  <c:v>8.6354421627258446</c:v>
                </c:pt>
                <c:pt idx="209">
                  <c:v>8.6354421627258446</c:v>
                </c:pt>
                <c:pt idx="210">
                  <c:v>8.6354421627258446</c:v>
                </c:pt>
                <c:pt idx="211">
                  <c:v>8.7356725184152921</c:v>
                </c:pt>
                <c:pt idx="212">
                  <c:v>8.6354421627258446</c:v>
                </c:pt>
                <c:pt idx="213">
                  <c:v>8.7356725184152921</c:v>
                </c:pt>
                <c:pt idx="214">
                  <c:v>8.8359028741047378</c:v>
                </c:pt>
                <c:pt idx="215">
                  <c:v>8.9361332297941853</c:v>
                </c:pt>
                <c:pt idx="216">
                  <c:v>9.4372850082414192</c:v>
                </c:pt>
                <c:pt idx="217">
                  <c:v>9.8382064309992074</c:v>
                </c:pt>
                <c:pt idx="218">
                  <c:v>10.339358209446441</c:v>
                </c:pt>
                <c:pt idx="219">
                  <c:v>10.74027963220423</c:v>
                </c:pt>
                <c:pt idx="220">
                  <c:v>11.04097069927257</c:v>
                </c:pt>
                <c:pt idx="221">
                  <c:v>11.441892122030357</c:v>
                </c:pt>
                <c:pt idx="222">
                  <c:v>10.940740343583123</c:v>
                </c:pt>
                <c:pt idx="223">
                  <c:v>10.339358209446441</c:v>
                </c:pt>
                <c:pt idx="224">
                  <c:v>10.138897498067548</c:v>
                </c:pt>
                <c:pt idx="225">
                  <c:v>10.038667142378102</c:v>
                </c:pt>
                <c:pt idx="226">
                  <c:v>9.7379760753097599</c:v>
                </c:pt>
                <c:pt idx="227">
                  <c:v>9.6377457196203142</c:v>
                </c:pt>
                <c:pt idx="228">
                  <c:v>9.4372850082414192</c:v>
                </c:pt>
                <c:pt idx="229">
                  <c:v>9.4372850082414192</c:v>
                </c:pt>
                <c:pt idx="230">
                  <c:v>9.4372850082414192</c:v>
                </c:pt>
                <c:pt idx="231">
                  <c:v>9.236824296862526</c:v>
                </c:pt>
                <c:pt idx="232">
                  <c:v>9.1365939411730785</c:v>
                </c:pt>
                <c:pt idx="233">
                  <c:v>9.236824296862526</c:v>
                </c:pt>
                <c:pt idx="234">
                  <c:v>9.0363635854836328</c:v>
                </c:pt>
                <c:pt idx="235">
                  <c:v>9.236824296862526</c:v>
                </c:pt>
                <c:pt idx="236">
                  <c:v>9.0363635854836328</c:v>
                </c:pt>
                <c:pt idx="237">
                  <c:v>9.1365939411730785</c:v>
                </c:pt>
                <c:pt idx="238">
                  <c:v>9.0363635854836328</c:v>
                </c:pt>
                <c:pt idx="239">
                  <c:v>8.9361332297941853</c:v>
                </c:pt>
                <c:pt idx="240">
                  <c:v>9.1365939411730785</c:v>
                </c:pt>
                <c:pt idx="241">
                  <c:v>9.236824296862526</c:v>
                </c:pt>
                <c:pt idx="242">
                  <c:v>9.236824296862526</c:v>
                </c:pt>
                <c:pt idx="243">
                  <c:v>9.5375153639308667</c:v>
                </c:pt>
                <c:pt idx="244">
                  <c:v>10.138897498067548</c:v>
                </c:pt>
                <c:pt idx="245">
                  <c:v>10.74027963220423</c:v>
                </c:pt>
                <c:pt idx="246">
                  <c:v>10.940740343583123</c:v>
                </c:pt>
                <c:pt idx="247">
                  <c:v>11.04097069927257</c:v>
                </c:pt>
                <c:pt idx="248">
                  <c:v>11.241431410651463</c:v>
                </c:pt>
                <c:pt idx="249">
                  <c:v>11.141201054962018</c:v>
                </c:pt>
                <c:pt idx="250">
                  <c:v>10.840509987893675</c:v>
                </c:pt>
                <c:pt idx="251">
                  <c:v>10.640049276514782</c:v>
                </c:pt>
                <c:pt idx="252">
                  <c:v>10.439588565135887</c:v>
                </c:pt>
                <c:pt idx="253">
                  <c:v>10.239127853756996</c:v>
                </c:pt>
                <c:pt idx="254">
                  <c:v>10.038667142378102</c:v>
                </c:pt>
                <c:pt idx="255">
                  <c:v>10.038667142378102</c:v>
                </c:pt>
                <c:pt idx="256">
                  <c:v>9.8382064309992074</c:v>
                </c:pt>
                <c:pt idx="257">
                  <c:v>9.7379760753097599</c:v>
                </c:pt>
                <c:pt idx="258">
                  <c:v>9.6377457196203142</c:v>
                </c:pt>
                <c:pt idx="259">
                  <c:v>9.7379760753097599</c:v>
                </c:pt>
                <c:pt idx="260">
                  <c:v>9.5375153639308667</c:v>
                </c:pt>
                <c:pt idx="261">
                  <c:v>9.6377457196203142</c:v>
                </c:pt>
                <c:pt idx="262">
                  <c:v>9.6377457196203142</c:v>
                </c:pt>
                <c:pt idx="263">
                  <c:v>9.6377457196203142</c:v>
                </c:pt>
                <c:pt idx="264">
                  <c:v>9.6377457196203142</c:v>
                </c:pt>
                <c:pt idx="265">
                  <c:v>9.6377457196203142</c:v>
                </c:pt>
                <c:pt idx="266">
                  <c:v>9.7379760753097599</c:v>
                </c:pt>
                <c:pt idx="267">
                  <c:v>9.5375153639308667</c:v>
                </c:pt>
                <c:pt idx="268">
                  <c:v>9.4372850082414192</c:v>
                </c:pt>
                <c:pt idx="269">
                  <c:v>9.5375153639308667</c:v>
                </c:pt>
                <c:pt idx="270">
                  <c:v>9.5375153639308667</c:v>
                </c:pt>
                <c:pt idx="271">
                  <c:v>9.4372850082414192</c:v>
                </c:pt>
                <c:pt idx="272">
                  <c:v>9.3370546525519718</c:v>
                </c:pt>
                <c:pt idx="273">
                  <c:v>9.5375153639308667</c:v>
                </c:pt>
                <c:pt idx="274">
                  <c:v>9.5375153639308667</c:v>
                </c:pt>
                <c:pt idx="275">
                  <c:v>9.5375153639308667</c:v>
                </c:pt>
                <c:pt idx="276">
                  <c:v>9.5375153639308667</c:v>
                </c:pt>
                <c:pt idx="277">
                  <c:v>9.7379760753097599</c:v>
                </c:pt>
                <c:pt idx="278">
                  <c:v>9.5375153639308667</c:v>
                </c:pt>
                <c:pt idx="279">
                  <c:v>9.6377457196203142</c:v>
                </c:pt>
                <c:pt idx="280">
                  <c:v>10.239127853756996</c:v>
                </c:pt>
                <c:pt idx="281">
                  <c:v>10.840509987893675</c:v>
                </c:pt>
                <c:pt idx="282">
                  <c:v>10.840509987893675</c:v>
                </c:pt>
                <c:pt idx="283">
                  <c:v>11.341661766340911</c:v>
                </c:pt>
                <c:pt idx="284">
                  <c:v>11.341661766340911</c:v>
                </c:pt>
                <c:pt idx="285">
                  <c:v>12.04327425616704</c:v>
                </c:pt>
                <c:pt idx="286">
                  <c:v>11.642352833409252</c:v>
                </c:pt>
                <c:pt idx="287">
                  <c:v>11.441892122030357</c:v>
                </c:pt>
                <c:pt idx="288">
                  <c:v>11.141201054962018</c:v>
                </c:pt>
                <c:pt idx="289">
                  <c:v>11.04097069927257</c:v>
                </c:pt>
                <c:pt idx="290">
                  <c:v>10.940740343583123</c:v>
                </c:pt>
                <c:pt idx="291">
                  <c:v>10.940740343583123</c:v>
                </c:pt>
                <c:pt idx="292">
                  <c:v>10.74027963220423</c:v>
                </c:pt>
                <c:pt idx="293">
                  <c:v>10.640049276514782</c:v>
                </c:pt>
                <c:pt idx="294">
                  <c:v>10.640049276514782</c:v>
                </c:pt>
                <c:pt idx="295">
                  <c:v>10.439588565135887</c:v>
                </c:pt>
                <c:pt idx="296">
                  <c:v>10.339358209446441</c:v>
                </c:pt>
                <c:pt idx="297">
                  <c:v>10.339358209446441</c:v>
                </c:pt>
                <c:pt idx="298">
                  <c:v>10.439588565135887</c:v>
                </c:pt>
                <c:pt idx="299">
                  <c:v>10.439588565135887</c:v>
                </c:pt>
                <c:pt idx="300">
                  <c:v>10.339358209446441</c:v>
                </c:pt>
                <c:pt idx="301">
                  <c:v>10.439588565135887</c:v>
                </c:pt>
                <c:pt idx="302">
                  <c:v>10.339358209446441</c:v>
                </c:pt>
                <c:pt idx="303">
                  <c:v>10.239127853756996</c:v>
                </c:pt>
                <c:pt idx="304">
                  <c:v>10.239127853756996</c:v>
                </c:pt>
                <c:pt idx="305">
                  <c:v>10.138897498067548</c:v>
                </c:pt>
                <c:pt idx="306">
                  <c:v>10.138897498067548</c:v>
                </c:pt>
                <c:pt idx="307">
                  <c:v>10.138897498067548</c:v>
                </c:pt>
                <c:pt idx="308">
                  <c:v>10.038667142378102</c:v>
                </c:pt>
                <c:pt idx="309">
                  <c:v>10.038667142378102</c:v>
                </c:pt>
                <c:pt idx="310">
                  <c:v>10.138897498067548</c:v>
                </c:pt>
                <c:pt idx="311">
                  <c:v>10.138897498067548</c:v>
                </c:pt>
                <c:pt idx="312">
                  <c:v>10.239127853756996</c:v>
                </c:pt>
                <c:pt idx="313">
                  <c:v>10.138897498067548</c:v>
                </c:pt>
                <c:pt idx="314">
                  <c:v>10.239127853756996</c:v>
                </c:pt>
                <c:pt idx="315">
                  <c:v>10.138897498067548</c:v>
                </c:pt>
                <c:pt idx="316">
                  <c:v>10.038667142378102</c:v>
                </c:pt>
                <c:pt idx="317">
                  <c:v>10.239127853756996</c:v>
                </c:pt>
                <c:pt idx="318">
                  <c:v>10.239127853756996</c:v>
                </c:pt>
                <c:pt idx="319">
                  <c:v>10.239127853756996</c:v>
                </c:pt>
                <c:pt idx="320">
                  <c:v>10.439588565135887</c:v>
                </c:pt>
                <c:pt idx="321">
                  <c:v>10.138897498067548</c:v>
                </c:pt>
                <c:pt idx="322">
                  <c:v>10.138897498067548</c:v>
                </c:pt>
                <c:pt idx="323">
                  <c:v>10.138897498067548</c:v>
                </c:pt>
                <c:pt idx="324">
                  <c:v>10.239127853756996</c:v>
                </c:pt>
                <c:pt idx="325">
                  <c:v>10.239127853756996</c:v>
                </c:pt>
                <c:pt idx="326">
                  <c:v>10.239127853756996</c:v>
                </c:pt>
                <c:pt idx="327">
                  <c:v>10.239127853756996</c:v>
                </c:pt>
                <c:pt idx="328">
                  <c:v>10.339358209446441</c:v>
                </c:pt>
                <c:pt idx="329">
                  <c:v>10.339358209446441</c:v>
                </c:pt>
                <c:pt idx="330">
                  <c:v>10.339358209446441</c:v>
                </c:pt>
                <c:pt idx="331">
                  <c:v>10.339358209446441</c:v>
                </c:pt>
                <c:pt idx="332">
                  <c:v>10.239127853756996</c:v>
                </c:pt>
                <c:pt idx="333">
                  <c:v>10.439588565135887</c:v>
                </c:pt>
                <c:pt idx="334">
                  <c:v>10.339358209446441</c:v>
                </c:pt>
                <c:pt idx="335">
                  <c:v>10.239127853756996</c:v>
                </c:pt>
                <c:pt idx="336">
                  <c:v>10.339358209446441</c:v>
                </c:pt>
                <c:pt idx="337">
                  <c:v>10.439588565135887</c:v>
                </c:pt>
                <c:pt idx="338">
                  <c:v>10.74027963220423</c:v>
                </c:pt>
                <c:pt idx="339">
                  <c:v>10.840509987893675</c:v>
                </c:pt>
                <c:pt idx="340">
                  <c:v>10.940740343583123</c:v>
                </c:pt>
                <c:pt idx="341">
                  <c:v>10.74027963220423</c:v>
                </c:pt>
                <c:pt idx="342">
                  <c:v>10.74027963220423</c:v>
                </c:pt>
                <c:pt idx="343">
                  <c:v>10.74027963220423</c:v>
                </c:pt>
                <c:pt idx="344">
                  <c:v>10.640049276514782</c:v>
                </c:pt>
                <c:pt idx="345">
                  <c:v>10.640049276514782</c:v>
                </c:pt>
                <c:pt idx="346">
                  <c:v>10.640049276514782</c:v>
                </c:pt>
                <c:pt idx="347">
                  <c:v>10.74027963220423</c:v>
                </c:pt>
                <c:pt idx="348">
                  <c:v>10.74027963220423</c:v>
                </c:pt>
                <c:pt idx="349">
                  <c:v>10.940740343583123</c:v>
                </c:pt>
                <c:pt idx="350">
                  <c:v>10.74027963220423</c:v>
                </c:pt>
                <c:pt idx="351">
                  <c:v>10.539818920825336</c:v>
                </c:pt>
                <c:pt idx="352">
                  <c:v>10.539818920825336</c:v>
                </c:pt>
                <c:pt idx="353">
                  <c:v>10.539818920825336</c:v>
                </c:pt>
                <c:pt idx="354">
                  <c:v>10.640049276514782</c:v>
                </c:pt>
                <c:pt idx="355">
                  <c:v>10.640049276514782</c:v>
                </c:pt>
                <c:pt idx="356">
                  <c:v>10.539818920825336</c:v>
                </c:pt>
                <c:pt idx="357">
                  <c:v>10.539818920825336</c:v>
                </c:pt>
                <c:pt idx="358">
                  <c:v>10.539818920825336</c:v>
                </c:pt>
                <c:pt idx="359">
                  <c:v>10.539818920825336</c:v>
                </c:pt>
                <c:pt idx="360">
                  <c:v>10.640049276514782</c:v>
                </c:pt>
                <c:pt idx="361">
                  <c:v>10.640049276514782</c:v>
                </c:pt>
                <c:pt idx="362">
                  <c:v>10.539818920825336</c:v>
                </c:pt>
                <c:pt idx="363">
                  <c:v>10.640049276514782</c:v>
                </c:pt>
                <c:pt idx="364">
                  <c:v>10.640049276514782</c:v>
                </c:pt>
                <c:pt idx="365">
                  <c:v>10.539818920825336</c:v>
                </c:pt>
                <c:pt idx="366">
                  <c:v>10.640049276514782</c:v>
                </c:pt>
                <c:pt idx="367">
                  <c:v>10.74027963220423</c:v>
                </c:pt>
                <c:pt idx="368">
                  <c:v>10.840509987893675</c:v>
                </c:pt>
                <c:pt idx="369">
                  <c:v>11.04097069927257</c:v>
                </c:pt>
                <c:pt idx="370">
                  <c:v>10.940740343583123</c:v>
                </c:pt>
                <c:pt idx="371">
                  <c:v>11.241431410651463</c:v>
                </c:pt>
                <c:pt idx="372">
                  <c:v>11.141201054962018</c:v>
                </c:pt>
                <c:pt idx="373">
                  <c:v>11.04097069927257</c:v>
                </c:pt>
                <c:pt idx="374">
                  <c:v>11.241431410651463</c:v>
                </c:pt>
                <c:pt idx="375">
                  <c:v>11.542122477719806</c:v>
                </c:pt>
                <c:pt idx="376">
                  <c:v>11.441892122030357</c:v>
                </c:pt>
                <c:pt idx="377">
                  <c:v>11.341661766340911</c:v>
                </c:pt>
                <c:pt idx="378">
                  <c:v>11.341661766340911</c:v>
                </c:pt>
                <c:pt idx="379">
                  <c:v>11.441892122030357</c:v>
                </c:pt>
                <c:pt idx="380">
                  <c:v>11.441892122030357</c:v>
                </c:pt>
                <c:pt idx="381">
                  <c:v>11.141201054962018</c:v>
                </c:pt>
                <c:pt idx="382">
                  <c:v>11.04097069927257</c:v>
                </c:pt>
                <c:pt idx="383">
                  <c:v>11.241431410651463</c:v>
                </c:pt>
                <c:pt idx="384">
                  <c:v>11.04097069927257</c:v>
                </c:pt>
                <c:pt idx="385">
                  <c:v>11.241431410651463</c:v>
                </c:pt>
                <c:pt idx="386">
                  <c:v>11.341661766340911</c:v>
                </c:pt>
                <c:pt idx="387">
                  <c:v>11.241431410651463</c:v>
                </c:pt>
                <c:pt idx="388">
                  <c:v>11.441892122030357</c:v>
                </c:pt>
                <c:pt idx="389">
                  <c:v>11.141201054962018</c:v>
                </c:pt>
                <c:pt idx="390">
                  <c:v>11.04097069927257</c:v>
                </c:pt>
                <c:pt idx="391">
                  <c:v>11.141201054962018</c:v>
                </c:pt>
                <c:pt idx="392">
                  <c:v>11.441892122030357</c:v>
                </c:pt>
                <c:pt idx="393">
                  <c:v>11.341661766340911</c:v>
                </c:pt>
                <c:pt idx="394">
                  <c:v>11.241431410651463</c:v>
                </c:pt>
                <c:pt idx="395">
                  <c:v>11.341661766340911</c:v>
                </c:pt>
                <c:pt idx="396">
                  <c:v>11.441892122030357</c:v>
                </c:pt>
                <c:pt idx="397">
                  <c:v>11.542122477719806</c:v>
                </c:pt>
                <c:pt idx="398">
                  <c:v>11.241431410651463</c:v>
                </c:pt>
                <c:pt idx="399">
                  <c:v>11.441892122030357</c:v>
                </c:pt>
                <c:pt idx="400">
                  <c:v>11.441892122030357</c:v>
                </c:pt>
                <c:pt idx="401">
                  <c:v>11.542122477719806</c:v>
                </c:pt>
                <c:pt idx="402">
                  <c:v>11.441892122030357</c:v>
                </c:pt>
                <c:pt idx="403">
                  <c:v>11.441892122030357</c:v>
                </c:pt>
                <c:pt idx="404">
                  <c:v>11.341661766340911</c:v>
                </c:pt>
                <c:pt idx="405">
                  <c:v>11.241431410651463</c:v>
                </c:pt>
                <c:pt idx="406">
                  <c:v>11.04097069927257</c:v>
                </c:pt>
                <c:pt idx="407">
                  <c:v>11.241431410651463</c:v>
                </c:pt>
                <c:pt idx="408">
                  <c:v>11.241431410651463</c:v>
                </c:pt>
                <c:pt idx="409">
                  <c:v>11.341661766340911</c:v>
                </c:pt>
                <c:pt idx="410">
                  <c:v>11.341661766340911</c:v>
                </c:pt>
                <c:pt idx="411">
                  <c:v>11.341661766340911</c:v>
                </c:pt>
                <c:pt idx="412">
                  <c:v>11.241431410651463</c:v>
                </c:pt>
                <c:pt idx="413">
                  <c:v>11.241431410651463</c:v>
                </c:pt>
                <c:pt idx="414">
                  <c:v>11.341661766340911</c:v>
                </c:pt>
                <c:pt idx="415">
                  <c:v>11.241431410651463</c:v>
                </c:pt>
                <c:pt idx="416">
                  <c:v>11.441892122030357</c:v>
                </c:pt>
                <c:pt idx="417">
                  <c:v>11.441892122030357</c:v>
                </c:pt>
                <c:pt idx="418">
                  <c:v>11.542122477719806</c:v>
                </c:pt>
                <c:pt idx="419">
                  <c:v>11.441892122030357</c:v>
                </c:pt>
                <c:pt idx="420">
                  <c:v>11.441892122030357</c:v>
                </c:pt>
                <c:pt idx="421">
                  <c:v>11.441892122030357</c:v>
                </c:pt>
                <c:pt idx="422">
                  <c:v>11.441892122030357</c:v>
                </c:pt>
                <c:pt idx="423">
                  <c:v>11.642352833409252</c:v>
                </c:pt>
                <c:pt idx="424">
                  <c:v>11.542122477719806</c:v>
                </c:pt>
                <c:pt idx="425">
                  <c:v>11.441892122030357</c:v>
                </c:pt>
                <c:pt idx="426">
                  <c:v>11.642352833409252</c:v>
                </c:pt>
                <c:pt idx="427">
                  <c:v>11.642352833409252</c:v>
                </c:pt>
                <c:pt idx="428">
                  <c:v>11.441892122030357</c:v>
                </c:pt>
                <c:pt idx="429">
                  <c:v>11.842813544788145</c:v>
                </c:pt>
                <c:pt idx="430">
                  <c:v>11.642352833409252</c:v>
                </c:pt>
                <c:pt idx="431">
                  <c:v>11.642352833409252</c:v>
                </c:pt>
                <c:pt idx="432">
                  <c:v>11.742583189098699</c:v>
                </c:pt>
                <c:pt idx="433">
                  <c:v>11.742583189098699</c:v>
                </c:pt>
                <c:pt idx="434">
                  <c:v>11.742583189098699</c:v>
                </c:pt>
                <c:pt idx="435">
                  <c:v>11.943043900477591</c:v>
                </c:pt>
                <c:pt idx="436">
                  <c:v>11.842813544788145</c:v>
                </c:pt>
                <c:pt idx="437">
                  <c:v>11.542122477719806</c:v>
                </c:pt>
                <c:pt idx="438">
                  <c:v>11.642352833409252</c:v>
                </c:pt>
                <c:pt idx="439">
                  <c:v>11.742583189098699</c:v>
                </c:pt>
                <c:pt idx="440">
                  <c:v>11.842813544788145</c:v>
                </c:pt>
                <c:pt idx="441">
                  <c:v>11.842813544788145</c:v>
                </c:pt>
                <c:pt idx="442">
                  <c:v>11.642352833409252</c:v>
                </c:pt>
                <c:pt idx="443">
                  <c:v>12.04327425616704</c:v>
                </c:pt>
                <c:pt idx="444">
                  <c:v>11.842813544788145</c:v>
                </c:pt>
                <c:pt idx="445">
                  <c:v>11.943043900477591</c:v>
                </c:pt>
                <c:pt idx="446">
                  <c:v>11.742583189098699</c:v>
                </c:pt>
                <c:pt idx="447">
                  <c:v>11.642352833409252</c:v>
                </c:pt>
                <c:pt idx="448">
                  <c:v>11.842813544788145</c:v>
                </c:pt>
                <c:pt idx="449">
                  <c:v>11.742583189098699</c:v>
                </c:pt>
                <c:pt idx="450">
                  <c:v>12.04327425616704</c:v>
                </c:pt>
                <c:pt idx="451">
                  <c:v>12.04327425616704</c:v>
                </c:pt>
                <c:pt idx="452">
                  <c:v>11.842813544788145</c:v>
                </c:pt>
                <c:pt idx="453">
                  <c:v>12.04327425616704</c:v>
                </c:pt>
                <c:pt idx="454">
                  <c:v>11.943043900477591</c:v>
                </c:pt>
                <c:pt idx="455">
                  <c:v>11.842813544788145</c:v>
                </c:pt>
                <c:pt idx="456">
                  <c:v>12.04327425616704</c:v>
                </c:pt>
                <c:pt idx="457">
                  <c:v>12.04327425616704</c:v>
                </c:pt>
                <c:pt idx="458">
                  <c:v>11.943043900477591</c:v>
                </c:pt>
                <c:pt idx="459">
                  <c:v>11.842813544788145</c:v>
                </c:pt>
                <c:pt idx="460">
                  <c:v>11.742583189098699</c:v>
                </c:pt>
                <c:pt idx="461">
                  <c:v>12.04327425616704</c:v>
                </c:pt>
                <c:pt idx="462">
                  <c:v>12.04327425616704</c:v>
                </c:pt>
                <c:pt idx="463">
                  <c:v>12.04327425616704</c:v>
                </c:pt>
                <c:pt idx="464">
                  <c:v>11.943043900477591</c:v>
                </c:pt>
                <c:pt idx="465">
                  <c:v>12.143504611856486</c:v>
                </c:pt>
                <c:pt idx="466">
                  <c:v>12.143504611856486</c:v>
                </c:pt>
                <c:pt idx="467">
                  <c:v>12.04327425616704</c:v>
                </c:pt>
                <c:pt idx="468">
                  <c:v>12.143504611856486</c:v>
                </c:pt>
                <c:pt idx="469">
                  <c:v>12.04327425616704</c:v>
                </c:pt>
                <c:pt idx="470">
                  <c:v>12.243734967545933</c:v>
                </c:pt>
                <c:pt idx="471">
                  <c:v>12.143504611856486</c:v>
                </c:pt>
                <c:pt idx="472">
                  <c:v>12.243734967545933</c:v>
                </c:pt>
                <c:pt idx="473">
                  <c:v>12.143504611856486</c:v>
                </c:pt>
                <c:pt idx="474">
                  <c:v>12.243734967545933</c:v>
                </c:pt>
                <c:pt idx="475">
                  <c:v>12.143504611856486</c:v>
                </c:pt>
                <c:pt idx="476">
                  <c:v>12.243734967545933</c:v>
                </c:pt>
                <c:pt idx="477">
                  <c:v>12.243734967545933</c:v>
                </c:pt>
                <c:pt idx="478">
                  <c:v>12.243734967545933</c:v>
                </c:pt>
                <c:pt idx="479">
                  <c:v>12.143504611856486</c:v>
                </c:pt>
                <c:pt idx="480">
                  <c:v>12.143504611856486</c:v>
                </c:pt>
                <c:pt idx="481">
                  <c:v>12.243734967545933</c:v>
                </c:pt>
                <c:pt idx="482">
                  <c:v>12.04327425616704</c:v>
                </c:pt>
                <c:pt idx="483">
                  <c:v>11.842813544788145</c:v>
                </c:pt>
                <c:pt idx="484">
                  <c:v>11.742583189098699</c:v>
                </c:pt>
                <c:pt idx="485">
                  <c:v>11.842813544788145</c:v>
                </c:pt>
                <c:pt idx="486">
                  <c:v>11.943043900477591</c:v>
                </c:pt>
                <c:pt idx="487">
                  <c:v>11.943043900477591</c:v>
                </c:pt>
                <c:pt idx="488">
                  <c:v>11.943043900477591</c:v>
                </c:pt>
                <c:pt idx="489">
                  <c:v>11.842813544788145</c:v>
                </c:pt>
                <c:pt idx="490">
                  <c:v>11.943043900477591</c:v>
                </c:pt>
                <c:pt idx="491">
                  <c:v>11.943043900477591</c:v>
                </c:pt>
                <c:pt idx="492">
                  <c:v>12.04327425616704</c:v>
                </c:pt>
                <c:pt idx="493">
                  <c:v>11.943043900477591</c:v>
                </c:pt>
                <c:pt idx="494">
                  <c:v>12.04327425616704</c:v>
                </c:pt>
                <c:pt idx="495">
                  <c:v>12.04327425616704</c:v>
                </c:pt>
                <c:pt idx="496">
                  <c:v>12.04327425616704</c:v>
                </c:pt>
                <c:pt idx="497">
                  <c:v>12.04327425616704</c:v>
                </c:pt>
                <c:pt idx="498">
                  <c:v>12.04327425616704</c:v>
                </c:pt>
                <c:pt idx="499">
                  <c:v>12.04327425616704</c:v>
                </c:pt>
                <c:pt idx="500">
                  <c:v>12.143504611856486</c:v>
                </c:pt>
                <c:pt idx="501">
                  <c:v>12.243734967545933</c:v>
                </c:pt>
                <c:pt idx="502">
                  <c:v>12.444195678924826</c:v>
                </c:pt>
                <c:pt idx="503">
                  <c:v>12.243734967545933</c:v>
                </c:pt>
                <c:pt idx="504">
                  <c:v>12.243734967545933</c:v>
                </c:pt>
                <c:pt idx="505">
                  <c:v>12.143504611856486</c:v>
                </c:pt>
                <c:pt idx="506">
                  <c:v>12.143504611856486</c:v>
                </c:pt>
                <c:pt idx="507">
                  <c:v>12.143504611856486</c:v>
                </c:pt>
                <c:pt idx="508">
                  <c:v>12.243734967545933</c:v>
                </c:pt>
                <c:pt idx="509">
                  <c:v>12.143504611856486</c:v>
                </c:pt>
                <c:pt idx="510">
                  <c:v>12.343965323235379</c:v>
                </c:pt>
                <c:pt idx="511">
                  <c:v>12.343965323235379</c:v>
                </c:pt>
                <c:pt idx="512">
                  <c:v>12.143504611856486</c:v>
                </c:pt>
                <c:pt idx="513">
                  <c:v>12.243734967545933</c:v>
                </c:pt>
                <c:pt idx="514">
                  <c:v>12.444195678924826</c:v>
                </c:pt>
                <c:pt idx="515">
                  <c:v>12.343965323235379</c:v>
                </c:pt>
                <c:pt idx="516">
                  <c:v>12.644656390303721</c:v>
                </c:pt>
                <c:pt idx="517">
                  <c:v>12.343965323235379</c:v>
                </c:pt>
                <c:pt idx="518">
                  <c:v>12.544426034614274</c:v>
                </c:pt>
                <c:pt idx="519">
                  <c:v>12.444195678924826</c:v>
                </c:pt>
                <c:pt idx="520">
                  <c:v>12.444195678924826</c:v>
                </c:pt>
                <c:pt idx="521">
                  <c:v>12.444195678924826</c:v>
                </c:pt>
                <c:pt idx="522">
                  <c:v>12.444195678924826</c:v>
                </c:pt>
                <c:pt idx="523">
                  <c:v>12.444195678924826</c:v>
                </c:pt>
                <c:pt idx="524">
                  <c:v>12.544426034614274</c:v>
                </c:pt>
                <c:pt idx="525">
                  <c:v>12.444195678924826</c:v>
                </c:pt>
                <c:pt idx="526">
                  <c:v>12.644656390303721</c:v>
                </c:pt>
                <c:pt idx="527">
                  <c:v>12.644656390303721</c:v>
                </c:pt>
                <c:pt idx="528">
                  <c:v>12.644656390303721</c:v>
                </c:pt>
                <c:pt idx="529">
                  <c:v>12.544426034614274</c:v>
                </c:pt>
                <c:pt idx="530">
                  <c:v>12.544426034614274</c:v>
                </c:pt>
                <c:pt idx="531">
                  <c:v>12.544426034614274</c:v>
                </c:pt>
                <c:pt idx="532">
                  <c:v>12.544426034614274</c:v>
                </c:pt>
                <c:pt idx="533">
                  <c:v>12.644656390303721</c:v>
                </c:pt>
                <c:pt idx="534">
                  <c:v>12.644656390303721</c:v>
                </c:pt>
                <c:pt idx="535">
                  <c:v>12.644656390303721</c:v>
                </c:pt>
                <c:pt idx="536">
                  <c:v>12.544426034614274</c:v>
                </c:pt>
                <c:pt idx="537">
                  <c:v>12.444195678924826</c:v>
                </c:pt>
                <c:pt idx="538">
                  <c:v>12.343965323235379</c:v>
                </c:pt>
                <c:pt idx="539">
                  <c:v>12.243734967545933</c:v>
                </c:pt>
                <c:pt idx="540">
                  <c:v>12.243734967545933</c:v>
                </c:pt>
                <c:pt idx="541">
                  <c:v>12.343965323235379</c:v>
                </c:pt>
                <c:pt idx="542">
                  <c:v>12.444195678924826</c:v>
                </c:pt>
                <c:pt idx="543">
                  <c:v>12.343965323235379</c:v>
                </c:pt>
                <c:pt idx="544">
                  <c:v>12.343965323235379</c:v>
                </c:pt>
                <c:pt idx="545">
                  <c:v>12.343965323235379</c:v>
                </c:pt>
                <c:pt idx="546">
                  <c:v>12.343965323235379</c:v>
                </c:pt>
                <c:pt idx="547">
                  <c:v>12.644656390303721</c:v>
                </c:pt>
                <c:pt idx="548">
                  <c:v>12.544426034614274</c:v>
                </c:pt>
                <c:pt idx="549">
                  <c:v>12.444195678924826</c:v>
                </c:pt>
                <c:pt idx="550">
                  <c:v>12.644656390303721</c:v>
                </c:pt>
                <c:pt idx="551">
                  <c:v>12.744886745993167</c:v>
                </c:pt>
                <c:pt idx="552">
                  <c:v>12.744886745993167</c:v>
                </c:pt>
                <c:pt idx="553">
                  <c:v>12.544426034614274</c:v>
                </c:pt>
                <c:pt idx="554">
                  <c:v>12.644656390303721</c:v>
                </c:pt>
                <c:pt idx="555">
                  <c:v>12.644656390303721</c:v>
                </c:pt>
                <c:pt idx="556">
                  <c:v>12.544426034614274</c:v>
                </c:pt>
                <c:pt idx="557">
                  <c:v>12.343965323235379</c:v>
                </c:pt>
                <c:pt idx="558">
                  <c:v>12.243734967545933</c:v>
                </c:pt>
                <c:pt idx="559">
                  <c:v>12.243734967545933</c:v>
                </c:pt>
                <c:pt idx="560">
                  <c:v>12.444195678924826</c:v>
                </c:pt>
                <c:pt idx="561">
                  <c:v>12.544426034614274</c:v>
                </c:pt>
                <c:pt idx="562">
                  <c:v>12.343965323235379</c:v>
                </c:pt>
                <c:pt idx="563">
                  <c:v>12.544426034614274</c:v>
                </c:pt>
                <c:pt idx="564">
                  <c:v>12.444195678924826</c:v>
                </c:pt>
                <c:pt idx="565">
                  <c:v>12.544426034614274</c:v>
                </c:pt>
                <c:pt idx="566">
                  <c:v>12.644656390303721</c:v>
                </c:pt>
                <c:pt idx="567">
                  <c:v>12.544426034614274</c:v>
                </c:pt>
                <c:pt idx="568">
                  <c:v>12.444195678924826</c:v>
                </c:pt>
                <c:pt idx="569">
                  <c:v>12.544426034614274</c:v>
                </c:pt>
                <c:pt idx="570">
                  <c:v>12.544426034614274</c:v>
                </c:pt>
                <c:pt idx="571">
                  <c:v>12.544426034614274</c:v>
                </c:pt>
                <c:pt idx="572">
                  <c:v>12.644656390303721</c:v>
                </c:pt>
                <c:pt idx="573">
                  <c:v>12.444195678924826</c:v>
                </c:pt>
                <c:pt idx="574">
                  <c:v>12.444195678924826</c:v>
                </c:pt>
                <c:pt idx="575">
                  <c:v>12.544426034614274</c:v>
                </c:pt>
                <c:pt idx="576">
                  <c:v>12.444195678924826</c:v>
                </c:pt>
                <c:pt idx="577">
                  <c:v>12.343965323235379</c:v>
                </c:pt>
                <c:pt idx="578">
                  <c:v>12.444195678924826</c:v>
                </c:pt>
                <c:pt idx="579">
                  <c:v>12.343965323235379</c:v>
                </c:pt>
                <c:pt idx="580">
                  <c:v>12.444195678924826</c:v>
                </c:pt>
                <c:pt idx="581">
                  <c:v>12.544426034614274</c:v>
                </c:pt>
                <c:pt idx="582">
                  <c:v>12.644656390303721</c:v>
                </c:pt>
                <c:pt idx="583">
                  <c:v>12.644656390303721</c:v>
                </c:pt>
                <c:pt idx="584">
                  <c:v>12.544426034614274</c:v>
                </c:pt>
                <c:pt idx="585">
                  <c:v>12.544426034614274</c:v>
                </c:pt>
                <c:pt idx="586">
                  <c:v>12.544426034614274</c:v>
                </c:pt>
                <c:pt idx="587">
                  <c:v>12.644656390303721</c:v>
                </c:pt>
                <c:pt idx="588">
                  <c:v>12.644656390303721</c:v>
                </c:pt>
                <c:pt idx="589">
                  <c:v>12.644656390303721</c:v>
                </c:pt>
                <c:pt idx="590">
                  <c:v>12.744886745993167</c:v>
                </c:pt>
                <c:pt idx="591">
                  <c:v>12.544426034614274</c:v>
                </c:pt>
                <c:pt idx="592">
                  <c:v>12.644656390303721</c:v>
                </c:pt>
                <c:pt idx="593">
                  <c:v>12.744886745993167</c:v>
                </c:pt>
                <c:pt idx="594">
                  <c:v>12.544426034614274</c:v>
                </c:pt>
                <c:pt idx="595">
                  <c:v>12.744886745993167</c:v>
                </c:pt>
                <c:pt idx="596">
                  <c:v>12.744886745993167</c:v>
                </c:pt>
                <c:pt idx="597">
                  <c:v>12.744886745993167</c:v>
                </c:pt>
                <c:pt idx="598">
                  <c:v>12.94534745737206</c:v>
                </c:pt>
                <c:pt idx="599">
                  <c:v>12.544426034614274</c:v>
                </c:pt>
                <c:pt idx="600">
                  <c:v>12.544426034614274</c:v>
                </c:pt>
                <c:pt idx="601">
                  <c:v>12.845117101682614</c:v>
                </c:pt>
                <c:pt idx="602">
                  <c:v>12.845117101682614</c:v>
                </c:pt>
                <c:pt idx="603">
                  <c:v>12.744886745993167</c:v>
                </c:pt>
                <c:pt idx="604">
                  <c:v>12.744886745993167</c:v>
                </c:pt>
                <c:pt idx="605">
                  <c:v>12.744886745993167</c:v>
                </c:pt>
                <c:pt idx="606">
                  <c:v>12.644656390303721</c:v>
                </c:pt>
                <c:pt idx="607">
                  <c:v>12.744886745993167</c:v>
                </c:pt>
                <c:pt idx="608">
                  <c:v>12.744886745993167</c:v>
                </c:pt>
                <c:pt idx="609">
                  <c:v>13.145808168750955</c:v>
                </c:pt>
                <c:pt idx="610">
                  <c:v>13.145808168750955</c:v>
                </c:pt>
                <c:pt idx="611">
                  <c:v>13.246038524440401</c:v>
                </c:pt>
                <c:pt idx="612">
                  <c:v>13.045577813061509</c:v>
                </c:pt>
                <c:pt idx="613">
                  <c:v>12.845117101682614</c:v>
                </c:pt>
                <c:pt idx="614">
                  <c:v>12.744886745993167</c:v>
                </c:pt>
                <c:pt idx="615">
                  <c:v>12.94534745737206</c:v>
                </c:pt>
                <c:pt idx="616">
                  <c:v>13.045577813061509</c:v>
                </c:pt>
                <c:pt idx="617">
                  <c:v>13.045577813061509</c:v>
                </c:pt>
                <c:pt idx="618">
                  <c:v>12.94534745737206</c:v>
                </c:pt>
                <c:pt idx="619">
                  <c:v>13.045577813061509</c:v>
                </c:pt>
                <c:pt idx="620">
                  <c:v>12.94534745737206</c:v>
                </c:pt>
                <c:pt idx="621">
                  <c:v>12.94534745737206</c:v>
                </c:pt>
                <c:pt idx="622">
                  <c:v>13.045577813061509</c:v>
                </c:pt>
                <c:pt idx="623">
                  <c:v>13.145808168750955</c:v>
                </c:pt>
                <c:pt idx="624">
                  <c:v>13.045577813061509</c:v>
                </c:pt>
                <c:pt idx="625">
                  <c:v>12.94534745737206</c:v>
                </c:pt>
                <c:pt idx="626">
                  <c:v>12.94534745737206</c:v>
                </c:pt>
                <c:pt idx="627">
                  <c:v>13.145808168750955</c:v>
                </c:pt>
                <c:pt idx="628">
                  <c:v>13.145808168750955</c:v>
                </c:pt>
                <c:pt idx="629">
                  <c:v>13.045577813061509</c:v>
                </c:pt>
                <c:pt idx="630">
                  <c:v>13.045577813061509</c:v>
                </c:pt>
                <c:pt idx="631">
                  <c:v>13.246038524440401</c:v>
                </c:pt>
                <c:pt idx="632">
                  <c:v>13.145808168750955</c:v>
                </c:pt>
                <c:pt idx="633">
                  <c:v>12.94534745737206</c:v>
                </c:pt>
                <c:pt idx="634">
                  <c:v>13.145808168750955</c:v>
                </c:pt>
                <c:pt idx="635">
                  <c:v>12.845117101682614</c:v>
                </c:pt>
                <c:pt idx="636">
                  <c:v>12.94534745737206</c:v>
                </c:pt>
                <c:pt idx="637">
                  <c:v>12.94534745737206</c:v>
                </c:pt>
                <c:pt idx="638">
                  <c:v>12.94534745737206</c:v>
                </c:pt>
                <c:pt idx="639">
                  <c:v>13.145808168750955</c:v>
                </c:pt>
                <c:pt idx="640">
                  <c:v>13.145808168750955</c:v>
                </c:pt>
                <c:pt idx="641">
                  <c:v>13.246038524440401</c:v>
                </c:pt>
                <c:pt idx="642">
                  <c:v>13.045577813061509</c:v>
                </c:pt>
                <c:pt idx="643">
                  <c:v>13.346268880129848</c:v>
                </c:pt>
                <c:pt idx="644">
                  <c:v>13.246038524440401</c:v>
                </c:pt>
                <c:pt idx="645">
                  <c:v>13.145808168750955</c:v>
                </c:pt>
                <c:pt idx="646">
                  <c:v>13.145808168750955</c:v>
                </c:pt>
                <c:pt idx="647">
                  <c:v>12.644656390303721</c:v>
                </c:pt>
                <c:pt idx="648">
                  <c:v>12.744886745993167</c:v>
                </c:pt>
                <c:pt idx="649">
                  <c:v>12.94534745737206</c:v>
                </c:pt>
                <c:pt idx="650">
                  <c:v>12.845117101682614</c:v>
                </c:pt>
                <c:pt idx="651">
                  <c:v>13.045577813061509</c:v>
                </c:pt>
                <c:pt idx="652">
                  <c:v>13.045577813061509</c:v>
                </c:pt>
                <c:pt idx="653">
                  <c:v>12.845117101682614</c:v>
                </c:pt>
                <c:pt idx="654">
                  <c:v>12.845117101682614</c:v>
                </c:pt>
                <c:pt idx="655">
                  <c:v>12.845117101682614</c:v>
                </c:pt>
                <c:pt idx="656">
                  <c:v>13.045577813061509</c:v>
                </c:pt>
                <c:pt idx="657">
                  <c:v>12.94534745737206</c:v>
                </c:pt>
                <c:pt idx="658">
                  <c:v>13.045577813061509</c:v>
                </c:pt>
                <c:pt idx="659">
                  <c:v>12.845117101682614</c:v>
                </c:pt>
                <c:pt idx="660">
                  <c:v>13.045577813061509</c:v>
                </c:pt>
                <c:pt idx="661">
                  <c:v>13.145808168750955</c:v>
                </c:pt>
                <c:pt idx="662">
                  <c:v>12.94534745737206</c:v>
                </c:pt>
                <c:pt idx="663">
                  <c:v>13.045577813061509</c:v>
                </c:pt>
                <c:pt idx="664">
                  <c:v>12.845117101682614</c:v>
                </c:pt>
                <c:pt idx="665">
                  <c:v>12.94534745737206</c:v>
                </c:pt>
                <c:pt idx="666">
                  <c:v>13.045577813061509</c:v>
                </c:pt>
                <c:pt idx="667">
                  <c:v>13.045577813061509</c:v>
                </c:pt>
                <c:pt idx="668">
                  <c:v>12.744886745993167</c:v>
                </c:pt>
                <c:pt idx="669">
                  <c:v>13.045577813061509</c:v>
                </c:pt>
                <c:pt idx="670">
                  <c:v>12.845117101682614</c:v>
                </c:pt>
                <c:pt idx="671">
                  <c:v>12.845117101682614</c:v>
                </c:pt>
                <c:pt idx="672">
                  <c:v>13.045577813061509</c:v>
                </c:pt>
                <c:pt idx="673">
                  <c:v>12.845117101682614</c:v>
                </c:pt>
                <c:pt idx="674">
                  <c:v>12.94534745737206</c:v>
                </c:pt>
                <c:pt idx="675">
                  <c:v>12.845117101682614</c:v>
                </c:pt>
                <c:pt idx="676">
                  <c:v>12.845117101682614</c:v>
                </c:pt>
                <c:pt idx="677">
                  <c:v>12.94534745737206</c:v>
                </c:pt>
                <c:pt idx="678">
                  <c:v>12.744886745993167</c:v>
                </c:pt>
                <c:pt idx="679">
                  <c:v>12.744886745993167</c:v>
                </c:pt>
                <c:pt idx="680">
                  <c:v>12.94534745737206</c:v>
                </c:pt>
                <c:pt idx="681">
                  <c:v>12.845117101682614</c:v>
                </c:pt>
                <c:pt idx="682">
                  <c:v>12.845117101682614</c:v>
                </c:pt>
                <c:pt idx="683">
                  <c:v>12.94534745737206</c:v>
                </c:pt>
                <c:pt idx="684">
                  <c:v>12.94534745737206</c:v>
                </c:pt>
                <c:pt idx="685">
                  <c:v>12.94534745737206</c:v>
                </c:pt>
                <c:pt idx="686">
                  <c:v>13.045577813061509</c:v>
                </c:pt>
                <c:pt idx="687">
                  <c:v>12.845117101682614</c:v>
                </c:pt>
                <c:pt idx="688">
                  <c:v>13.045577813061509</c:v>
                </c:pt>
                <c:pt idx="689">
                  <c:v>12.94534745737206</c:v>
                </c:pt>
                <c:pt idx="690">
                  <c:v>12.845117101682614</c:v>
                </c:pt>
                <c:pt idx="691">
                  <c:v>12.744886745993167</c:v>
                </c:pt>
                <c:pt idx="692">
                  <c:v>12.845117101682614</c:v>
                </c:pt>
                <c:pt idx="693">
                  <c:v>12.845117101682614</c:v>
                </c:pt>
                <c:pt idx="694">
                  <c:v>12.94534745737206</c:v>
                </c:pt>
                <c:pt idx="695">
                  <c:v>13.145808168750955</c:v>
                </c:pt>
                <c:pt idx="696">
                  <c:v>12.94534745737206</c:v>
                </c:pt>
                <c:pt idx="697">
                  <c:v>12.94534745737206</c:v>
                </c:pt>
                <c:pt idx="698">
                  <c:v>12.845117101682614</c:v>
                </c:pt>
                <c:pt idx="699">
                  <c:v>12.845117101682614</c:v>
                </c:pt>
                <c:pt idx="700">
                  <c:v>12.94534745737206</c:v>
                </c:pt>
                <c:pt idx="701">
                  <c:v>12.845117101682614</c:v>
                </c:pt>
                <c:pt idx="702">
                  <c:v>12.744886745993167</c:v>
                </c:pt>
                <c:pt idx="703">
                  <c:v>12.845117101682614</c:v>
                </c:pt>
                <c:pt idx="704">
                  <c:v>13.145808168750955</c:v>
                </c:pt>
                <c:pt idx="705">
                  <c:v>12.845117101682614</c:v>
                </c:pt>
                <c:pt idx="706">
                  <c:v>13.045577813061509</c:v>
                </c:pt>
                <c:pt idx="707">
                  <c:v>12.845117101682614</c:v>
                </c:pt>
                <c:pt idx="708">
                  <c:v>12.94534745737206</c:v>
                </c:pt>
                <c:pt idx="709">
                  <c:v>13.045577813061509</c:v>
                </c:pt>
                <c:pt idx="710">
                  <c:v>13.045577813061509</c:v>
                </c:pt>
                <c:pt idx="711">
                  <c:v>13.045577813061509</c:v>
                </c:pt>
                <c:pt idx="712">
                  <c:v>13.045577813061509</c:v>
                </c:pt>
                <c:pt idx="713">
                  <c:v>13.045577813061509</c:v>
                </c:pt>
                <c:pt idx="714">
                  <c:v>13.045577813061509</c:v>
                </c:pt>
                <c:pt idx="715">
                  <c:v>12.94534745737206</c:v>
                </c:pt>
                <c:pt idx="716">
                  <c:v>13.045577813061509</c:v>
                </c:pt>
                <c:pt idx="717">
                  <c:v>13.145808168750955</c:v>
                </c:pt>
                <c:pt idx="718">
                  <c:v>12.94534745737206</c:v>
                </c:pt>
                <c:pt idx="719">
                  <c:v>13.145808168750955</c:v>
                </c:pt>
                <c:pt idx="720">
                  <c:v>12.94534745737206</c:v>
                </c:pt>
              </c:numCache>
            </c:numRef>
          </c:yVal>
          <c:smooth val="1"/>
        </c:ser>
        <c:ser>
          <c:idx val="2"/>
          <c:order val="2"/>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Sheet2!$F$4:$F$724</c:f>
              <c:numCache>
                <c:formatCode>0.0_ </c:formatCode>
                <c:ptCount val="721"/>
                <c:pt idx="0">
                  <c:v>-1.2114332914816255</c:v>
                </c:pt>
                <c:pt idx="1">
                  <c:v>-1.2114332914816255</c:v>
                </c:pt>
                <c:pt idx="2">
                  <c:v>-1.2114332914816255</c:v>
                </c:pt>
                <c:pt idx="3">
                  <c:v>-1.2114332914816255</c:v>
                </c:pt>
                <c:pt idx="4">
                  <c:v>-1.2114332914816255</c:v>
                </c:pt>
                <c:pt idx="5">
                  <c:v>-1.2114332914816255</c:v>
                </c:pt>
                <c:pt idx="6">
                  <c:v>-1.2114332914816255</c:v>
                </c:pt>
                <c:pt idx="7">
                  <c:v>-1.2114332914816255</c:v>
                </c:pt>
                <c:pt idx="8">
                  <c:v>-1.2114332914816255</c:v>
                </c:pt>
                <c:pt idx="9">
                  <c:v>-1.2114332914816255</c:v>
                </c:pt>
                <c:pt idx="10">
                  <c:v>-1.2114332914816255</c:v>
                </c:pt>
                <c:pt idx="11">
                  <c:v>-1.2114332914816255</c:v>
                </c:pt>
                <c:pt idx="12">
                  <c:v>-1.2114332914816255</c:v>
                </c:pt>
                <c:pt idx="13">
                  <c:v>-1.2114332914816255</c:v>
                </c:pt>
                <c:pt idx="14">
                  <c:v>-1.2114332914816255</c:v>
                </c:pt>
                <c:pt idx="15">
                  <c:v>-1.2114332914816255</c:v>
                </c:pt>
                <c:pt idx="16">
                  <c:v>-1.2114332914816255</c:v>
                </c:pt>
                <c:pt idx="17">
                  <c:v>-1.2114332914816255</c:v>
                </c:pt>
                <c:pt idx="18">
                  <c:v>-1.2114332914816255</c:v>
                </c:pt>
                <c:pt idx="19">
                  <c:v>-1.1107551841908989</c:v>
                </c:pt>
                <c:pt idx="20">
                  <c:v>-1.1107551841908989</c:v>
                </c:pt>
                <c:pt idx="21">
                  <c:v>-1.2114332914816255</c:v>
                </c:pt>
                <c:pt idx="22">
                  <c:v>-1.2114332914816255</c:v>
                </c:pt>
                <c:pt idx="23">
                  <c:v>-1.2114332914816255</c:v>
                </c:pt>
                <c:pt idx="24">
                  <c:v>-1.2114332914816255</c:v>
                </c:pt>
                <c:pt idx="25">
                  <c:v>-1.2114332914816255</c:v>
                </c:pt>
                <c:pt idx="26">
                  <c:v>-1.2114332914816255</c:v>
                </c:pt>
                <c:pt idx="27">
                  <c:v>-1.2114332914816255</c:v>
                </c:pt>
                <c:pt idx="28">
                  <c:v>-1.2114332914816255</c:v>
                </c:pt>
                <c:pt idx="29">
                  <c:v>-1.2114332914816255</c:v>
                </c:pt>
                <c:pt idx="30">
                  <c:v>-1.2114332914816255</c:v>
                </c:pt>
                <c:pt idx="31">
                  <c:v>-1.2114332914816255</c:v>
                </c:pt>
                <c:pt idx="32">
                  <c:v>-1.2114332914816255</c:v>
                </c:pt>
                <c:pt idx="33">
                  <c:v>-1.2114332914816255</c:v>
                </c:pt>
                <c:pt idx="34">
                  <c:v>-1.2114332914816255</c:v>
                </c:pt>
                <c:pt idx="35">
                  <c:v>-1.2114332914816255</c:v>
                </c:pt>
                <c:pt idx="36">
                  <c:v>-1.2114332914816255</c:v>
                </c:pt>
                <c:pt idx="37">
                  <c:v>-1.2114332914816255</c:v>
                </c:pt>
                <c:pt idx="38">
                  <c:v>-1.2114332914816255</c:v>
                </c:pt>
                <c:pt idx="39">
                  <c:v>-1.2114332914816255</c:v>
                </c:pt>
                <c:pt idx="40">
                  <c:v>-1.2114332914816255</c:v>
                </c:pt>
                <c:pt idx="41">
                  <c:v>-1.2114332914816255</c:v>
                </c:pt>
                <c:pt idx="42">
                  <c:v>-1.2114332914816255</c:v>
                </c:pt>
                <c:pt idx="43">
                  <c:v>-1.2114332914816255</c:v>
                </c:pt>
                <c:pt idx="44">
                  <c:v>-1.2114332914816255</c:v>
                </c:pt>
                <c:pt idx="45">
                  <c:v>-1.2114332914816255</c:v>
                </c:pt>
                <c:pt idx="46">
                  <c:v>-1.2114332914816255</c:v>
                </c:pt>
                <c:pt idx="47">
                  <c:v>-1.2114332914816255</c:v>
                </c:pt>
                <c:pt idx="48">
                  <c:v>-1.2114332914816255</c:v>
                </c:pt>
                <c:pt idx="49">
                  <c:v>-1.2114332914816255</c:v>
                </c:pt>
                <c:pt idx="50">
                  <c:v>-1.2114332914816255</c:v>
                </c:pt>
                <c:pt idx="51">
                  <c:v>-1.2114332914816255</c:v>
                </c:pt>
                <c:pt idx="52">
                  <c:v>-1.2114332914816255</c:v>
                </c:pt>
                <c:pt idx="53">
                  <c:v>-1.2114332914816255</c:v>
                </c:pt>
                <c:pt idx="54">
                  <c:v>-1.2114332914816255</c:v>
                </c:pt>
                <c:pt idx="55">
                  <c:v>-1.2114332914816255</c:v>
                </c:pt>
                <c:pt idx="56">
                  <c:v>-1.2114332914816255</c:v>
                </c:pt>
                <c:pt idx="57">
                  <c:v>-1.2114332914816255</c:v>
                </c:pt>
                <c:pt idx="58">
                  <c:v>-1.2114332914816255</c:v>
                </c:pt>
                <c:pt idx="59">
                  <c:v>-1.2114332914816255</c:v>
                </c:pt>
                <c:pt idx="60">
                  <c:v>-1.2114332914816255</c:v>
                </c:pt>
                <c:pt idx="61">
                  <c:v>-1.2114332914816255</c:v>
                </c:pt>
                <c:pt idx="62">
                  <c:v>-1.2114332914816255</c:v>
                </c:pt>
                <c:pt idx="63">
                  <c:v>-1.2114332914816255</c:v>
                </c:pt>
                <c:pt idx="64">
                  <c:v>-1.2114332914816255</c:v>
                </c:pt>
                <c:pt idx="65">
                  <c:v>-1.2114332914816255</c:v>
                </c:pt>
                <c:pt idx="66">
                  <c:v>-1.2114332914816255</c:v>
                </c:pt>
                <c:pt idx="67">
                  <c:v>-1.2114332914816255</c:v>
                </c:pt>
                <c:pt idx="68">
                  <c:v>-1.2114332914816255</c:v>
                </c:pt>
                <c:pt idx="69">
                  <c:v>-1.2114332914816255</c:v>
                </c:pt>
                <c:pt idx="70">
                  <c:v>-1.2114332914816255</c:v>
                </c:pt>
                <c:pt idx="71">
                  <c:v>-1.2114332914816255</c:v>
                </c:pt>
                <c:pt idx="72">
                  <c:v>-1.2114332914816255</c:v>
                </c:pt>
                <c:pt idx="73">
                  <c:v>-1.2114332914816255</c:v>
                </c:pt>
                <c:pt idx="74">
                  <c:v>-1.2114332914816255</c:v>
                </c:pt>
                <c:pt idx="75">
                  <c:v>-1.2114332914816255</c:v>
                </c:pt>
                <c:pt idx="76">
                  <c:v>-1.2114332914816255</c:v>
                </c:pt>
                <c:pt idx="77">
                  <c:v>-1.2114332914816255</c:v>
                </c:pt>
                <c:pt idx="78">
                  <c:v>-1.2114332914816255</c:v>
                </c:pt>
                <c:pt idx="79">
                  <c:v>-1.2114332914816255</c:v>
                </c:pt>
                <c:pt idx="80">
                  <c:v>-1.2114332914816255</c:v>
                </c:pt>
                <c:pt idx="81">
                  <c:v>-1.2114332914816255</c:v>
                </c:pt>
                <c:pt idx="82">
                  <c:v>-1.2114332914816255</c:v>
                </c:pt>
                <c:pt idx="83">
                  <c:v>-1.2114332914816255</c:v>
                </c:pt>
                <c:pt idx="84">
                  <c:v>-1.2114332914816255</c:v>
                </c:pt>
                <c:pt idx="85">
                  <c:v>-1.2114332914816255</c:v>
                </c:pt>
                <c:pt idx="86">
                  <c:v>-1.2114332914816255</c:v>
                </c:pt>
                <c:pt idx="87">
                  <c:v>-1.2114332914816255</c:v>
                </c:pt>
                <c:pt idx="88">
                  <c:v>-1.2114332914816255</c:v>
                </c:pt>
                <c:pt idx="89">
                  <c:v>-1.2114332914816255</c:v>
                </c:pt>
                <c:pt idx="90">
                  <c:v>-1.2114332914816255</c:v>
                </c:pt>
                <c:pt idx="91">
                  <c:v>-1.2114332914816255</c:v>
                </c:pt>
                <c:pt idx="92">
                  <c:v>-1.2114332914816255</c:v>
                </c:pt>
                <c:pt idx="93">
                  <c:v>-1.2114332914816255</c:v>
                </c:pt>
                <c:pt idx="94">
                  <c:v>-1.2114332914816255</c:v>
                </c:pt>
                <c:pt idx="95">
                  <c:v>-1.2114332914816255</c:v>
                </c:pt>
                <c:pt idx="96">
                  <c:v>-1.2114332914816255</c:v>
                </c:pt>
                <c:pt idx="97">
                  <c:v>-1.2114332914816255</c:v>
                </c:pt>
                <c:pt idx="98">
                  <c:v>-1.2114332914816255</c:v>
                </c:pt>
                <c:pt idx="99">
                  <c:v>-1.2114332914816255</c:v>
                </c:pt>
                <c:pt idx="100">
                  <c:v>-1.1107551841908989</c:v>
                </c:pt>
                <c:pt idx="101">
                  <c:v>-1.2114332914816255</c:v>
                </c:pt>
                <c:pt idx="102">
                  <c:v>-1.2114332914816255</c:v>
                </c:pt>
                <c:pt idx="103">
                  <c:v>-1.2114332914816255</c:v>
                </c:pt>
                <c:pt idx="104">
                  <c:v>-1.2114332914816255</c:v>
                </c:pt>
                <c:pt idx="105">
                  <c:v>-1.2114332914816255</c:v>
                </c:pt>
                <c:pt idx="106">
                  <c:v>-1.2114332914816255</c:v>
                </c:pt>
                <c:pt idx="107">
                  <c:v>-1.1107551841908989</c:v>
                </c:pt>
                <c:pt idx="108">
                  <c:v>-1.1107551841908989</c:v>
                </c:pt>
                <c:pt idx="109">
                  <c:v>-1.0100770769001723</c:v>
                </c:pt>
                <c:pt idx="110">
                  <c:v>-0.90939896960944577</c:v>
                </c:pt>
                <c:pt idx="111">
                  <c:v>-1.0100770769001723</c:v>
                </c:pt>
                <c:pt idx="112">
                  <c:v>-1.0100770769001723</c:v>
                </c:pt>
                <c:pt idx="113">
                  <c:v>-0.90939896960944577</c:v>
                </c:pt>
                <c:pt idx="114">
                  <c:v>-0.90939896960944577</c:v>
                </c:pt>
                <c:pt idx="115">
                  <c:v>0.1980602105885465</c:v>
                </c:pt>
                <c:pt idx="116">
                  <c:v>0.80212885433290593</c:v>
                </c:pt>
                <c:pt idx="117">
                  <c:v>1.2048412834958122</c:v>
                </c:pt>
                <c:pt idx="118">
                  <c:v>2.0102661418216248</c:v>
                </c:pt>
                <c:pt idx="119">
                  <c:v>2.6143347855659842</c:v>
                </c:pt>
                <c:pt idx="120">
                  <c:v>3.4197596438917968</c:v>
                </c:pt>
                <c:pt idx="121">
                  <c:v>4.6278969313805156</c:v>
                </c:pt>
                <c:pt idx="122">
                  <c:v>4.8292531459619692</c:v>
                </c:pt>
                <c:pt idx="123">
                  <c:v>5.533999896997055</c:v>
                </c:pt>
                <c:pt idx="124">
                  <c:v>5.6346780042877809</c:v>
                </c:pt>
                <c:pt idx="125">
                  <c:v>6.1380685407414139</c:v>
                </c:pt>
                <c:pt idx="126">
                  <c:v>6.5407809699043202</c:v>
                </c:pt>
                <c:pt idx="127">
                  <c:v>6.9434933990672265</c:v>
                </c:pt>
                <c:pt idx="128">
                  <c:v>7.3462058282301328</c:v>
                </c:pt>
                <c:pt idx="129">
                  <c:v>7.6482401501023123</c:v>
                </c:pt>
                <c:pt idx="130">
                  <c:v>7.5475620428115864</c:v>
                </c:pt>
                <c:pt idx="131">
                  <c:v>8.3529869011373989</c:v>
                </c:pt>
                <c:pt idx="132">
                  <c:v>8.3529869011373989</c:v>
                </c:pt>
                <c:pt idx="133">
                  <c:v>8.252308793846673</c:v>
                </c:pt>
                <c:pt idx="134">
                  <c:v>8.5543431157188508</c:v>
                </c:pt>
                <c:pt idx="135">
                  <c:v>8.1516306865559471</c:v>
                </c:pt>
                <c:pt idx="136">
                  <c:v>8.5543431157188508</c:v>
                </c:pt>
                <c:pt idx="137">
                  <c:v>8.7556993303003061</c:v>
                </c:pt>
                <c:pt idx="138">
                  <c:v>8.6550212230095784</c:v>
                </c:pt>
                <c:pt idx="139">
                  <c:v>8.856377437591032</c:v>
                </c:pt>
                <c:pt idx="140">
                  <c:v>8.9570555448817579</c:v>
                </c:pt>
                <c:pt idx="141">
                  <c:v>9.2590898667539374</c:v>
                </c:pt>
                <c:pt idx="142">
                  <c:v>9.5611241886261169</c:v>
                </c:pt>
                <c:pt idx="143">
                  <c:v>9.460446081335391</c:v>
                </c:pt>
                <c:pt idx="144">
                  <c:v>9.0577336521724838</c:v>
                </c:pt>
                <c:pt idx="145">
                  <c:v>9.460446081335391</c:v>
                </c:pt>
                <c:pt idx="146">
                  <c:v>9.6618022959168446</c:v>
                </c:pt>
                <c:pt idx="147">
                  <c:v>9.7624804032075705</c:v>
                </c:pt>
                <c:pt idx="148">
                  <c:v>9.9638366177890241</c:v>
                </c:pt>
                <c:pt idx="149">
                  <c:v>9.9638366177890241</c:v>
                </c:pt>
                <c:pt idx="150">
                  <c:v>10.06451472507975</c:v>
                </c:pt>
                <c:pt idx="151">
                  <c:v>9.7624804032075705</c:v>
                </c:pt>
                <c:pt idx="152">
                  <c:v>9.460446081335391</c:v>
                </c:pt>
                <c:pt idx="153">
                  <c:v>9.9638366177890241</c:v>
                </c:pt>
                <c:pt idx="154">
                  <c:v>10.265870939661204</c:v>
                </c:pt>
                <c:pt idx="155">
                  <c:v>10.467227154242657</c:v>
                </c:pt>
                <c:pt idx="156">
                  <c:v>10.567905261533383</c:v>
                </c:pt>
                <c:pt idx="157">
                  <c:v>10.467227154242657</c:v>
                </c:pt>
                <c:pt idx="158">
                  <c:v>10.265870939661204</c:v>
                </c:pt>
                <c:pt idx="159">
                  <c:v>10.366549046951929</c:v>
                </c:pt>
                <c:pt idx="160">
                  <c:v>10.769261476114837</c:v>
                </c:pt>
                <c:pt idx="161">
                  <c:v>10.668583368824111</c:v>
                </c:pt>
                <c:pt idx="162">
                  <c:v>10.668583368824111</c:v>
                </c:pt>
                <c:pt idx="163">
                  <c:v>11.171973905277744</c:v>
                </c:pt>
                <c:pt idx="164">
                  <c:v>11.071295797987016</c:v>
                </c:pt>
                <c:pt idx="165">
                  <c:v>10.869939583405563</c:v>
                </c:pt>
                <c:pt idx="166">
                  <c:v>10.668583368824111</c:v>
                </c:pt>
                <c:pt idx="167">
                  <c:v>10.869939583405563</c:v>
                </c:pt>
                <c:pt idx="168">
                  <c:v>10.970617690696288</c:v>
                </c:pt>
                <c:pt idx="169">
                  <c:v>10.668583368824111</c:v>
                </c:pt>
                <c:pt idx="170">
                  <c:v>10.467227154242657</c:v>
                </c:pt>
                <c:pt idx="171">
                  <c:v>10.366549046951929</c:v>
                </c:pt>
                <c:pt idx="172">
                  <c:v>9.8631585104982982</c:v>
                </c:pt>
                <c:pt idx="173">
                  <c:v>8.9570555448817579</c:v>
                </c:pt>
                <c:pt idx="174">
                  <c:v>8.9570555448817579</c:v>
                </c:pt>
                <c:pt idx="175">
                  <c:v>9.1584117594632115</c:v>
                </c:pt>
                <c:pt idx="176">
                  <c:v>9.8631585104982982</c:v>
                </c:pt>
                <c:pt idx="177">
                  <c:v>10.366549046951929</c:v>
                </c:pt>
                <c:pt idx="178">
                  <c:v>10.567905261533383</c:v>
                </c:pt>
                <c:pt idx="179">
                  <c:v>10.668583368824111</c:v>
                </c:pt>
                <c:pt idx="180">
                  <c:v>11.071295797987016</c:v>
                </c:pt>
                <c:pt idx="181">
                  <c:v>11.27265201256847</c:v>
                </c:pt>
                <c:pt idx="182">
                  <c:v>11.474008227149922</c:v>
                </c:pt>
                <c:pt idx="183">
                  <c:v>10.668583368824111</c:v>
                </c:pt>
                <c:pt idx="184">
                  <c:v>10.165192832370478</c:v>
                </c:pt>
                <c:pt idx="185">
                  <c:v>10.265870939661204</c:v>
                </c:pt>
                <c:pt idx="186">
                  <c:v>9.5611241886261169</c:v>
                </c:pt>
                <c:pt idx="187">
                  <c:v>9.5611241886261169</c:v>
                </c:pt>
                <c:pt idx="188">
                  <c:v>9.460446081335391</c:v>
                </c:pt>
                <c:pt idx="189">
                  <c:v>9.460446081335391</c:v>
                </c:pt>
                <c:pt idx="190">
                  <c:v>9.5611241886261169</c:v>
                </c:pt>
                <c:pt idx="191">
                  <c:v>9.6618022959168446</c:v>
                </c:pt>
                <c:pt idx="192">
                  <c:v>9.6618022959168446</c:v>
                </c:pt>
                <c:pt idx="193">
                  <c:v>9.7624804032075705</c:v>
                </c:pt>
                <c:pt idx="194">
                  <c:v>10.567905261533383</c:v>
                </c:pt>
                <c:pt idx="195">
                  <c:v>11.171973905277744</c:v>
                </c:pt>
                <c:pt idx="196">
                  <c:v>11.574686334440647</c:v>
                </c:pt>
                <c:pt idx="197">
                  <c:v>11.474008227149922</c:v>
                </c:pt>
                <c:pt idx="198">
                  <c:v>11.171973905277744</c:v>
                </c:pt>
                <c:pt idx="199">
                  <c:v>10.165192832370478</c:v>
                </c:pt>
                <c:pt idx="200">
                  <c:v>10.165192832370478</c:v>
                </c:pt>
                <c:pt idx="201">
                  <c:v>9.9638366177890241</c:v>
                </c:pt>
                <c:pt idx="202">
                  <c:v>9.8631585104982982</c:v>
                </c:pt>
                <c:pt idx="203">
                  <c:v>9.460446081335391</c:v>
                </c:pt>
                <c:pt idx="204">
                  <c:v>9.5611241886261169</c:v>
                </c:pt>
                <c:pt idx="205">
                  <c:v>9.460446081335391</c:v>
                </c:pt>
                <c:pt idx="206">
                  <c:v>9.3597679740446651</c:v>
                </c:pt>
                <c:pt idx="207">
                  <c:v>9.3597679740446651</c:v>
                </c:pt>
                <c:pt idx="208">
                  <c:v>9.1584117594632115</c:v>
                </c:pt>
                <c:pt idx="209">
                  <c:v>9.3597679740446651</c:v>
                </c:pt>
                <c:pt idx="210">
                  <c:v>9.460446081335391</c:v>
                </c:pt>
                <c:pt idx="211">
                  <c:v>9.3597679740446651</c:v>
                </c:pt>
                <c:pt idx="212">
                  <c:v>9.3597679740446651</c:v>
                </c:pt>
                <c:pt idx="213">
                  <c:v>9.460446081335391</c:v>
                </c:pt>
                <c:pt idx="214">
                  <c:v>9.5611241886261169</c:v>
                </c:pt>
                <c:pt idx="215">
                  <c:v>9.9638366177890241</c:v>
                </c:pt>
                <c:pt idx="216">
                  <c:v>10.668583368824111</c:v>
                </c:pt>
                <c:pt idx="217">
                  <c:v>11.071295797987016</c:v>
                </c:pt>
                <c:pt idx="218">
                  <c:v>11.574686334440647</c:v>
                </c:pt>
                <c:pt idx="219">
                  <c:v>11.876720656312829</c:v>
                </c:pt>
                <c:pt idx="220">
                  <c:v>12.17875497818501</c:v>
                </c:pt>
                <c:pt idx="221">
                  <c:v>11.474008227149922</c:v>
                </c:pt>
                <c:pt idx="222">
                  <c:v>10.769261476114837</c:v>
                </c:pt>
                <c:pt idx="223">
                  <c:v>10.467227154242657</c:v>
                </c:pt>
                <c:pt idx="224">
                  <c:v>10.567905261533383</c:v>
                </c:pt>
                <c:pt idx="225">
                  <c:v>10.567905261533383</c:v>
                </c:pt>
                <c:pt idx="226">
                  <c:v>10.06451472507975</c:v>
                </c:pt>
                <c:pt idx="227">
                  <c:v>10.06451472507975</c:v>
                </c:pt>
                <c:pt idx="228">
                  <c:v>10.165192832370478</c:v>
                </c:pt>
                <c:pt idx="229">
                  <c:v>10.165192832370478</c:v>
                </c:pt>
                <c:pt idx="230">
                  <c:v>10.06451472507975</c:v>
                </c:pt>
                <c:pt idx="231">
                  <c:v>10.265870939661204</c:v>
                </c:pt>
                <c:pt idx="232">
                  <c:v>9.9638366177890241</c:v>
                </c:pt>
                <c:pt idx="233">
                  <c:v>9.7624804032075705</c:v>
                </c:pt>
                <c:pt idx="234">
                  <c:v>9.7624804032075705</c:v>
                </c:pt>
                <c:pt idx="235">
                  <c:v>9.6618022959168446</c:v>
                </c:pt>
                <c:pt idx="236">
                  <c:v>9.5611241886261169</c:v>
                </c:pt>
                <c:pt idx="237">
                  <c:v>9.7624804032075705</c:v>
                </c:pt>
                <c:pt idx="238">
                  <c:v>9.460446081335391</c:v>
                </c:pt>
                <c:pt idx="239">
                  <c:v>9.6618022959168446</c:v>
                </c:pt>
                <c:pt idx="240">
                  <c:v>9.7624804032075705</c:v>
                </c:pt>
                <c:pt idx="241">
                  <c:v>9.7624804032075705</c:v>
                </c:pt>
                <c:pt idx="242">
                  <c:v>10.165192832370478</c:v>
                </c:pt>
                <c:pt idx="243">
                  <c:v>10.769261476114837</c:v>
                </c:pt>
                <c:pt idx="244">
                  <c:v>11.373330119859196</c:v>
                </c:pt>
                <c:pt idx="245">
                  <c:v>11.675364441731377</c:v>
                </c:pt>
                <c:pt idx="246">
                  <c:v>12.17875497818501</c:v>
                </c:pt>
                <c:pt idx="247">
                  <c:v>12.279433085475736</c:v>
                </c:pt>
                <c:pt idx="248">
                  <c:v>11.675364441731377</c:v>
                </c:pt>
                <c:pt idx="249">
                  <c:v>11.27265201256847</c:v>
                </c:pt>
                <c:pt idx="250">
                  <c:v>10.769261476114837</c:v>
                </c:pt>
                <c:pt idx="251">
                  <c:v>11.071295797987016</c:v>
                </c:pt>
                <c:pt idx="252">
                  <c:v>10.970617690696288</c:v>
                </c:pt>
                <c:pt idx="253">
                  <c:v>11.171973905277744</c:v>
                </c:pt>
                <c:pt idx="254">
                  <c:v>10.567905261533383</c:v>
                </c:pt>
                <c:pt idx="255">
                  <c:v>10.668583368824111</c:v>
                </c:pt>
                <c:pt idx="256">
                  <c:v>10.467227154242657</c:v>
                </c:pt>
                <c:pt idx="257">
                  <c:v>10.265870939661204</c:v>
                </c:pt>
                <c:pt idx="258">
                  <c:v>10.265870939661204</c:v>
                </c:pt>
                <c:pt idx="259">
                  <c:v>10.366549046951929</c:v>
                </c:pt>
                <c:pt idx="260">
                  <c:v>10.366549046951929</c:v>
                </c:pt>
                <c:pt idx="261">
                  <c:v>10.567905261533383</c:v>
                </c:pt>
                <c:pt idx="262">
                  <c:v>10.165192832370478</c:v>
                </c:pt>
                <c:pt idx="263">
                  <c:v>10.165192832370478</c:v>
                </c:pt>
                <c:pt idx="264">
                  <c:v>9.9638366177890241</c:v>
                </c:pt>
                <c:pt idx="265">
                  <c:v>10.467227154242657</c:v>
                </c:pt>
                <c:pt idx="266">
                  <c:v>10.06451472507975</c:v>
                </c:pt>
                <c:pt idx="267">
                  <c:v>10.165192832370478</c:v>
                </c:pt>
                <c:pt idx="268">
                  <c:v>10.366549046951929</c:v>
                </c:pt>
                <c:pt idx="269">
                  <c:v>10.366549046951929</c:v>
                </c:pt>
                <c:pt idx="270">
                  <c:v>10.467227154242657</c:v>
                </c:pt>
                <c:pt idx="271">
                  <c:v>10.467227154242657</c:v>
                </c:pt>
                <c:pt idx="272">
                  <c:v>10.165192832370478</c:v>
                </c:pt>
                <c:pt idx="273">
                  <c:v>10.165192832370478</c:v>
                </c:pt>
                <c:pt idx="274">
                  <c:v>10.165192832370478</c:v>
                </c:pt>
                <c:pt idx="275">
                  <c:v>10.265870939661204</c:v>
                </c:pt>
                <c:pt idx="276">
                  <c:v>10.366549046951929</c:v>
                </c:pt>
                <c:pt idx="277">
                  <c:v>10.467227154242657</c:v>
                </c:pt>
                <c:pt idx="278">
                  <c:v>10.869939583405563</c:v>
                </c:pt>
                <c:pt idx="279">
                  <c:v>11.171973905277744</c:v>
                </c:pt>
                <c:pt idx="280">
                  <c:v>11.675364441731377</c:v>
                </c:pt>
                <c:pt idx="281">
                  <c:v>12.078076870894281</c:v>
                </c:pt>
                <c:pt idx="282">
                  <c:v>12.581467407347914</c:v>
                </c:pt>
                <c:pt idx="283">
                  <c:v>12.883501729220095</c:v>
                </c:pt>
                <c:pt idx="284">
                  <c:v>13.084857943801547</c:v>
                </c:pt>
                <c:pt idx="285">
                  <c:v>11.876720656312829</c:v>
                </c:pt>
                <c:pt idx="286">
                  <c:v>11.675364441731377</c:v>
                </c:pt>
                <c:pt idx="287">
                  <c:v>11.876720656312829</c:v>
                </c:pt>
                <c:pt idx="288">
                  <c:v>11.675364441731377</c:v>
                </c:pt>
                <c:pt idx="289">
                  <c:v>11.675364441731377</c:v>
                </c:pt>
                <c:pt idx="290">
                  <c:v>11.675364441731377</c:v>
                </c:pt>
                <c:pt idx="291">
                  <c:v>11.474008227149922</c:v>
                </c:pt>
                <c:pt idx="292">
                  <c:v>11.171973905277744</c:v>
                </c:pt>
                <c:pt idx="293">
                  <c:v>11.474008227149922</c:v>
                </c:pt>
                <c:pt idx="294">
                  <c:v>11.071295797987016</c:v>
                </c:pt>
                <c:pt idx="295">
                  <c:v>11.071295797987016</c:v>
                </c:pt>
                <c:pt idx="296">
                  <c:v>11.171973905277744</c:v>
                </c:pt>
                <c:pt idx="297">
                  <c:v>11.071295797987016</c:v>
                </c:pt>
                <c:pt idx="298">
                  <c:v>10.769261476114837</c:v>
                </c:pt>
                <c:pt idx="299">
                  <c:v>11.171973905277744</c:v>
                </c:pt>
                <c:pt idx="300">
                  <c:v>10.869939583405563</c:v>
                </c:pt>
                <c:pt idx="301">
                  <c:v>10.869939583405563</c:v>
                </c:pt>
                <c:pt idx="302">
                  <c:v>10.970617690696288</c:v>
                </c:pt>
                <c:pt idx="303">
                  <c:v>11.071295797987016</c:v>
                </c:pt>
                <c:pt idx="304">
                  <c:v>11.071295797987016</c:v>
                </c:pt>
                <c:pt idx="305">
                  <c:v>11.071295797987016</c:v>
                </c:pt>
                <c:pt idx="306">
                  <c:v>10.668583368824111</c:v>
                </c:pt>
                <c:pt idx="307">
                  <c:v>11.071295797987016</c:v>
                </c:pt>
                <c:pt idx="308">
                  <c:v>10.769261476114837</c:v>
                </c:pt>
                <c:pt idx="309">
                  <c:v>11.071295797987016</c:v>
                </c:pt>
                <c:pt idx="310">
                  <c:v>10.970617690696288</c:v>
                </c:pt>
                <c:pt idx="311">
                  <c:v>11.071295797987016</c:v>
                </c:pt>
                <c:pt idx="312">
                  <c:v>11.071295797987016</c:v>
                </c:pt>
                <c:pt idx="313">
                  <c:v>11.171973905277744</c:v>
                </c:pt>
                <c:pt idx="314">
                  <c:v>10.869939583405563</c:v>
                </c:pt>
                <c:pt idx="315">
                  <c:v>10.668583368824111</c:v>
                </c:pt>
                <c:pt idx="316">
                  <c:v>11.071295797987016</c:v>
                </c:pt>
                <c:pt idx="317">
                  <c:v>10.869939583405563</c:v>
                </c:pt>
                <c:pt idx="318">
                  <c:v>10.769261476114837</c:v>
                </c:pt>
                <c:pt idx="319">
                  <c:v>10.970617690696288</c:v>
                </c:pt>
                <c:pt idx="320">
                  <c:v>11.171973905277744</c:v>
                </c:pt>
                <c:pt idx="321">
                  <c:v>10.769261476114837</c:v>
                </c:pt>
                <c:pt idx="322">
                  <c:v>10.869939583405563</c:v>
                </c:pt>
                <c:pt idx="323">
                  <c:v>11.071295797987016</c:v>
                </c:pt>
                <c:pt idx="324">
                  <c:v>10.970617690696288</c:v>
                </c:pt>
                <c:pt idx="325">
                  <c:v>11.071295797987016</c:v>
                </c:pt>
                <c:pt idx="326">
                  <c:v>10.970617690696288</c:v>
                </c:pt>
                <c:pt idx="327">
                  <c:v>10.869939583405563</c:v>
                </c:pt>
                <c:pt idx="328">
                  <c:v>10.769261476114837</c:v>
                </c:pt>
                <c:pt idx="329">
                  <c:v>10.970617690696288</c:v>
                </c:pt>
                <c:pt idx="330">
                  <c:v>10.970617690696288</c:v>
                </c:pt>
                <c:pt idx="331">
                  <c:v>10.869939583405563</c:v>
                </c:pt>
                <c:pt idx="332">
                  <c:v>11.071295797987016</c:v>
                </c:pt>
                <c:pt idx="333">
                  <c:v>10.769261476114837</c:v>
                </c:pt>
                <c:pt idx="334">
                  <c:v>10.769261476114837</c:v>
                </c:pt>
                <c:pt idx="335">
                  <c:v>10.869939583405563</c:v>
                </c:pt>
                <c:pt idx="336">
                  <c:v>11.27265201256847</c:v>
                </c:pt>
                <c:pt idx="337">
                  <c:v>11.171973905277744</c:v>
                </c:pt>
                <c:pt idx="338">
                  <c:v>10.869939583405563</c:v>
                </c:pt>
                <c:pt idx="339">
                  <c:v>11.27265201256847</c:v>
                </c:pt>
                <c:pt idx="340">
                  <c:v>11.27265201256847</c:v>
                </c:pt>
                <c:pt idx="341">
                  <c:v>11.171973905277744</c:v>
                </c:pt>
                <c:pt idx="342">
                  <c:v>11.27265201256847</c:v>
                </c:pt>
                <c:pt idx="343">
                  <c:v>11.373330119859196</c:v>
                </c:pt>
                <c:pt idx="344">
                  <c:v>11.474008227149922</c:v>
                </c:pt>
                <c:pt idx="345">
                  <c:v>11.373330119859196</c:v>
                </c:pt>
                <c:pt idx="346">
                  <c:v>11.27265201256847</c:v>
                </c:pt>
                <c:pt idx="347">
                  <c:v>11.675364441731377</c:v>
                </c:pt>
                <c:pt idx="348">
                  <c:v>11.675364441731377</c:v>
                </c:pt>
                <c:pt idx="349">
                  <c:v>11.574686334440647</c:v>
                </c:pt>
                <c:pt idx="350">
                  <c:v>11.373330119859196</c:v>
                </c:pt>
                <c:pt idx="351">
                  <c:v>11.171973905277744</c:v>
                </c:pt>
                <c:pt idx="352">
                  <c:v>11.171973905277744</c:v>
                </c:pt>
                <c:pt idx="353">
                  <c:v>11.071295797987016</c:v>
                </c:pt>
                <c:pt idx="354">
                  <c:v>11.474008227149922</c:v>
                </c:pt>
                <c:pt idx="355">
                  <c:v>11.171973905277744</c:v>
                </c:pt>
                <c:pt idx="356">
                  <c:v>11.474008227149922</c:v>
                </c:pt>
                <c:pt idx="357">
                  <c:v>11.373330119859196</c:v>
                </c:pt>
                <c:pt idx="358">
                  <c:v>11.27265201256847</c:v>
                </c:pt>
                <c:pt idx="359">
                  <c:v>11.171973905277744</c:v>
                </c:pt>
                <c:pt idx="360">
                  <c:v>11.171973905277744</c:v>
                </c:pt>
                <c:pt idx="361">
                  <c:v>11.474008227149922</c:v>
                </c:pt>
                <c:pt idx="362">
                  <c:v>11.27265201256847</c:v>
                </c:pt>
                <c:pt idx="363">
                  <c:v>11.27265201256847</c:v>
                </c:pt>
                <c:pt idx="364">
                  <c:v>11.27265201256847</c:v>
                </c:pt>
                <c:pt idx="365">
                  <c:v>11.27265201256847</c:v>
                </c:pt>
                <c:pt idx="366">
                  <c:v>11.474008227149922</c:v>
                </c:pt>
                <c:pt idx="367">
                  <c:v>11.675364441731377</c:v>
                </c:pt>
                <c:pt idx="368">
                  <c:v>11.574686334440647</c:v>
                </c:pt>
                <c:pt idx="369">
                  <c:v>11.574686334440647</c:v>
                </c:pt>
                <c:pt idx="370">
                  <c:v>11.776042549022103</c:v>
                </c:pt>
                <c:pt idx="371">
                  <c:v>11.876720656312829</c:v>
                </c:pt>
                <c:pt idx="372">
                  <c:v>11.574686334440647</c:v>
                </c:pt>
                <c:pt idx="373">
                  <c:v>11.675364441731377</c:v>
                </c:pt>
                <c:pt idx="374">
                  <c:v>11.776042549022103</c:v>
                </c:pt>
                <c:pt idx="375">
                  <c:v>11.977398763603555</c:v>
                </c:pt>
                <c:pt idx="376">
                  <c:v>11.776042549022103</c:v>
                </c:pt>
                <c:pt idx="377">
                  <c:v>11.776042549022103</c:v>
                </c:pt>
                <c:pt idx="378">
                  <c:v>12.078076870894281</c:v>
                </c:pt>
                <c:pt idx="379">
                  <c:v>12.078076870894281</c:v>
                </c:pt>
                <c:pt idx="380">
                  <c:v>11.876720656312829</c:v>
                </c:pt>
                <c:pt idx="381">
                  <c:v>11.675364441731377</c:v>
                </c:pt>
                <c:pt idx="382">
                  <c:v>11.776042549022103</c:v>
                </c:pt>
                <c:pt idx="383">
                  <c:v>11.876720656312829</c:v>
                </c:pt>
                <c:pt idx="384">
                  <c:v>11.876720656312829</c:v>
                </c:pt>
                <c:pt idx="385">
                  <c:v>11.776042549022103</c:v>
                </c:pt>
                <c:pt idx="386">
                  <c:v>11.876720656312829</c:v>
                </c:pt>
                <c:pt idx="387">
                  <c:v>11.776042549022103</c:v>
                </c:pt>
                <c:pt idx="388">
                  <c:v>11.876720656312829</c:v>
                </c:pt>
                <c:pt idx="389">
                  <c:v>11.876720656312829</c:v>
                </c:pt>
                <c:pt idx="390">
                  <c:v>11.675364441731377</c:v>
                </c:pt>
                <c:pt idx="391">
                  <c:v>11.776042549022103</c:v>
                </c:pt>
                <c:pt idx="392">
                  <c:v>11.876720656312829</c:v>
                </c:pt>
                <c:pt idx="393">
                  <c:v>11.977398763603555</c:v>
                </c:pt>
                <c:pt idx="394">
                  <c:v>12.078076870894281</c:v>
                </c:pt>
                <c:pt idx="395">
                  <c:v>11.977398763603555</c:v>
                </c:pt>
                <c:pt idx="396">
                  <c:v>11.977398763603555</c:v>
                </c:pt>
                <c:pt idx="397">
                  <c:v>11.776042549022103</c:v>
                </c:pt>
                <c:pt idx="398">
                  <c:v>11.876720656312829</c:v>
                </c:pt>
                <c:pt idx="399">
                  <c:v>12.078076870894281</c:v>
                </c:pt>
                <c:pt idx="400">
                  <c:v>11.977398763603555</c:v>
                </c:pt>
                <c:pt idx="401">
                  <c:v>11.977398763603555</c:v>
                </c:pt>
                <c:pt idx="402">
                  <c:v>11.876720656312829</c:v>
                </c:pt>
                <c:pt idx="403">
                  <c:v>11.977398763603555</c:v>
                </c:pt>
                <c:pt idx="404">
                  <c:v>11.675364441731377</c:v>
                </c:pt>
                <c:pt idx="405">
                  <c:v>11.977398763603555</c:v>
                </c:pt>
                <c:pt idx="406">
                  <c:v>11.876720656312829</c:v>
                </c:pt>
                <c:pt idx="407">
                  <c:v>12.078076870894281</c:v>
                </c:pt>
                <c:pt idx="408">
                  <c:v>11.776042549022103</c:v>
                </c:pt>
                <c:pt idx="409">
                  <c:v>11.876720656312829</c:v>
                </c:pt>
                <c:pt idx="410">
                  <c:v>12.078076870894281</c:v>
                </c:pt>
                <c:pt idx="411">
                  <c:v>11.776042549022103</c:v>
                </c:pt>
                <c:pt idx="412">
                  <c:v>11.776042549022103</c:v>
                </c:pt>
                <c:pt idx="413">
                  <c:v>12.17875497818501</c:v>
                </c:pt>
                <c:pt idx="414">
                  <c:v>11.876720656312829</c:v>
                </c:pt>
                <c:pt idx="415">
                  <c:v>11.876720656312829</c:v>
                </c:pt>
                <c:pt idx="416">
                  <c:v>12.078076870894281</c:v>
                </c:pt>
                <c:pt idx="417">
                  <c:v>12.279433085475736</c:v>
                </c:pt>
                <c:pt idx="418">
                  <c:v>12.078076870894281</c:v>
                </c:pt>
                <c:pt idx="419">
                  <c:v>11.977398763603555</c:v>
                </c:pt>
                <c:pt idx="420">
                  <c:v>12.078076870894281</c:v>
                </c:pt>
                <c:pt idx="421">
                  <c:v>12.078076870894281</c:v>
                </c:pt>
                <c:pt idx="422">
                  <c:v>12.078076870894281</c:v>
                </c:pt>
                <c:pt idx="423">
                  <c:v>12.078076870894281</c:v>
                </c:pt>
                <c:pt idx="424">
                  <c:v>11.776042549022103</c:v>
                </c:pt>
                <c:pt idx="425">
                  <c:v>11.776042549022103</c:v>
                </c:pt>
                <c:pt idx="426">
                  <c:v>12.17875497818501</c:v>
                </c:pt>
                <c:pt idx="427">
                  <c:v>12.17875497818501</c:v>
                </c:pt>
                <c:pt idx="428">
                  <c:v>12.380111192766462</c:v>
                </c:pt>
                <c:pt idx="429">
                  <c:v>12.279433085475736</c:v>
                </c:pt>
                <c:pt idx="430">
                  <c:v>12.279433085475736</c:v>
                </c:pt>
                <c:pt idx="431">
                  <c:v>12.17875497818501</c:v>
                </c:pt>
                <c:pt idx="432">
                  <c:v>12.480789300057188</c:v>
                </c:pt>
                <c:pt idx="433">
                  <c:v>12.17875497818501</c:v>
                </c:pt>
                <c:pt idx="434">
                  <c:v>12.380111192766462</c:v>
                </c:pt>
                <c:pt idx="435">
                  <c:v>12.480789300057188</c:v>
                </c:pt>
                <c:pt idx="436">
                  <c:v>12.380111192766462</c:v>
                </c:pt>
                <c:pt idx="437">
                  <c:v>12.17875497818501</c:v>
                </c:pt>
                <c:pt idx="438">
                  <c:v>12.17875497818501</c:v>
                </c:pt>
                <c:pt idx="439">
                  <c:v>12.279433085475736</c:v>
                </c:pt>
                <c:pt idx="440">
                  <c:v>12.279433085475736</c:v>
                </c:pt>
                <c:pt idx="441">
                  <c:v>12.380111192766462</c:v>
                </c:pt>
                <c:pt idx="442">
                  <c:v>12.279433085475736</c:v>
                </c:pt>
                <c:pt idx="443">
                  <c:v>12.380111192766462</c:v>
                </c:pt>
                <c:pt idx="444">
                  <c:v>12.380111192766462</c:v>
                </c:pt>
                <c:pt idx="445">
                  <c:v>12.380111192766462</c:v>
                </c:pt>
                <c:pt idx="446">
                  <c:v>12.380111192766462</c:v>
                </c:pt>
                <c:pt idx="447">
                  <c:v>12.279433085475736</c:v>
                </c:pt>
                <c:pt idx="448">
                  <c:v>12.480789300057188</c:v>
                </c:pt>
                <c:pt idx="449">
                  <c:v>12.480789300057188</c:v>
                </c:pt>
                <c:pt idx="450">
                  <c:v>12.480789300057188</c:v>
                </c:pt>
                <c:pt idx="451">
                  <c:v>12.480789300057188</c:v>
                </c:pt>
                <c:pt idx="452">
                  <c:v>12.480789300057188</c:v>
                </c:pt>
                <c:pt idx="453">
                  <c:v>12.480789300057188</c:v>
                </c:pt>
                <c:pt idx="454">
                  <c:v>12.279433085475736</c:v>
                </c:pt>
                <c:pt idx="455">
                  <c:v>12.581467407347914</c:v>
                </c:pt>
                <c:pt idx="456">
                  <c:v>12.380111192766462</c:v>
                </c:pt>
                <c:pt idx="457">
                  <c:v>12.380111192766462</c:v>
                </c:pt>
                <c:pt idx="458">
                  <c:v>12.380111192766462</c:v>
                </c:pt>
                <c:pt idx="459">
                  <c:v>11.977398763603555</c:v>
                </c:pt>
                <c:pt idx="460">
                  <c:v>12.380111192766462</c:v>
                </c:pt>
                <c:pt idx="461">
                  <c:v>12.380111192766462</c:v>
                </c:pt>
                <c:pt idx="462">
                  <c:v>12.581467407347914</c:v>
                </c:pt>
                <c:pt idx="463">
                  <c:v>12.682145514638641</c:v>
                </c:pt>
                <c:pt idx="464">
                  <c:v>12.480789300057188</c:v>
                </c:pt>
                <c:pt idx="465">
                  <c:v>12.380111192766462</c:v>
                </c:pt>
                <c:pt idx="466">
                  <c:v>12.480789300057188</c:v>
                </c:pt>
                <c:pt idx="467">
                  <c:v>12.480789300057188</c:v>
                </c:pt>
                <c:pt idx="468">
                  <c:v>12.480789300057188</c:v>
                </c:pt>
                <c:pt idx="469">
                  <c:v>12.581467407347914</c:v>
                </c:pt>
                <c:pt idx="470">
                  <c:v>12.682145514638641</c:v>
                </c:pt>
                <c:pt idx="471">
                  <c:v>12.581467407347914</c:v>
                </c:pt>
                <c:pt idx="472">
                  <c:v>12.480789300057188</c:v>
                </c:pt>
                <c:pt idx="473">
                  <c:v>12.682145514638641</c:v>
                </c:pt>
                <c:pt idx="474">
                  <c:v>12.682145514638641</c:v>
                </c:pt>
                <c:pt idx="475">
                  <c:v>12.581467407347914</c:v>
                </c:pt>
                <c:pt idx="476">
                  <c:v>12.581467407347914</c:v>
                </c:pt>
                <c:pt idx="477">
                  <c:v>12.682145514638641</c:v>
                </c:pt>
                <c:pt idx="478">
                  <c:v>12.682145514638641</c:v>
                </c:pt>
                <c:pt idx="479">
                  <c:v>12.581467407347914</c:v>
                </c:pt>
                <c:pt idx="480">
                  <c:v>12.782823621929369</c:v>
                </c:pt>
                <c:pt idx="481">
                  <c:v>12.682145514638641</c:v>
                </c:pt>
                <c:pt idx="482">
                  <c:v>12.581467407347914</c:v>
                </c:pt>
                <c:pt idx="483">
                  <c:v>12.581467407347914</c:v>
                </c:pt>
                <c:pt idx="484">
                  <c:v>12.078076870894281</c:v>
                </c:pt>
                <c:pt idx="485">
                  <c:v>12.581467407347914</c:v>
                </c:pt>
                <c:pt idx="486">
                  <c:v>12.480789300057188</c:v>
                </c:pt>
                <c:pt idx="487">
                  <c:v>12.480789300057188</c:v>
                </c:pt>
                <c:pt idx="488">
                  <c:v>12.17875497818501</c:v>
                </c:pt>
                <c:pt idx="489">
                  <c:v>12.380111192766462</c:v>
                </c:pt>
                <c:pt idx="490">
                  <c:v>12.581467407347914</c:v>
                </c:pt>
                <c:pt idx="491">
                  <c:v>12.581467407347914</c:v>
                </c:pt>
                <c:pt idx="492">
                  <c:v>12.581467407347914</c:v>
                </c:pt>
                <c:pt idx="493">
                  <c:v>12.581467407347914</c:v>
                </c:pt>
                <c:pt idx="494">
                  <c:v>12.682145514638641</c:v>
                </c:pt>
                <c:pt idx="495">
                  <c:v>12.581467407347914</c:v>
                </c:pt>
                <c:pt idx="496">
                  <c:v>12.380111192766462</c:v>
                </c:pt>
                <c:pt idx="497">
                  <c:v>12.682145514638641</c:v>
                </c:pt>
                <c:pt idx="498">
                  <c:v>12.380111192766462</c:v>
                </c:pt>
                <c:pt idx="499">
                  <c:v>12.17875497818501</c:v>
                </c:pt>
                <c:pt idx="500">
                  <c:v>12.682145514638641</c:v>
                </c:pt>
                <c:pt idx="501">
                  <c:v>12.782823621929369</c:v>
                </c:pt>
                <c:pt idx="502">
                  <c:v>12.581467407347914</c:v>
                </c:pt>
                <c:pt idx="503">
                  <c:v>12.782823621929369</c:v>
                </c:pt>
                <c:pt idx="504">
                  <c:v>12.480789300057188</c:v>
                </c:pt>
                <c:pt idx="505">
                  <c:v>12.682145514638641</c:v>
                </c:pt>
                <c:pt idx="506">
                  <c:v>12.682145514638641</c:v>
                </c:pt>
                <c:pt idx="507">
                  <c:v>12.581467407347914</c:v>
                </c:pt>
                <c:pt idx="508">
                  <c:v>12.883501729220095</c:v>
                </c:pt>
                <c:pt idx="509">
                  <c:v>12.782823621929369</c:v>
                </c:pt>
                <c:pt idx="510">
                  <c:v>12.581467407347914</c:v>
                </c:pt>
                <c:pt idx="511">
                  <c:v>12.480789300057188</c:v>
                </c:pt>
                <c:pt idx="512">
                  <c:v>12.883501729220095</c:v>
                </c:pt>
                <c:pt idx="513">
                  <c:v>12.682145514638641</c:v>
                </c:pt>
                <c:pt idx="514">
                  <c:v>12.581467407347914</c:v>
                </c:pt>
                <c:pt idx="515">
                  <c:v>12.883501729220095</c:v>
                </c:pt>
                <c:pt idx="516">
                  <c:v>12.984179836510821</c:v>
                </c:pt>
                <c:pt idx="517">
                  <c:v>12.883501729220095</c:v>
                </c:pt>
                <c:pt idx="518">
                  <c:v>12.782823621929369</c:v>
                </c:pt>
                <c:pt idx="519">
                  <c:v>12.883501729220095</c:v>
                </c:pt>
                <c:pt idx="520">
                  <c:v>12.782823621929369</c:v>
                </c:pt>
                <c:pt idx="521">
                  <c:v>12.984179836510821</c:v>
                </c:pt>
                <c:pt idx="522">
                  <c:v>12.984179836510821</c:v>
                </c:pt>
                <c:pt idx="523">
                  <c:v>12.581467407347914</c:v>
                </c:pt>
                <c:pt idx="524">
                  <c:v>12.782823621929369</c:v>
                </c:pt>
                <c:pt idx="525">
                  <c:v>12.883501729220095</c:v>
                </c:pt>
                <c:pt idx="526">
                  <c:v>12.984179836510821</c:v>
                </c:pt>
                <c:pt idx="527">
                  <c:v>12.682145514638641</c:v>
                </c:pt>
                <c:pt idx="528">
                  <c:v>12.682145514638641</c:v>
                </c:pt>
                <c:pt idx="529">
                  <c:v>12.883501729220095</c:v>
                </c:pt>
                <c:pt idx="530">
                  <c:v>12.883501729220095</c:v>
                </c:pt>
                <c:pt idx="531">
                  <c:v>13.084857943801547</c:v>
                </c:pt>
                <c:pt idx="532">
                  <c:v>13.084857943801547</c:v>
                </c:pt>
                <c:pt idx="533">
                  <c:v>12.984179836510821</c:v>
                </c:pt>
                <c:pt idx="534">
                  <c:v>12.984179836510821</c:v>
                </c:pt>
                <c:pt idx="535">
                  <c:v>13.084857943801547</c:v>
                </c:pt>
                <c:pt idx="536">
                  <c:v>12.984179836510821</c:v>
                </c:pt>
                <c:pt idx="537">
                  <c:v>12.883501729220095</c:v>
                </c:pt>
                <c:pt idx="538">
                  <c:v>12.883501729220095</c:v>
                </c:pt>
                <c:pt idx="539">
                  <c:v>12.782823621929369</c:v>
                </c:pt>
                <c:pt idx="540">
                  <c:v>12.682145514638641</c:v>
                </c:pt>
                <c:pt idx="541">
                  <c:v>12.782823621929369</c:v>
                </c:pt>
                <c:pt idx="542">
                  <c:v>12.782823621929369</c:v>
                </c:pt>
                <c:pt idx="543">
                  <c:v>12.984179836510821</c:v>
                </c:pt>
                <c:pt idx="544">
                  <c:v>12.984179836510821</c:v>
                </c:pt>
                <c:pt idx="545">
                  <c:v>12.984179836510821</c:v>
                </c:pt>
                <c:pt idx="546">
                  <c:v>12.984179836510821</c:v>
                </c:pt>
                <c:pt idx="547">
                  <c:v>12.883501729220095</c:v>
                </c:pt>
                <c:pt idx="548">
                  <c:v>13.084857943801547</c:v>
                </c:pt>
                <c:pt idx="549">
                  <c:v>12.883501729220095</c:v>
                </c:pt>
                <c:pt idx="550">
                  <c:v>12.984179836510821</c:v>
                </c:pt>
                <c:pt idx="551">
                  <c:v>12.984179836510821</c:v>
                </c:pt>
                <c:pt idx="552">
                  <c:v>13.185536051092274</c:v>
                </c:pt>
                <c:pt idx="553">
                  <c:v>12.883501729220095</c:v>
                </c:pt>
                <c:pt idx="554">
                  <c:v>12.984179836510821</c:v>
                </c:pt>
                <c:pt idx="555">
                  <c:v>13.084857943801547</c:v>
                </c:pt>
                <c:pt idx="556">
                  <c:v>12.984179836510821</c:v>
                </c:pt>
                <c:pt idx="557">
                  <c:v>12.984179836510821</c:v>
                </c:pt>
                <c:pt idx="558">
                  <c:v>12.883501729220095</c:v>
                </c:pt>
                <c:pt idx="559">
                  <c:v>12.984179836510821</c:v>
                </c:pt>
                <c:pt idx="560">
                  <c:v>13.185536051092274</c:v>
                </c:pt>
                <c:pt idx="561">
                  <c:v>12.883501729220095</c:v>
                </c:pt>
                <c:pt idx="562">
                  <c:v>12.984179836510821</c:v>
                </c:pt>
                <c:pt idx="563">
                  <c:v>13.084857943801547</c:v>
                </c:pt>
                <c:pt idx="564">
                  <c:v>13.084857943801547</c:v>
                </c:pt>
                <c:pt idx="565">
                  <c:v>13.286214158383</c:v>
                </c:pt>
                <c:pt idx="566">
                  <c:v>13.084857943801547</c:v>
                </c:pt>
                <c:pt idx="567">
                  <c:v>13.185536051092274</c:v>
                </c:pt>
                <c:pt idx="568">
                  <c:v>13.286214158383</c:v>
                </c:pt>
                <c:pt idx="569">
                  <c:v>12.984179836510821</c:v>
                </c:pt>
                <c:pt idx="570">
                  <c:v>12.984179836510821</c:v>
                </c:pt>
                <c:pt idx="571">
                  <c:v>13.185536051092274</c:v>
                </c:pt>
                <c:pt idx="572">
                  <c:v>12.984179836510821</c:v>
                </c:pt>
                <c:pt idx="573">
                  <c:v>13.084857943801547</c:v>
                </c:pt>
                <c:pt idx="574">
                  <c:v>13.084857943801547</c:v>
                </c:pt>
                <c:pt idx="575">
                  <c:v>12.984179836510821</c:v>
                </c:pt>
                <c:pt idx="576">
                  <c:v>12.782823621929369</c:v>
                </c:pt>
                <c:pt idx="577">
                  <c:v>12.883501729220095</c:v>
                </c:pt>
                <c:pt idx="578">
                  <c:v>12.782823621929369</c:v>
                </c:pt>
                <c:pt idx="579">
                  <c:v>12.883501729220095</c:v>
                </c:pt>
                <c:pt idx="580">
                  <c:v>12.682145514638641</c:v>
                </c:pt>
                <c:pt idx="581">
                  <c:v>13.084857943801547</c:v>
                </c:pt>
                <c:pt idx="582">
                  <c:v>13.185536051092274</c:v>
                </c:pt>
                <c:pt idx="583">
                  <c:v>13.084857943801547</c:v>
                </c:pt>
                <c:pt idx="584">
                  <c:v>13.286214158383</c:v>
                </c:pt>
                <c:pt idx="585">
                  <c:v>12.782823621929369</c:v>
                </c:pt>
                <c:pt idx="586">
                  <c:v>13.084857943801547</c:v>
                </c:pt>
                <c:pt idx="587">
                  <c:v>12.984179836510821</c:v>
                </c:pt>
                <c:pt idx="588">
                  <c:v>13.084857943801547</c:v>
                </c:pt>
                <c:pt idx="589">
                  <c:v>13.185536051092274</c:v>
                </c:pt>
                <c:pt idx="590">
                  <c:v>12.883501729220095</c:v>
                </c:pt>
                <c:pt idx="591">
                  <c:v>12.883501729220095</c:v>
                </c:pt>
                <c:pt idx="592">
                  <c:v>12.984179836510821</c:v>
                </c:pt>
                <c:pt idx="593">
                  <c:v>13.185536051092274</c:v>
                </c:pt>
                <c:pt idx="594">
                  <c:v>12.883501729220095</c:v>
                </c:pt>
                <c:pt idx="595">
                  <c:v>12.984179836510821</c:v>
                </c:pt>
                <c:pt idx="596">
                  <c:v>13.185536051092274</c:v>
                </c:pt>
                <c:pt idx="597">
                  <c:v>13.084857943801547</c:v>
                </c:pt>
                <c:pt idx="598">
                  <c:v>13.185536051092274</c:v>
                </c:pt>
                <c:pt idx="599">
                  <c:v>13.386892265673728</c:v>
                </c:pt>
                <c:pt idx="600">
                  <c:v>13.286214158383</c:v>
                </c:pt>
                <c:pt idx="601">
                  <c:v>12.078076870894281</c:v>
                </c:pt>
                <c:pt idx="602">
                  <c:v>12.682145514638641</c:v>
                </c:pt>
                <c:pt idx="603">
                  <c:v>12.883501729220095</c:v>
                </c:pt>
                <c:pt idx="604">
                  <c:v>12.883501729220095</c:v>
                </c:pt>
                <c:pt idx="605">
                  <c:v>12.581467407347914</c:v>
                </c:pt>
                <c:pt idx="606">
                  <c:v>12.782823621929369</c:v>
                </c:pt>
                <c:pt idx="607">
                  <c:v>12.883501729220095</c:v>
                </c:pt>
                <c:pt idx="608">
                  <c:v>13.185536051092274</c:v>
                </c:pt>
                <c:pt idx="609">
                  <c:v>13.286214158383</c:v>
                </c:pt>
                <c:pt idx="610">
                  <c:v>13.286214158383</c:v>
                </c:pt>
                <c:pt idx="611">
                  <c:v>13.386892265673728</c:v>
                </c:pt>
                <c:pt idx="612">
                  <c:v>12.883501729220095</c:v>
                </c:pt>
                <c:pt idx="613">
                  <c:v>12.581467407347914</c:v>
                </c:pt>
                <c:pt idx="614">
                  <c:v>12.782823621929369</c:v>
                </c:pt>
                <c:pt idx="615">
                  <c:v>12.883501729220095</c:v>
                </c:pt>
                <c:pt idx="616">
                  <c:v>12.984179836510821</c:v>
                </c:pt>
                <c:pt idx="617">
                  <c:v>13.084857943801547</c:v>
                </c:pt>
                <c:pt idx="618">
                  <c:v>13.286214158383</c:v>
                </c:pt>
                <c:pt idx="619">
                  <c:v>13.286214158383</c:v>
                </c:pt>
                <c:pt idx="620">
                  <c:v>13.286214158383</c:v>
                </c:pt>
                <c:pt idx="621">
                  <c:v>13.286214158383</c:v>
                </c:pt>
                <c:pt idx="622">
                  <c:v>13.084857943801547</c:v>
                </c:pt>
                <c:pt idx="623">
                  <c:v>12.984179836510821</c:v>
                </c:pt>
                <c:pt idx="624">
                  <c:v>12.782823621929369</c:v>
                </c:pt>
                <c:pt idx="625">
                  <c:v>12.682145514638641</c:v>
                </c:pt>
                <c:pt idx="626">
                  <c:v>12.984179836510821</c:v>
                </c:pt>
                <c:pt idx="627">
                  <c:v>12.984179836510821</c:v>
                </c:pt>
                <c:pt idx="628">
                  <c:v>12.984179836510821</c:v>
                </c:pt>
                <c:pt idx="629">
                  <c:v>12.984179836510821</c:v>
                </c:pt>
                <c:pt idx="630">
                  <c:v>12.883501729220095</c:v>
                </c:pt>
                <c:pt idx="631">
                  <c:v>12.682145514638641</c:v>
                </c:pt>
                <c:pt idx="632">
                  <c:v>12.984179836510821</c:v>
                </c:pt>
                <c:pt idx="633">
                  <c:v>12.581467407347914</c:v>
                </c:pt>
                <c:pt idx="634">
                  <c:v>12.782823621929369</c:v>
                </c:pt>
                <c:pt idx="635">
                  <c:v>12.883501729220095</c:v>
                </c:pt>
                <c:pt idx="636">
                  <c:v>12.682145514638641</c:v>
                </c:pt>
                <c:pt idx="637">
                  <c:v>12.984179836510821</c:v>
                </c:pt>
                <c:pt idx="638">
                  <c:v>13.185536051092274</c:v>
                </c:pt>
                <c:pt idx="639">
                  <c:v>13.185536051092274</c:v>
                </c:pt>
                <c:pt idx="640">
                  <c:v>12.682145514638641</c:v>
                </c:pt>
                <c:pt idx="641">
                  <c:v>12.984179836510821</c:v>
                </c:pt>
                <c:pt idx="642">
                  <c:v>13.084857943801547</c:v>
                </c:pt>
                <c:pt idx="643">
                  <c:v>12.984179836510821</c:v>
                </c:pt>
                <c:pt idx="644">
                  <c:v>12.581467407347914</c:v>
                </c:pt>
                <c:pt idx="645">
                  <c:v>12.883501729220095</c:v>
                </c:pt>
                <c:pt idx="646">
                  <c:v>12.782823621929369</c:v>
                </c:pt>
                <c:pt idx="647">
                  <c:v>12.883501729220095</c:v>
                </c:pt>
                <c:pt idx="648">
                  <c:v>12.581467407347914</c:v>
                </c:pt>
                <c:pt idx="649">
                  <c:v>12.782823621929369</c:v>
                </c:pt>
                <c:pt idx="650">
                  <c:v>12.883501729220095</c:v>
                </c:pt>
                <c:pt idx="651">
                  <c:v>13.386892265673728</c:v>
                </c:pt>
                <c:pt idx="652">
                  <c:v>13.386892265673728</c:v>
                </c:pt>
                <c:pt idx="653">
                  <c:v>13.58824848025518</c:v>
                </c:pt>
                <c:pt idx="654">
                  <c:v>13.386892265673728</c:v>
                </c:pt>
                <c:pt idx="655">
                  <c:v>13.58824848025518</c:v>
                </c:pt>
                <c:pt idx="656">
                  <c:v>13.487570372964454</c:v>
                </c:pt>
                <c:pt idx="657">
                  <c:v>13.688926587545907</c:v>
                </c:pt>
                <c:pt idx="658">
                  <c:v>13.487570372964454</c:v>
                </c:pt>
                <c:pt idx="659">
                  <c:v>13.688926587545907</c:v>
                </c:pt>
                <c:pt idx="660">
                  <c:v>13.58824848025518</c:v>
                </c:pt>
                <c:pt idx="661">
                  <c:v>13.688926587545907</c:v>
                </c:pt>
                <c:pt idx="662">
                  <c:v>13.58824848025518</c:v>
                </c:pt>
                <c:pt idx="663">
                  <c:v>13.386892265673728</c:v>
                </c:pt>
                <c:pt idx="664">
                  <c:v>13.386892265673728</c:v>
                </c:pt>
                <c:pt idx="665">
                  <c:v>13.789604694836633</c:v>
                </c:pt>
                <c:pt idx="666">
                  <c:v>13.688926587545907</c:v>
                </c:pt>
                <c:pt idx="667">
                  <c:v>13.688926587545907</c:v>
                </c:pt>
                <c:pt idx="668">
                  <c:v>13.487570372964454</c:v>
                </c:pt>
                <c:pt idx="669">
                  <c:v>13.386892265673728</c:v>
                </c:pt>
                <c:pt idx="670">
                  <c:v>13.890282802127359</c:v>
                </c:pt>
                <c:pt idx="671">
                  <c:v>13.789604694836633</c:v>
                </c:pt>
                <c:pt idx="672">
                  <c:v>13.58824848025518</c:v>
                </c:pt>
                <c:pt idx="673">
                  <c:v>13.688926587545907</c:v>
                </c:pt>
                <c:pt idx="674">
                  <c:v>13.58824848025518</c:v>
                </c:pt>
                <c:pt idx="675">
                  <c:v>13.890282802127359</c:v>
                </c:pt>
                <c:pt idx="676">
                  <c:v>13.386892265673728</c:v>
                </c:pt>
                <c:pt idx="677">
                  <c:v>13.58824848025518</c:v>
                </c:pt>
                <c:pt idx="678">
                  <c:v>13.688926587545907</c:v>
                </c:pt>
                <c:pt idx="679">
                  <c:v>13.789604694836633</c:v>
                </c:pt>
                <c:pt idx="680">
                  <c:v>13.789604694836633</c:v>
                </c:pt>
                <c:pt idx="681">
                  <c:v>13.688926587545907</c:v>
                </c:pt>
                <c:pt idx="682">
                  <c:v>13.58824848025518</c:v>
                </c:pt>
                <c:pt idx="683">
                  <c:v>13.58824848025518</c:v>
                </c:pt>
                <c:pt idx="684">
                  <c:v>13.58824848025518</c:v>
                </c:pt>
                <c:pt idx="685">
                  <c:v>13.789604694836633</c:v>
                </c:pt>
                <c:pt idx="686">
                  <c:v>13.688926587545907</c:v>
                </c:pt>
                <c:pt idx="687">
                  <c:v>13.688926587545907</c:v>
                </c:pt>
                <c:pt idx="688">
                  <c:v>13.58824848025518</c:v>
                </c:pt>
                <c:pt idx="689">
                  <c:v>13.286214158383</c:v>
                </c:pt>
                <c:pt idx="690">
                  <c:v>13.688926587545907</c:v>
                </c:pt>
                <c:pt idx="691">
                  <c:v>13.688926587545907</c:v>
                </c:pt>
                <c:pt idx="692">
                  <c:v>13.386892265673728</c:v>
                </c:pt>
                <c:pt idx="693">
                  <c:v>13.286214158383</c:v>
                </c:pt>
                <c:pt idx="694">
                  <c:v>13.688926587545907</c:v>
                </c:pt>
                <c:pt idx="695">
                  <c:v>13.58824848025518</c:v>
                </c:pt>
                <c:pt idx="696">
                  <c:v>13.688926587545907</c:v>
                </c:pt>
                <c:pt idx="697">
                  <c:v>13.890282802127359</c:v>
                </c:pt>
                <c:pt idx="698">
                  <c:v>13.688926587545907</c:v>
                </c:pt>
                <c:pt idx="699">
                  <c:v>13.58824848025518</c:v>
                </c:pt>
                <c:pt idx="700">
                  <c:v>13.58824848025518</c:v>
                </c:pt>
                <c:pt idx="701">
                  <c:v>13.890282802127359</c:v>
                </c:pt>
                <c:pt idx="702">
                  <c:v>13.58824848025518</c:v>
                </c:pt>
                <c:pt idx="703">
                  <c:v>13.789604694836633</c:v>
                </c:pt>
                <c:pt idx="704">
                  <c:v>13.688926587545907</c:v>
                </c:pt>
                <c:pt idx="705">
                  <c:v>13.789604694836633</c:v>
                </c:pt>
                <c:pt idx="706">
                  <c:v>13.688926587545907</c:v>
                </c:pt>
                <c:pt idx="707">
                  <c:v>13.58824848025518</c:v>
                </c:pt>
                <c:pt idx="708">
                  <c:v>13.58824848025518</c:v>
                </c:pt>
                <c:pt idx="709">
                  <c:v>13.890282802127359</c:v>
                </c:pt>
                <c:pt idx="710">
                  <c:v>13.487570372964454</c:v>
                </c:pt>
                <c:pt idx="711">
                  <c:v>13.688926587545907</c:v>
                </c:pt>
                <c:pt idx="712">
                  <c:v>13.890282802127359</c:v>
                </c:pt>
                <c:pt idx="713">
                  <c:v>13.688926587545907</c:v>
                </c:pt>
                <c:pt idx="714">
                  <c:v>13.58824848025518</c:v>
                </c:pt>
                <c:pt idx="715">
                  <c:v>13.688926587545907</c:v>
                </c:pt>
                <c:pt idx="716">
                  <c:v>13.688926587545907</c:v>
                </c:pt>
                <c:pt idx="717">
                  <c:v>13.487570372964454</c:v>
                </c:pt>
                <c:pt idx="718">
                  <c:v>13.789604694836633</c:v>
                </c:pt>
                <c:pt idx="719">
                  <c:v>13.487570372964454</c:v>
                </c:pt>
                <c:pt idx="720">
                  <c:v>13.789604694836633</c:v>
                </c:pt>
              </c:numCache>
            </c:numRef>
          </c:yVal>
          <c:smooth val="1"/>
        </c:ser>
        <c:ser>
          <c:idx val="3"/>
          <c:order val="3"/>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4"/>
          <c:order val="4"/>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5"/>
          <c:order val="5"/>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6"/>
          <c:order val="6"/>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Sheet2!$G$4:$G$724</c:f>
              <c:numCache>
                <c:formatCode>0.0_ </c:formatCode>
                <c:ptCount val="721"/>
                <c:pt idx="0">
                  <c:v>-1.1081040391079502</c:v>
                </c:pt>
                <c:pt idx="1">
                  <c:v>-1.1081040391079502</c:v>
                </c:pt>
                <c:pt idx="2">
                  <c:v>-1.1081040391079502</c:v>
                </c:pt>
                <c:pt idx="3">
                  <c:v>-1.1081040391079502</c:v>
                </c:pt>
                <c:pt idx="4">
                  <c:v>-1.1081040391079502</c:v>
                </c:pt>
                <c:pt idx="5">
                  <c:v>-1.1081040391079502</c:v>
                </c:pt>
                <c:pt idx="6">
                  <c:v>-1.1081040391079502</c:v>
                </c:pt>
                <c:pt idx="7">
                  <c:v>-1.1081040391079502</c:v>
                </c:pt>
                <c:pt idx="8">
                  <c:v>-1.1081040391079502</c:v>
                </c:pt>
                <c:pt idx="9">
                  <c:v>-1.1081040391079502</c:v>
                </c:pt>
                <c:pt idx="10">
                  <c:v>-1.1081040391079502</c:v>
                </c:pt>
                <c:pt idx="11">
                  <c:v>-1.2082414527270049</c:v>
                </c:pt>
                <c:pt idx="12">
                  <c:v>-1.2082414527270049</c:v>
                </c:pt>
                <c:pt idx="13">
                  <c:v>-1.2082414527270049</c:v>
                </c:pt>
                <c:pt idx="14">
                  <c:v>-1.1081040391079502</c:v>
                </c:pt>
                <c:pt idx="15">
                  <c:v>-1.1081040391079502</c:v>
                </c:pt>
                <c:pt idx="16">
                  <c:v>-1.1081040391079502</c:v>
                </c:pt>
                <c:pt idx="17">
                  <c:v>-1.1081040391079502</c:v>
                </c:pt>
                <c:pt idx="18">
                  <c:v>-1.1081040391079502</c:v>
                </c:pt>
                <c:pt idx="19">
                  <c:v>-1.1081040391079502</c:v>
                </c:pt>
                <c:pt idx="20">
                  <c:v>-1.0079666254888953</c:v>
                </c:pt>
                <c:pt idx="21">
                  <c:v>-1.1081040391079502</c:v>
                </c:pt>
                <c:pt idx="22">
                  <c:v>-1.1081040391079502</c:v>
                </c:pt>
                <c:pt idx="23">
                  <c:v>-1.0079666254888953</c:v>
                </c:pt>
                <c:pt idx="24">
                  <c:v>-1.1081040391079502</c:v>
                </c:pt>
                <c:pt idx="25">
                  <c:v>-1.1081040391079502</c:v>
                </c:pt>
                <c:pt idx="26">
                  <c:v>-1.1081040391079502</c:v>
                </c:pt>
                <c:pt idx="27">
                  <c:v>-1.1081040391079502</c:v>
                </c:pt>
                <c:pt idx="28">
                  <c:v>-1.1081040391079502</c:v>
                </c:pt>
                <c:pt idx="29">
                  <c:v>-1.1081040391079502</c:v>
                </c:pt>
                <c:pt idx="30">
                  <c:v>-1.1081040391079502</c:v>
                </c:pt>
                <c:pt idx="31">
                  <c:v>-1.1081040391079502</c:v>
                </c:pt>
                <c:pt idx="32">
                  <c:v>-1.1081040391079502</c:v>
                </c:pt>
                <c:pt idx="33">
                  <c:v>-1.1081040391079502</c:v>
                </c:pt>
                <c:pt idx="34">
                  <c:v>-1.1081040391079502</c:v>
                </c:pt>
                <c:pt idx="35">
                  <c:v>-1.1081040391079502</c:v>
                </c:pt>
                <c:pt idx="36">
                  <c:v>-1.1081040391079502</c:v>
                </c:pt>
                <c:pt idx="37">
                  <c:v>-1.1081040391079502</c:v>
                </c:pt>
                <c:pt idx="38">
                  <c:v>-1.1081040391079502</c:v>
                </c:pt>
                <c:pt idx="39">
                  <c:v>-1.1081040391079502</c:v>
                </c:pt>
                <c:pt idx="40">
                  <c:v>-1.1081040391079502</c:v>
                </c:pt>
                <c:pt idx="41">
                  <c:v>-1.2082414527270049</c:v>
                </c:pt>
                <c:pt idx="42">
                  <c:v>-1.1081040391079502</c:v>
                </c:pt>
                <c:pt idx="43">
                  <c:v>-1.1081040391079502</c:v>
                </c:pt>
                <c:pt idx="44">
                  <c:v>-1.1081040391079502</c:v>
                </c:pt>
                <c:pt idx="45">
                  <c:v>-1.1081040391079502</c:v>
                </c:pt>
                <c:pt idx="46">
                  <c:v>-1.1081040391079502</c:v>
                </c:pt>
                <c:pt idx="47">
                  <c:v>-1.1081040391079502</c:v>
                </c:pt>
                <c:pt idx="48">
                  <c:v>-1.1081040391079502</c:v>
                </c:pt>
                <c:pt idx="49">
                  <c:v>-1.1081040391079502</c:v>
                </c:pt>
                <c:pt idx="50">
                  <c:v>-1.1081040391079502</c:v>
                </c:pt>
                <c:pt idx="51">
                  <c:v>-1.1081040391079502</c:v>
                </c:pt>
                <c:pt idx="52">
                  <c:v>-1.1081040391079502</c:v>
                </c:pt>
                <c:pt idx="53">
                  <c:v>-1.1081040391079502</c:v>
                </c:pt>
                <c:pt idx="54">
                  <c:v>-1.1081040391079502</c:v>
                </c:pt>
                <c:pt idx="55">
                  <c:v>-1.1081040391079502</c:v>
                </c:pt>
                <c:pt idx="56">
                  <c:v>-1.1081040391079502</c:v>
                </c:pt>
                <c:pt idx="57">
                  <c:v>-1.1081040391079502</c:v>
                </c:pt>
                <c:pt idx="58">
                  <c:v>-1.1081040391079502</c:v>
                </c:pt>
                <c:pt idx="59">
                  <c:v>-1.1081040391079502</c:v>
                </c:pt>
                <c:pt idx="60">
                  <c:v>-1.1081040391079502</c:v>
                </c:pt>
                <c:pt idx="61">
                  <c:v>-1.2082414527270049</c:v>
                </c:pt>
                <c:pt idx="62">
                  <c:v>-1.1081040391079502</c:v>
                </c:pt>
                <c:pt idx="63">
                  <c:v>-1.1081040391079502</c:v>
                </c:pt>
                <c:pt idx="64">
                  <c:v>-1.1081040391079502</c:v>
                </c:pt>
                <c:pt idx="65">
                  <c:v>-1.1081040391079502</c:v>
                </c:pt>
                <c:pt idx="66">
                  <c:v>-1.1081040391079502</c:v>
                </c:pt>
                <c:pt idx="67">
                  <c:v>-1.1081040391079502</c:v>
                </c:pt>
                <c:pt idx="68">
                  <c:v>-1.1081040391079502</c:v>
                </c:pt>
                <c:pt idx="69">
                  <c:v>-1.1081040391079502</c:v>
                </c:pt>
                <c:pt idx="70">
                  <c:v>-1.1081040391079502</c:v>
                </c:pt>
                <c:pt idx="71">
                  <c:v>-1.1081040391079502</c:v>
                </c:pt>
                <c:pt idx="72">
                  <c:v>-1.1081040391079502</c:v>
                </c:pt>
                <c:pt idx="73">
                  <c:v>-1.1081040391079502</c:v>
                </c:pt>
                <c:pt idx="74">
                  <c:v>-1.1081040391079502</c:v>
                </c:pt>
                <c:pt idx="75">
                  <c:v>-1.1081040391079502</c:v>
                </c:pt>
                <c:pt idx="76">
                  <c:v>-1.1081040391079502</c:v>
                </c:pt>
                <c:pt idx="77">
                  <c:v>-1.1081040391079502</c:v>
                </c:pt>
                <c:pt idx="78">
                  <c:v>-1.1081040391079502</c:v>
                </c:pt>
                <c:pt idx="79">
                  <c:v>-1.1081040391079502</c:v>
                </c:pt>
                <c:pt idx="80">
                  <c:v>-1.1081040391079502</c:v>
                </c:pt>
                <c:pt idx="81">
                  <c:v>-1.2082414527270049</c:v>
                </c:pt>
                <c:pt idx="82">
                  <c:v>-1.1081040391079502</c:v>
                </c:pt>
                <c:pt idx="83">
                  <c:v>-1.1081040391079502</c:v>
                </c:pt>
                <c:pt idx="84">
                  <c:v>-1.1081040391079502</c:v>
                </c:pt>
                <c:pt idx="85">
                  <c:v>-1.1081040391079502</c:v>
                </c:pt>
                <c:pt idx="86">
                  <c:v>-1.1081040391079502</c:v>
                </c:pt>
                <c:pt idx="87">
                  <c:v>-1.1081040391079502</c:v>
                </c:pt>
                <c:pt idx="88">
                  <c:v>-1.1081040391079502</c:v>
                </c:pt>
                <c:pt idx="89">
                  <c:v>-1.1081040391079502</c:v>
                </c:pt>
                <c:pt idx="90">
                  <c:v>-1.1081040391079502</c:v>
                </c:pt>
                <c:pt idx="91">
                  <c:v>-1.1081040391079502</c:v>
                </c:pt>
                <c:pt idx="92">
                  <c:v>-1.2082414527270049</c:v>
                </c:pt>
                <c:pt idx="93">
                  <c:v>-1.2082414527270049</c:v>
                </c:pt>
                <c:pt idx="94">
                  <c:v>-1.2082414527270049</c:v>
                </c:pt>
                <c:pt idx="95">
                  <c:v>-1.2082414527270049</c:v>
                </c:pt>
                <c:pt idx="96">
                  <c:v>-1.1081040391079502</c:v>
                </c:pt>
                <c:pt idx="97">
                  <c:v>-1.1081040391079502</c:v>
                </c:pt>
                <c:pt idx="98">
                  <c:v>-1.1081040391079502</c:v>
                </c:pt>
                <c:pt idx="99">
                  <c:v>-1.1081040391079502</c:v>
                </c:pt>
                <c:pt idx="100">
                  <c:v>-1.0079666254888953</c:v>
                </c:pt>
                <c:pt idx="101">
                  <c:v>-1.0079666254888953</c:v>
                </c:pt>
                <c:pt idx="102">
                  <c:v>-1.1081040391079502</c:v>
                </c:pt>
                <c:pt idx="103">
                  <c:v>-1.1081040391079502</c:v>
                </c:pt>
                <c:pt idx="104">
                  <c:v>-1.0079666254888953</c:v>
                </c:pt>
                <c:pt idx="105">
                  <c:v>-1.1081040391079502</c:v>
                </c:pt>
                <c:pt idx="106">
                  <c:v>-1.1081040391079502</c:v>
                </c:pt>
                <c:pt idx="107">
                  <c:v>-1.0079666254888953</c:v>
                </c:pt>
                <c:pt idx="108">
                  <c:v>-1.0079666254888953</c:v>
                </c:pt>
                <c:pt idx="109">
                  <c:v>-0.60741697101267589</c:v>
                </c:pt>
                <c:pt idx="110">
                  <c:v>-0.7075543846317307</c:v>
                </c:pt>
                <c:pt idx="111">
                  <c:v>-1.0079666254888953</c:v>
                </c:pt>
                <c:pt idx="112">
                  <c:v>-1.0079666254888953</c:v>
                </c:pt>
                <c:pt idx="113">
                  <c:v>-0.90782921186984034</c:v>
                </c:pt>
                <c:pt idx="114">
                  <c:v>-0.7075543846317307</c:v>
                </c:pt>
                <c:pt idx="115">
                  <c:v>0.59423199241598224</c:v>
                </c:pt>
                <c:pt idx="116">
                  <c:v>0.89464423327314679</c:v>
                </c:pt>
                <c:pt idx="117">
                  <c:v>1.395331301368421</c:v>
                </c:pt>
                <c:pt idx="118">
                  <c:v>2.2965680239399147</c:v>
                </c:pt>
                <c:pt idx="119">
                  <c:v>2.9975299192732985</c:v>
                </c:pt>
                <c:pt idx="120">
                  <c:v>3.3980795737495177</c:v>
                </c:pt>
                <c:pt idx="121">
                  <c:v>4.2993162963210114</c:v>
                </c:pt>
                <c:pt idx="122">
                  <c:v>4.8000033644162858</c:v>
                </c:pt>
                <c:pt idx="123">
                  <c:v>5.3006904325115594</c:v>
                </c:pt>
                <c:pt idx="124">
                  <c:v>5.8013775006068338</c:v>
                </c:pt>
                <c:pt idx="125">
                  <c:v>6.1017897414639979</c:v>
                </c:pt>
                <c:pt idx="126">
                  <c:v>6.7026142231783279</c:v>
                </c:pt>
                <c:pt idx="127">
                  <c:v>7.2033012912736023</c:v>
                </c:pt>
                <c:pt idx="128">
                  <c:v>7.2033012912736023</c:v>
                </c:pt>
                <c:pt idx="129">
                  <c:v>7.3034387048926561</c:v>
                </c:pt>
                <c:pt idx="130">
                  <c:v>7.7039883593688758</c:v>
                </c:pt>
                <c:pt idx="131">
                  <c:v>7.7039883593688758</c:v>
                </c:pt>
                <c:pt idx="132">
                  <c:v>8.0044006002260399</c:v>
                </c:pt>
                <c:pt idx="133">
                  <c:v>8.1045380138450955</c:v>
                </c:pt>
                <c:pt idx="134">
                  <c:v>8.3048128410832049</c:v>
                </c:pt>
                <c:pt idx="135">
                  <c:v>8.4049502547022588</c:v>
                </c:pt>
                <c:pt idx="136">
                  <c:v>8.3048128410832049</c:v>
                </c:pt>
                <c:pt idx="137">
                  <c:v>8.4049502547022588</c:v>
                </c:pt>
                <c:pt idx="138">
                  <c:v>8.6052250819403699</c:v>
                </c:pt>
                <c:pt idx="139">
                  <c:v>8.8054999091784794</c:v>
                </c:pt>
                <c:pt idx="140">
                  <c:v>8.9056373227975332</c:v>
                </c:pt>
                <c:pt idx="141">
                  <c:v>9.005774736416587</c:v>
                </c:pt>
                <c:pt idx="142">
                  <c:v>9.2060495636546982</c:v>
                </c:pt>
                <c:pt idx="143">
                  <c:v>9.1059121500356444</c:v>
                </c:pt>
                <c:pt idx="144">
                  <c:v>9.2060495636546982</c:v>
                </c:pt>
                <c:pt idx="145">
                  <c:v>9.4063243908928076</c:v>
                </c:pt>
                <c:pt idx="146">
                  <c:v>9.3061869772737538</c:v>
                </c:pt>
                <c:pt idx="147">
                  <c:v>9.7067366317499726</c:v>
                </c:pt>
                <c:pt idx="148">
                  <c:v>9.6065992181309188</c:v>
                </c:pt>
                <c:pt idx="149">
                  <c:v>9.907011458988082</c:v>
                </c:pt>
                <c:pt idx="150">
                  <c:v>9.8068740453690282</c:v>
                </c:pt>
                <c:pt idx="151">
                  <c:v>9.907011458988082</c:v>
                </c:pt>
                <c:pt idx="152">
                  <c:v>9.907011458988082</c:v>
                </c:pt>
                <c:pt idx="153">
                  <c:v>9.907011458988082</c:v>
                </c:pt>
                <c:pt idx="154">
                  <c:v>10.107286286226193</c:v>
                </c:pt>
                <c:pt idx="155">
                  <c:v>10.407698527083356</c:v>
                </c:pt>
                <c:pt idx="156">
                  <c:v>10.207423699845247</c:v>
                </c:pt>
                <c:pt idx="157">
                  <c:v>10.207423699845247</c:v>
                </c:pt>
                <c:pt idx="158">
                  <c:v>10.407698527083356</c:v>
                </c:pt>
                <c:pt idx="159">
                  <c:v>10.107286286226193</c:v>
                </c:pt>
                <c:pt idx="160">
                  <c:v>10.607973354321468</c:v>
                </c:pt>
                <c:pt idx="161">
                  <c:v>10.407698527083356</c:v>
                </c:pt>
                <c:pt idx="162">
                  <c:v>10.607973354321468</c:v>
                </c:pt>
                <c:pt idx="163">
                  <c:v>10.607973354321468</c:v>
                </c:pt>
                <c:pt idx="164">
                  <c:v>10.808248181559575</c:v>
                </c:pt>
                <c:pt idx="165">
                  <c:v>10.50783594070241</c:v>
                </c:pt>
                <c:pt idx="166">
                  <c:v>10.407698527083356</c:v>
                </c:pt>
                <c:pt idx="167">
                  <c:v>10.607973354321468</c:v>
                </c:pt>
                <c:pt idx="168">
                  <c:v>10.607973354321468</c:v>
                </c:pt>
                <c:pt idx="169">
                  <c:v>10.307561113464301</c:v>
                </c:pt>
                <c:pt idx="170">
                  <c:v>10.407698527083356</c:v>
                </c:pt>
                <c:pt idx="171">
                  <c:v>10.407698527083356</c:v>
                </c:pt>
                <c:pt idx="172">
                  <c:v>10.407698527083356</c:v>
                </c:pt>
                <c:pt idx="173">
                  <c:v>10.207423699845247</c:v>
                </c:pt>
                <c:pt idx="174">
                  <c:v>9.8068740453690282</c:v>
                </c:pt>
                <c:pt idx="175">
                  <c:v>9.4063243908928076</c:v>
                </c:pt>
                <c:pt idx="176">
                  <c:v>10.407698527083356</c:v>
                </c:pt>
                <c:pt idx="177">
                  <c:v>10.50783594070241</c:v>
                </c:pt>
                <c:pt idx="178">
                  <c:v>10.908385595178631</c:v>
                </c:pt>
                <c:pt idx="179">
                  <c:v>11.609347490512015</c:v>
                </c:pt>
                <c:pt idx="180">
                  <c:v>11.409072663273903</c:v>
                </c:pt>
                <c:pt idx="181">
                  <c:v>12.110034558607289</c:v>
                </c:pt>
                <c:pt idx="182">
                  <c:v>12.210171972226345</c:v>
                </c:pt>
                <c:pt idx="183">
                  <c:v>11.30893524965485</c:v>
                </c:pt>
                <c:pt idx="184">
                  <c:v>11.10866042241674</c:v>
                </c:pt>
                <c:pt idx="185">
                  <c:v>10.607973354321468</c:v>
                </c:pt>
                <c:pt idx="186">
                  <c:v>10.307561113464301</c:v>
                </c:pt>
                <c:pt idx="187">
                  <c:v>9.907011458988082</c:v>
                </c:pt>
                <c:pt idx="188">
                  <c:v>9.907011458988082</c:v>
                </c:pt>
                <c:pt idx="189">
                  <c:v>9.6065992181309188</c:v>
                </c:pt>
                <c:pt idx="190">
                  <c:v>9.5064618045118614</c:v>
                </c:pt>
                <c:pt idx="191">
                  <c:v>9.6065992181309188</c:v>
                </c:pt>
                <c:pt idx="192">
                  <c:v>9.8068740453690282</c:v>
                </c:pt>
                <c:pt idx="193">
                  <c:v>10.207423699845247</c:v>
                </c:pt>
                <c:pt idx="194">
                  <c:v>10.908385595178631</c:v>
                </c:pt>
                <c:pt idx="195">
                  <c:v>11.208797836035796</c:v>
                </c:pt>
                <c:pt idx="196">
                  <c:v>11.409072663273903</c:v>
                </c:pt>
                <c:pt idx="197">
                  <c:v>11.509210076892959</c:v>
                </c:pt>
                <c:pt idx="198">
                  <c:v>11.509210076892959</c:v>
                </c:pt>
                <c:pt idx="199">
                  <c:v>11.30893524965485</c:v>
                </c:pt>
                <c:pt idx="200">
                  <c:v>10.908385595178631</c:v>
                </c:pt>
                <c:pt idx="201">
                  <c:v>10.50783594070241</c:v>
                </c:pt>
                <c:pt idx="202">
                  <c:v>10.007148872607136</c:v>
                </c:pt>
                <c:pt idx="203">
                  <c:v>9.7067366317499726</c:v>
                </c:pt>
                <c:pt idx="204">
                  <c:v>9.7067366317499726</c:v>
                </c:pt>
                <c:pt idx="205">
                  <c:v>9.5064618045118614</c:v>
                </c:pt>
                <c:pt idx="206">
                  <c:v>9.3061869772737538</c:v>
                </c:pt>
                <c:pt idx="207">
                  <c:v>9.2060495636546982</c:v>
                </c:pt>
                <c:pt idx="208">
                  <c:v>9.2060495636546982</c:v>
                </c:pt>
                <c:pt idx="209">
                  <c:v>9.2060495636546982</c:v>
                </c:pt>
                <c:pt idx="210">
                  <c:v>9.1059121500356444</c:v>
                </c:pt>
                <c:pt idx="211">
                  <c:v>9.1059121500356444</c:v>
                </c:pt>
                <c:pt idx="212">
                  <c:v>9.005774736416587</c:v>
                </c:pt>
                <c:pt idx="213">
                  <c:v>9.2060495636546982</c:v>
                </c:pt>
                <c:pt idx="214">
                  <c:v>9.8068740453690282</c:v>
                </c:pt>
                <c:pt idx="215">
                  <c:v>10.107286286226193</c:v>
                </c:pt>
                <c:pt idx="216">
                  <c:v>10.908385595178631</c:v>
                </c:pt>
                <c:pt idx="217">
                  <c:v>10.808248181559575</c:v>
                </c:pt>
                <c:pt idx="218">
                  <c:v>11.409072663273903</c:v>
                </c:pt>
                <c:pt idx="219">
                  <c:v>11.70948490413107</c:v>
                </c:pt>
                <c:pt idx="220">
                  <c:v>11.208797836035796</c:v>
                </c:pt>
                <c:pt idx="221">
                  <c:v>11.609347490512015</c:v>
                </c:pt>
                <c:pt idx="222">
                  <c:v>11.609347490512015</c:v>
                </c:pt>
                <c:pt idx="223">
                  <c:v>11.30893524965485</c:v>
                </c:pt>
                <c:pt idx="224">
                  <c:v>10.908385595178631</c:v>
                </c:pt>
                <c:pt idx="225">
                  <c:v>10.607973354321468</c:v>
                </c:pt>
                <c:pt idx="226">
                  <c:v>10.307561113464301</c:v>
                </c:pt>
                <c:pt idx="227">
                  <c:v>10.307561113464301</c:v>
                </c:pt>
                <c:pt idx="228">
                  <c:v>10.107286286226193</c:v>
                </c:pt>
                <c:pt idx="229">
                  <c:v>10.007148872607136</c:v>
                </c:pt>
                <c:pt idx="230">
                  <c:v>9.907011458988082</c:v>
                </c:pt>
                <c:pt idx="231">
                  <c:v>9.907011458988082</c:v>
                </c:pt>
                <c:pt idx="232">
                  <c:v>9.7067366317499726</c:v>
                </c:pt>
                <c:pt idx="233">
                  <c:v>9.7067366317499726</c:v>
                </c:pt>
                <c:pt idx="234">
                  <c:v>9.7067366317499726</c:v>
                </c:pt>
                <c:pt idx="235">
                  <c:v>9.6065992181309188</c:v>
                </c:pt>
                <c:pt idx="236">
                  <c:v>9.6065992181309188</c:v>
                </c:pt>
                <c:pt idx="237">
                  <c:v>9.6065992181309188</c:v>
                </c:pt>
                <c:pt idx="238">
                  <c:v>9.6065992181309188</c:v>
                </c:pt>
                <c:pt idx="239">
                  <c:v>9.5064618045118614</c:v>
                </c:pt>
                <c:pt idx="240">
                  <c:v>9.5064618045118614</c:v>
                </c:pt>
                <c:pt idx="241">
                  <c:v>9.8068740453690282</c:v>
                </c:pt>
                <c:pt idx="242">
                  <c:v>10.407698527083356</c:v>
                </c:pt>
                <c:pt idx="243">
                  <c:v>10.908385595178631</c:v>
                </c:pt>
                <c:pt idx="244">
                  <c:v>11.409072663273903</c:v>
                </c:pt>
                <c:pt idx="245">
                  <c:v>11.70948490413107</c:v>
                </c:pt>
                <c:pt idx="246">
                  <c:v>11.509210076892959</c:v>
                </c:pt>
                <c:pt idx="247">
                  <c:v>11.70948490413107</c:v>
                </c:pt>
                <c:pt idx="248">
                  <c:v>12.110034558607289</c:v>
                </c:pt>
                <c:pt idx="249">
                  <c:v>11.909759731369178</c:v>
                </c:pt>
                <c:pt idx="250">
                  <c:v>11.609347490512015</c:v>
                </c:pt>
                <c:pt idx="251">
                  <c:v>10.908385595178631</c:v>
                </c:pt>
                <c:pt idx="252">
                  <c:v>10.808248181559575</c:v>
                </c:pt>
                <c:pt idx="253">
                  <c:v>10.708110767940521</c:v>
                </c:pt>
                <c:pt idx="254">
                  <c:v>10.607973354321468</c:v>
                </c:pt>
                <c:pt idx="255">
                  <c:v>10.50783594070241</c:v>
                </c:pt>
                <c:pt idx="256">
                  <c:v>10.407698527083356</c:v>
                </c:pt>
                <c:pt idx="257">
                  <c:v>10.307561113464301</c:v>
                </c:pt>
                <c:pt idx="258">
                  <c:v>10.307561113464301</c:v>
                </c:pt>
                <c:pt idx="259">
                  <c:v>10.407698527083356</c:v>
                </c:pt>
                <c:pt idx="260">
                  <c:v>10.307561113464301</c:v>
                </c:pt>
                <c:pt idx="261">
                  <c:v>10.207423699845247</c:v>
                </c:pt>
                <c:pt idx="262">
                  <c:v>10.207423699845247</c:v>
                </c:pt>
                <c:pt idx="263">
                  <c:v>10.207423699845247</c:v>
                </c:pt>
                <c:pt idx="264">
                  <c:v>10.207423699845247</c:v>
                </c:pt>
                <c:pt idx="265">
                  <c:v>10.107286286226193</c:v>
                </c:pt>
                <c:pt idx="266">
                  <c:v>10.007148872607136</c:v>
                </c:pt>
                <c:pt idx="267">
                  <c:v>10.107286286226193</c:v>
                </c:pt>
                <c:pt idx="268">
                  <c:v>10.107286286226193</c:v>
                </c:pt>
                <c:pt idx="269">
                  <c:v>10.107286286226193</c:v>
                </c:pt>
                <c:pt idx="270">
                  <c:v>10.107286286226193</c:v>
                </c:pt>
                <c:pt idx="271">
                  <c:v>10.107286286226193</c:v>
                </c:pt>
                <c:pt idx="272">
                  <c:v>10.107286286226193</c:v>
                </c:pt>
                <c:pt idx="273">
                  <c:v>10.007148872607136</c:v>
                </c:pt>
                <c:pt idx="274">
                  <c:v>10.107286286226193</c:v>
                </c:pt>
                <c:pt idx="275">
                  <c:v>10.207423699845247</c:v>
                </c:pt>
                <c:pt idx="276">
                  <c:v>10.207423699845247</c:v>
                </c:pt>
                <c:pt idx="277">
                  <c:v>10.307561113464301</c:v>
                </c:pt>
                <c:pt idx="278">
                  <c:v>10.808248181559575</c:v>
                </c:pt>
                <c:pt idx="279">
                  <c:v>11.10866042241674</c:v>
                </c:pt>
                <c:pt idx="280">
                  <c:v>11.609347490512015</c:v>
                </c:pt>
                <c:pt idx="281">
                  <c:v>11.509210076892959</c:v>
                </c:pt>
                <c:pt idx="282">
                  <c:v>12.009897144988233</c:v>
                </c:pt>
                <c:pt idx="283">
                  <c:v>12.009897144988233</c:v>
                </c:pt>
                <c:pt idx="284">
                  <c:v>12.310309385845398</c:v>
                </c:pt>
                <c:pt idx="285">
                  <c:v>12.610721626702563</c:v>
                </c:pt>
                <c:pt idx="286">
                  <c:v>12.710859040321617</c:v>
                </c:pt>
                <c:pt idx="287">
                  <c:v>12.210171972226345</c:v>
                </c:pt>
                <c:pt idx="288">
                  <c:v>11.909759731369178</c:v>
                </c:pt>
                <c:pt idx="289">
                  <c:v>11.609347490512015</c:v>
                </c:pt>
                <c:pt idx="290">
                  <c:v>11.409072663273903</c:v>
                </c:pt>
                <c:pt idx="291">
                  <c:v>11.10866042241674</c:v>
                </c:pt>
                <c:pt idx="292">
                  <c:v>11.208797836035796</c:v>
                </c:pt>
                <c:pt idx="293">
                  <c:v>11.008523008797685</c:v>
                </c:pt>
                <c:pt idx="294">
                  <c:v>11.008523008797685</c:v>
                </c:pt>
                <c:pt idx="295">
                  <c:v>10.908385595178631</c:v>
                </c:pt>
                <c:pt idx="296">
                  <c:v>10.808248181559575</c:v>
                </c:pt>
                <c:pt idx="297">
                  <c:v>10.708110767940521</c:v>
                </c:pt>
                <c:pt idx="298">
                  <c:v>10.908385595178631</c:v>
                </c:pt>
                <c:pt idx="299">
                  <c:v>10.708110767940521</c:v>
                </c:pt>
                <c:pt idx="300">
                  <c:v>10.708110767940521</c:v>
                </c:pt>
                <c:pt idx="301">
                  <c:v>10.708110767940521</c:v>
                </c:pt>
                <c:pt idx="302">
                  <c:v>10.708110767940521</c:v>
                </c:pt>
                <c:pt idx="303">
                  <c:v>10.808248181559575</c:v>
                </c:pt>
                <c:pt idx="304">
                  <c:v>10.808248181559575</c:v>
                </c:pt>
                <c:pt idx="305">
                  <c:v>10.808248181559575</c:v>
                </c:pt>
                <c:pt idx="306">
                  <c:v>10.808248181559575</c:v>
                </c:pt>
                <c:pt idx="307">
                  <c:v>10.808248181559575</c:v>
                </c:pt>
                <c:pt idx="308">
                  <c:v>10.808248181559575</c:v>
                </c:pt>
                <c:pt idx="309">
                  <c:v>10.708110767940521</c:v>
                </c:pt>
                <c:pt idx="310">
                  <c:v>10.708110767940521</c:v>
                </c:pt>
                <c:pt idx="311">
                  <c:v>10.708110767940521</c:v>
                </c:pt>
                <c:pt idx="312">
                  <c:v>10.708110767940521</c:v>
                </c:pt>
                <c:pt idx="313">
                  <c:v>10.908385595178631</c:v>
                </c:pt>
                <c:pt idx="314">
                  <c:v>10.708110767940521</c:v>
                </c:pt>
                <c:pt idx="315">
                  <c:v>10.808248181559575</c:v>
                </c:pt>
                <c:pt idx="316">
                  <c:v>10.808248181559575</c:v>
                </c:pt>
                <c:pt idx="317">
                  <c:v>10.708110767940521</c:v>
                </c:pt>
                <c:pt idx="318">
                  <c:v>10.708110767940521</c:v>
                </c:pt>
                <c:pt idx="319">
                  <c:v>10.708110767940521</c:v>
                </c:pt>
                <c:pt idx="320">
                  <c:v>10.607973354321468</c:v>
                </c:pt>
                <c:pt idx="321">
                  <c:v>10.808248181559575</c:v>
                </c:pt>
                <c:pt idx="322">
                  <c:v>10.708110767940521</c:v>
                </c:pt>
                <c:pt idx="323">
                  <c:v>10.708110767940521</c:v>
                </c:pt>
                <c:pt idx="324">
                  <c:v>10.808248181559575</c:v>
                </c:pt>
                <c:pt idx="325">
                  <c:v>10.808248181559575</c:v>
                </c:pt>
                <c:pt idx="326">
                  <c:v>10.808248181559575</c:v>
                </c:pt>
                <c:pt idx="327">
                  <c:v>10.908385595178631</c:v>
                </c:pt>
                <c:pt idx="328">
                  <c:v>10.908385595178631</c:v>
                </c:pt>
                <c:pt idx="329">
                  <c:v>10.808248181559575</c:v>
                </c:pt>
                <c:pt idx="330">
                  <c:v>10.908385595178631</c:v>
                </c:pt>
                <c:pt idx="331">
                  <c:v>10.808248181559575</c:v>
                </c:pt>
                <c:pt idx="332">
                  <c:v>10.908385595178631</c:v>
                </c:pt>
                <c:pt idx="333">
                  <c:v>10.808248181559575</c:v>
                </c:pt>
                <c:pt idx="334">
                  <c:v>10.908385595178631</c:v>
                </c:pt>
                <c:pt idx="335">
                  <c:v>10.908385595178631</c:v>
                </c:pt>
                <c:pt idx="336">
                  <c:v>10.908385595178631</c:v>
                </c:pt>
                <c:pt idx="337">
                  <c:v>10.908385595178631</c:v>
                </c:pt>
                <c:pt idx="338">
                  <c:v>11.008523008797685</c:v>
                </c:pt>
                <c:pt idx="339">
                  <c:v>10.908385595178631</c:v>
                </c:pt>
                <c:pt idx="340">
                  <c:v>10.908385595178631</c:v>
                </c:pt>
                <c:pt idx="341">
                  <c:v>11.008523008797685</c:v>
                </c:pt>
                <c:pt idx="342">
                  <c:v>11.10866042241674</c:v>
                </c:pt>
                <c:pt idx="343">
                  <c:v>11.008523008797685</c:v>
                </c:pt>
                <c:pt idx="344">
                  <c:v>11.008523008797685</c:v>
                </c:pt>
                <c:pt idx="345">
                  <c:v>11.008523008797685</c:v>
                </c:pt>
                <c:pt idx="346">
                  <c:v>11.008523008797685</c:v>
                </c:pt>
                <c:pt idx="347">
                  <c:v>11.10866042241674</c:v>
                </c:pt>
                <c:pt idx="348">
                  <c:v>11.208797836035796</c:v>
                </c:pt>
                <c:pt idx="349">
                  <c:v>11.10866042241674</c:v>
                </c:pt>
                <c:pt idx="350">
                  <c:v>11.208797836035796</c:v>
                </c:pt>
                <c:pt idx="351">
                  <c:v>11.208797836035796</c:v>
                </c:pt>
                <c:pt idx="352">
                  <c:v>11.208797836035796</c:v>
                </c:pt>
                <c:pt idx="353">
                  <c:v>11.208797836035796</c:v>
                </c:pt>
                <c:pt idx="354">
                  <c:v>11.10866042241674</c:v>
                </c:pt>
                <c:pt idx="355">
                  <c:v>11.10866042241674</c:v>
                </c:pt>
                <c:pt idx="356">
                  <c:v>11.208797836035796</c:v>
                </c:pt>
                <c:pt idx="357">
                  <c:v>11.30893524965485</c:v>
                </c:pt>
                <c:pt idx="358">
                  <c:v>11.30893524965485</c:v>
                </c:pt>
                <c:pt idx="359">
                  <c:v>11.30893524965485</c:v>
                </c:pt>
                <c:pt idx="360">
                  <c:v>11.409072663273903</c:v>
                </c:pt>
                <c:pt idx="361">
                  <c:v>11.509210076892959</c:v>
                </c:pt>
                <c:pt idx="362">
                  <c:v>11.509210076892959</c:v>
                </c:pt>
                <c:pt idx="363">
                  <c:v>11.409072663273903</c:v>
                </c:pt>
                <c:pt idx="364">
                  <c:v>11.208797836035796</c:v>
                </c:pt>
                <c:pt idx="365">
                  <c:v>11.409072663273903</c:v>
                </c:pt>
                <c:pt idx="366">
                  <c:v>11.409072663273903</c:v>
                </c:pt>
                <c:pt idx="367">
                  <c:v>11.208797836035796</c:v>
                </c:pt>
                <c:pt idx="368">
                  <c:v>11.10866042241674</c:v>
                </c:pt>
                <c:pt idx="369">
                  <c:v>11.208797836035796</c:v>
                </c:pt>
                <c:pt idx="370">
                  <c:v>11.509210076892959</c:v>
                </c:pt>
                <c:pt idx="371">
                  <c:v>11.509210076892959</c:v>
                </c:pt>
                <c:pt idx="372">
                  <c:v>11.409072663273903</c:v>
                </c:pt>
                <c:pt idx="373">
                  <c:v>11.409072663273903</c:v>
                </c:pt>
                <c:pt idx="374">
                  <c:v>11.509210076892959</c:v>
                </c:pt>
                <c:pt idx="375">
                  <c:v>11.509210076892959</c:v>
                </c:pt>
                <c:pt idx="376">
                  <c:v>11.509210076892959</c:v>
                </c:pt>
                <c:pt idx="377">
                  <c:v>11.509210076892959</c:v>
                </c:pt>
                <c:pt idx="378">
                  <c:v>11.70948490413107</c:v>
                </c:pt>
                <c:pt idx="379">
                  <c:v>11.909759731369178</c:v>
                </c:pt>
                <c:pt idx="380">
                  <c:v>11.70948490413107</c:v>
                </c:pt>
                <c:pt idx="381">
                  <c:v>11.509210076892959</c:v>
                </c:pt>
                <c:pt idx="382">
                  <c:v>11.409072663273903</c:v>
                </c:pt>
                <c:pt idx="383">
                  <c:v>11.30893524965485</c:v>
                </c:pt>
                <c:pt idx="384">
                  <c:v>11.409072663273903</c:v>
                </c:pt>
                <c:pt idx="385">
                  <c:v>11.30893524965485</c:v>
                </c:pt>
                <c:pt idx="386">
                  <c:v>11.30893524965485</c:v>
                </c:pt>
                <c:pt idx="387">
                  <c:v>11.208797836035796</c:v>
                </c:pt>
                <c:pt idx="388">
                  <c:v>11.208797836035796</c:v>
                </c:pt>
                <c:pt idx="389">
                  <c:v>11.208797836035796</c:v>
                </c:pt>
                <c:pt idx="390">
                  <c:v>11.30893524965485</c:v>
                </c:pt>
                <c:pt idx="391">
                  <c:v>11.30893524965485</c:v>
                </c:pt>
                <c:pt idx="392">
                  <c:v>11.409072663273903</c:v>
                </c:pt>
                <c:pt idx="393">
                  <c:v>11.409072663273903</c:v>
                </c:pt>
                <c:pt idx="394">
                  <c:v>11.409072663273903</c:v>
                </c:pt>
                <c:pt idx="395">
                  <c:v>11.409072663273903</c:v>
                </c:pt>
                <c:pt idx="396">
                  <c:v>11.30893524965485</c:v>
                </c:pt>
                <c:pt idx="397">
                  <c:v>11.409072663273903</c:v>
                </c:pt>
                <c:pt idx="398">
                  <c:v>11.409072663273903</c:v>
                </c:pt>
                <c:pt idx="399">
                  <c:v>11.409072663273903</c:v>
                </c:pt>
                <c:pt idx="400">
                  <c:v>11.30893524965485</c:v>
                </c:pt>
                <c:pt idx="401">
                  <c:v>11.409072663273903</c:v>
                </c:pt>
                <c:pt idx="402">
                  <c:v>11.30893524965485</c:v>
                </c:pt>
                <c:pt idx="403">
                  <c:v>11.409072663273903</c:v>
                </c:pt>
                <c:pt idx="404">
                  <c:v>11.509210076892959</c:v>
                </c:pt>
                <c:pt idx="405">
                  <c:v>11.409072663273903</c:v>
                </c:pt>
                <c:pt idx="406">
                  <c:v>11.509210076892959</c:v>
                </c:pt>
                <c:pt idx="407">
                  <c:v>11.509210076892959</c:v>
                </c:pt>
                <c:pt idx="408">
                  <c:v>11.609347490512015</c:v>
                </c:pt>
                <c:pt idx="409">
                  <c:v>11.609347490512015</c:v>
                </c:pt>
                <c:pt idx="410">
                  <c:v>11.609347490512015</c:v>
                </c:pt>
                <c:pt idx="411">
                  <c:v>11.609347490512015</c:v>
                </c:pt>
                <c:pt idx="412">
                  <c:v>11.609347490512015</c:v>
                </c:pt>
                <c:pt idx="413">
                  <c:v>11.609347490512015</c:v>
                </c:pt>
                <c:pt idx="414">
                  <c:v>11.609347490512015</c:v>
                </c:pt>
                <c:pt idx="415">
                  <c:v>11.70948490413107</c:v>
                </c:pt>
                <c:pt idx="416">
                  <c:v>11.609347490512015</c:v>
                </c:pt>
                <c:pt idx="417">
                  <c:v>11.609347490512015</c:v>
                </c:pt>
                <c:pt idx="418">
                  <c:v>11.70948490413107</c:v>
                </c:pt>
                <c:pt idx="419">
                  <c:v>11.70948490413107</c:v>
                </c:pt>
                <c:pt idx="420">
                  <c:v>11.70948490413107</c:v>
                </c:pt>
                <c:pt idx="421">
                  <c:v>11.70948490413107</c:v>
                </c:pt>
                <c:pt idx="422">
                  <c:v>11.609347490512015</c:v>
                </c:pt>
                <c:pt idx="423">
                  <c:v>11.70948490413107</c:v>
                </c:pt>
                <c:pt idx="424">
                  <c:v>11.809622317750124</c:v>
                </c:pt>
                <c:pt idx="425">
                  <c:v>11.70948490413107</c:v>
                </c:pt>
                <c:pt idx="426">
                  <c:v>11.70948490413107</c:v>
                </c:pt>
                <c:pt idx="427">
                  <c:v>11.809622317750124</c:v>
                </c:pt>
                <c:pt idx="428">
                  <c:v>11.809622317750124</c:v>
                </c:pt>
                <c:pt idx="429">
                  <c:v>11.809622317750124</c:v>
                </c:pt>
                <c:pt idx="430">
                  <c:v>11.909759731369178</c:v>
                </c:pt>
                <c:pt idx="431">
                  <c:v>11.809622317750124</c:v>
                </c:pt>
                <c:pt idx="432">
                  <c:v>11.809622317750124</c:v>
                </c:pt>
                <c:pt idx="433">
                  <c:v>11.70948490413107</c:v>
                </c:pt>
                <c:pt idx="434">
                  <c:v>11.70948490413107</c:v>
                </c:pt>
                <c:pt idx="435">
                  <c:v>11.809622317750124</c:v>
                </c:pt>
                <c:pt idx="436">
                  <c:v>11.809622317750124</c:v>
                </c:pt>
                <c:pt idx="437">
                  <c:v>11.809622317750124</c:v>
                </c:pt>
                <c:pt idx="438">
                  <c:v>12.009897144988233</c:v>
                </c:pt>
                <c:pt idx="439">
                  <c:v>11.909759731369178</c:v>
                </c:pt>
                <c:pt idx="440">
                  <c:v>11.909759731369178</c:v>
                </c:pt>
                <c:pt idx="441">
                  <c:v>11.909759731369178</c:v>
                </c:pt>
                <c:pt idx="442">
                  <c:v>11.809622317750124</c:v>
                </c:pt>
                <c:pt idx="443">
                  <c:v>11.809622317750124</c:v>
                </c:pt>
                <c:pt idx="444">
                  <c:v>11.909759731369178</c:v>
                </c:pt>
                <c:pt idx="445">
                  <c:v>11.70948490413107</c:v>
                </c:pt>
                <c:pt idx="446">
                  <c:v>12.110034558607289</c:v>
                </c:pt>
                <c:pt idx="447">
                  <c:v>12.009897144988233</c:v>
                </c:pt>
                <c:pt idx="448">
                  <c:v>11.809622317750124</c:v>
                </c:pt>
                <c:pt idx="449">
                  <c:v>11.909759731369178</c:v>
                </c:pt>
                <c:pt idx="450">
                  <c:v>11.909759731369178</c:v>
                </c:pt>
                <c:pt idx="451">
                  <c:v>11.909759731369178</c:v>
                </c:pt>
                <c:pt idx="452">
                  <c:v>11.909759731369178</c:v>
                </c:pt>
                <c:pt idx="453">
                  <c:v>11.809622317750124</c:v>
                </c:pt>
                <c:pt idx="454">
                  <c:v>11.909759731369178</c:v>
                </c:pt>
                <c:pt idx="455">
                  <c:v>12.009897144988233</c:v>
                </c:pt>
                <c:pt idx="456">
                  <c:v>11.909759731369178</c:v>
                </c:pt>
                <c:pt idx="457">
                  <c:v>12.009897144988233</c:v>
                </c:pt>
                <c:pt idx="458">
                  <c:v>12.009897144988233</c:v>
                </c:pt>
                <c:pt idx="459">
                  <c:v>12.110034558607289</c:v>
                </c:pt>
                <c:pt idx="460">
                  <c:v>12.110034558607289</c:v>
                </c:pt>
                <c:pt idx="461">
                  <c:v>12.009897144988233</c:v>
                </c:pt>
                <c:pt idx="462">
                  <c:v>11.909759731369178</c:v>
                </c:pt>
                <c:pt idx="463">
                  <c:v>11.909759731369178</c:v>
                </c:pt>
                <c:pt idx="464">
                  <c:v>12.009897144988233</c:v>
                </c:pt>
                <c:pt idx="465">
                  <c:v>12.009897144988233</c:v>
                </c:pt>
                <c:pt idx="466">
                  <c:v>12.009897144988233</c:v>
                </c:pt>
                <c:pt idx="467">
                  <c:v>12.009897144988233</c:v>
                </c:pt>
                <c:pt idx="468">
                  <c:v>11.909759731369178</c:v>
                </c:pt>
                <c:pt idx="469">
                  <c:v>12.009897144988233</c:v>
                </c:pt>
                <c:pt idx="470">
                  <c:v>12.110034558607289</c:v>
                </c:pt>
                <c:pt idx="471">
                  <c:v>12.009897144988233</c:v>
                </c:pt>
                <c:pt idx="472">
                  <c:v>11.909759731369178</c:v>
                </c:pt>
                <c:pt idx="473">
                  <c:v>11.909759731369178</c:v>
                </c:pt>
                <c:pt idx="474">
                  <c:v>12.110034558607289</c:v>
                </c:pt>
                <c:pt idx="475">
                  <c:v>12.110034558607289</c:v>
                </c:pt>
                <c:pt idx="476">
                  <c:v>12.110034558607289</c:v>
                </c:pt>
                <c:pt idx="477">
                  <c:v>12.110034558607289</c:v>
                </c:pt>
                <c:pt idx="478">
                  <c:v>12.110034558607289</c:v>
                </c:pt>
                <c:pt idx="479">
                  <c:v>12.210171972226345</c:v>
                </c:pt>
                <c:pt idx="480">
                  <c:v>12.110034558607289</c:v>
                </c:pt>
                <c:pt idx="481">
                  <c:v>12.110034558607289</c:v>
                </c:pt>
                <c:pt idx="482">
                  <c:v>12.210171972226345</c:v>
                </c:pt>
                <c:pt idx="483">
                  <c:v>12.510584213083508</c:v>
                </c:pt>
                <c:pt idx="484">
                  <c:v>12.610721626702563</c:v>
                </c:pt>
                <c:pt idx="485">
                  <c:v>12.510584213083508</c:v>
                </c:pt>
                <c:pt idx="486">
                  <c:v>12.510584213083508</c:v>
                </c:pt>
                <c:pt idx="487">
                  <c:v>12.510584213083508</c:v>
                </c:pt>
                <c:pt idx="488">
                  <c:v>12.610721626702563</c:v>
                </c:pt>
                <c:pt idx="489">
                  <c:v>12.610721626702563</c:v>
                </c:pt>
                <c:pt idx="490">
                  <c:v>12.510584213083508</c:v>
                </c:pt>
                <c:pt idx="491">
                  <c:v>12.510584213083508</c:v>
                </c:pt>
                <c:pt idx="492">
                  <c:v>12.510584213083508</c:v>
                </c:pt>
                <c:pt idx="493">
                  <c:v>12.310309385845398</c:v>
                </c:pt>
                <c:pt idx="494">
                  <c:v>12.510584213083508</c:v>
                </c:pt>
                <c:pt idx="495">
                  <c:v>12.610721626702563</c:v>
                </c:pt>
                <c:pt idx="496">
                  <c:v>12.610721626702563</c:v>
                </c:pt>
                <c:pt idx="497">
                  <c:v>12.710859040321617</c:v>
                </c:pt>
                <c:pt idx="498">
                  <c:v>12.710859040321617</c:v>
                </c:pt>
                <c:pt idx="499">
                  <c:v>12.510584213083508</c:v>
                </c:pt>
                <c:pt idx="500">
                  <c:v>12.610721626702563</c:v>
                </c:pt>
                <c:pt idx="501">
                  <c:v>12.510584213083508</c:v>
                </c:pt>
                <c:pt idx="502">
                  <c:v>12.710859040321617</c:v>
                </c:pt>
                <c:pt idx="503">
                  <c:v>12.610721626702563</c:v>
                </c:pt>
                <c:pt idx="504">
                  <c:v>12.710859040321617</c:v>
                </c:pt>
                <c:pt idx="505">
                  <c:v>12.510584213083508</c:v>
                </c:pt>
                <c:pt idx="506">
                  <c:v>12.510584213083508</c:v>
                </c:pt>
                <c:pt idx="507">
                  <c:v>12.510584213083508</c:v>
                </c:pt>
                <c:pt idx="508">
                  <c:v>12.610721626702563</c:v>
                </c:pt>
                <c:pt idx="509">
                  <c:v>12.610721626702563</c:v>
                </c:pt>
                <c:pt idx="510">
                  <c:v>12.710859040321617</c:v>
                </c:pt>
                <c:pt idx="511">
                  <c:v>12.810996453940673</c:v>
                </c:pt>
                <c:pt idx="512">
                  <c:v>12.810996453940673</c:v>
                </c:pt>
                <c:pt idx="513">
                  <c:v>12.710859040321617</c:v>
                </c:pt>
                <c:pt idx="514">
                  <c:v>12.710859040321617</c:v>
                </c:pt>
                <c:pt idx="515">
                  <c:v>12.710859040321617</c:v>
                </c:pt>
                <c:pt idx="516">
                  <c:v>12.810996453940673</c:v>
                </c:pt>
                <c:pt idx="517">
                  <c:v>12.610721626702563</c:v>
                </c:pt>
                <c:pt idx="518">
                  <c:v>12.810996453940673</c:v>
                </c:pt>
                <c:pt idx="519">
                  <c:v>12.710859040321617</c:v>
                </c:pt>
                <c:pt idx="520">
                  <c:v>12.710859040321617</c:v>
                </c:pt>
                <c:pt idx="521">
                  <c:v>12.710859040321617</c:v>
                </c:pt>
                <c:pt idx="522">
                  <c:v>12.911133867559727</c:v>
                </c:pt>
                <c:pt idx="523">
                  <c:v>12.710859040321617</c:v>
                </c:pt>
                <c:pt idx="524">
                  <c:v>12.710859040321617</c:v>
                </c:pt>
                <c:pt idx="525">
                  <c:v>12.810996453940673</c:v>
                </c:pt>
                <c:pt idx="526">
                  <c:v>12.810996453940673</c:v>
                </c:pt>
                <c:pt idx="527">
                  <c:v>12.610721626702563</c:v>
                </c:pt>
                <c:pt idx="528">
                  <c:v>12.810996453940673</c:v>
                </c:pt>
                <c:pt idx="529">
                  <c:v>12.911133867559727</c:v>
                </c:pt>
                <c:pt idx="530">
                  <c:v>12.810996453940673</c:v>
                </c:pt>
                <c:pt idx="531">
                  <c:v>12.710859040321617</c:v>
                </c:pt>
                <c:pt idx="532">
                  <c:v>12.810996453940673</c:v>
                </c:pt>
                <c:pt idx="533">
                  <c:v>12.810996453940673</c:v>
                </c:pt>
                <c:pt idx="534">
                  <c:v>12.710859040321617</c:v>
                </c:pt>
                <c:pt idx="535">
                  <c:v>12.810996453940673</c:v>
                </c:pt>
                <c:pt idx="536">
                  <c:v>12.911133867559727</c:v>
                </c:pt>
                <c:pt idx="537">
                  <c:v>13.011271281178781</c:v>
                </c:pt>
                <c:pt idx="538">
                  <c:v>12.710859040321617</c:v>
                </c:pt>
                <c:pt idx="539">
                  <c:v>12.610721626702563</c:v>
                </c:pt>
                <c:pt idx="540">
                  <c:v>12.810996453940673</c:v>
                </c:pt>
                <c:pt idx="541">
                  <c:v>12.810996453940673</c:v>
                </c:pt>
                <c:pt idx="542">
                  <c:v>12.710859040321617</c:v>
                </c:pt>
                <c:pt idx="543">
                  <c:v>12.610721626702563</c:v>
                </c:pt>
                <c:pt idx="544">
                  <c:v>12.610721626702563</c:v>
                </c:pt>
                <c:pt idx="545">
                  <c:v>12.710859040321617</c:v>
                </c:pt>
                <c:pt idx="546">
                  <c:v>12.710859040321617</c:v>
                </c:pt>
                <c:pt idx="547">
                  <c:v>12.610721626702563</c:v>
                </c:pt>
                <c:pt idx="548">
                  <c:v>12.510584213083508</c:v>
                </c:pt>
                <c:pt idx="549">
                  <c:v>12.610721626702563</c:v>
                </c:pt>
                <c:pt idx="550">
                  <c:v>12.710859040321617</c:v>
                </c:pt>
                <c:pt idx="551">
                  <c:v>12.410446799464452</c:v>
                </c:pt>
                <c:pt idx="552">
                  <c:v>12.610721626702563</c:v>
                </c:pt>
                <c:pt idx="553">
                  <c:v>12.710859040321617</c:v>
                </c:pt>
                <c:pt idx="554">
                  <c:v>12.610721626702563</c:v>
                </c:pt>
                <c:pt idx="555">
                  <c:v>12.610721626702563</c:v>
                </c:pt>
                <c:pt idx="556">
                  <c:v>12.610721626702563</c:v>
                </c:pt>
                <c:pt idx="557">
                  <c:v>12.610721626702563</c:v>
                </c:pt>
                <c:pt idx="558">
                  <c:v>12.810996453940673</c:v>
                </c:pt>
                <c:pt idx="559">
                  <c:v>12.710859040321617</c:v>
                </c:pt>
                <c:pt idx="560">
                  <c:v>12.810996453940673</c:v>
                </c:pt>
                <c:pt idx="561">
                  <c:v>12.710859040321617</c:v>
                </c:pt>
                <c:pt idx="562">
                  <c:v>12.810996453940673</c:v>
                </c:pt>
                <c:pt idx="563">
                  <c:v>12.610721626702563</c:v>
                </c:pt>
                <c:pt idx="564">
                  <c:v>12.610721626702563</c:v>
                </c:pt>
                <c:pt idx="565">
                  <c:v>12.810996453940673</c:v>
                </c:pt>
                <c:pt idx="566">
                  <c:v>12.710859040321617</c:v>
                </c:pt>
                <c:pt idx="567">
                  <c:v>12.710859040321617</c:v>
                </c:pt>
                <c:pt idx="568">
                  <c:v>12.710859040321617</c:v>
                </c:pt>
                <c:pt idx="569">
                  <c:v>12.810996453940673</c:v>
                </c:pt>
                <c:pt idx="570">
                  <c:v>12.810996453940673</c:v>
                </c:pt>
                <c:pt idx="571">
                  <c:v>12.810996453940673</c:v>
                </c:pt>
                <c:pt idx="572">
                  <c:v>13.011271281178781</c:v>
                </c:pt>
                <c:pt idx="573">
                  <c:v>13.211546108416892</c:v>
                </c:pt>
                <c:pt idx="574">
                  <c:v>13.011271281178781</c:v>
                </c:pt>
                <c:pt idx="575">
                  <c:v>13.011271281178781</c:v>
                </c:pt>
                <c:pt idx="576">
                  <c:v>13.011271281178781</c:v>
                </c:pt>
                <c:pt idx="577">
                  <c:v>13.011271281178781</c:v>
                </c:pt>
                <c:pt idx="578">
                  <c:v>13.011271281178781</c:v>
                </c:pt>
                <c:pt idx="579">
                  <c:v>13.211546108416892</c:v>
                </c:pt>
                <c:pt idx="580">
                  <c:v>13.111408694797838</c:v>
                </c:pt>
                <c:pt idx="581">
                  <c:v>13.111408694797838</c:v>
                </c:pt>
                <c:pt idx="582">
                  <c:v>13.011271281178781</c:v>
                </c:pt>
                <c:pt idx="583">
                  <c:v>13.211546108416892</c:v>
                </c:pt>
                <c:pt idx="584">
                  <c:v>13.311683522035947</c:v>
                </c:pt>
                <c:pt idx="585">
                  <c:v>13.411820935655001</c:v>
                </c:pt>
                <c:pt idx="586">
                  <c:v>13.311683522035947</c:v>
                </c:pt>
                <c:pt idx="587">
                  <c:v>13.111408694797838</c:v>
                </c:pt>
                <c:pt idx="588">
                  <c:v>13.311683522035947</c:v>
                </c:pt>
                <c:pt idx="589">
                  <c:v>13.211546108416892</c:v>
                </c:pt>
                <c:pt idx="590">
                  <c:v>13.211546108416892</c:v>
                </c:pt>
                <c:pt idx="591">
                  <c:v>13.311683522035947</c:v>
                </c:pt>
                <c:pt idx="592">
                  <c:v>13.211546108416892</c:v>
                </c:pt>
                <c:pt idx="593">
                  <c:v>13.211546108416892</c:v>
                </c:pt>
                <c:pt idx="594">
                  <c:v>13.111408694797838</c:v>
                </c:pt>
                <c:pt idx="595">
                  <c:v>12.911133867559727</c:v>
                </c:pt>
                <c:pt idx="596">
                  <c:v>12.810996453940673</c:v>
                </c:pt>
                <c:pt idx="597">
                  <c:v>13.411820935655001</c:v>
                </c:pt>
                <c:pt idx="598">
                  <c:v>13.511958349274055</c:v>
                </c:pt>
                <c:pt idx="599">
                  <c:v>14.012645417369329</c:v>
                </c:pt>
                <c:pt idx="600">
                  <c:v>13.712233176512166</c:v>
                </c:pt>
                <c:pt idx="601">
                  <c:v>13.211546108416892</c:v>
                </c:pt>
                <c:pt idx="602">
                  <c:v>13.011271281178781</c:v>
                </c:pt>
                <c:pt idx="603">
                  <c:v>13.211546108416892</c:v>
                </c:pt>
                <c:pt idx="604">
                  <c:v>13.411820935655001</c:v>
                </c:pt>
                <c:pt idx="605">
                  <c:v>13.211546108416892</c:v>
                </c:pt>
                <c:pt idx="606">
                  <c:v>13.211546108416892</c:v>
                </c:pt>
                <c:pt idx="607">
                  <c:v>13.211546108416892</c:v>
                </c:pt>
                <c:pt idx="608">
                  <c:v>13.311683522035947</c:v>
                </c:pt>
                <c:pt idx="609">
                  <c:v>13.612095762893112</c:v>
                </c:pt>
                <c:pt idx="610">
                  <c:v>13.511958349274055</c:v>
                </c:pt>
                <c:pt idx="611">
                  <c:v>13.311683522035947</c:v>
                </c:pt>
                <c:pt idx="612">
                  <c:v>13.311683522035947</c:v>
                </c:pt>
                <c:pt idx="613">
                  <c:v>13.411820935655001</c:v>
                </c:pt>
                <c:pt idx="614">
                  <c:v>13.511958349274055</c:v>
                </c:pt>
                <c:pt idx="615">
                  <c:v>13.511958349274055</c:v>
                </c:pt>
                <c:pt idx="616">
                  <c:v>13.411820935655001</c:v>
                </c:pt>
                <c:pt idx="617">
                  <c:v>13.612095762893112</c:v>
                </c:pt>
                <c:pt idx="618">
                  <c:v>13.411820935655001</c:v>
                </c:pt>
                <c:pt idx="619">
                  <c:v>13.411820935655001</c:v>
                </c:pt>
                <c:pt idx="620">
                  <c:v>13.511958349274055</c:v>
                </c:pt>
                <c:pt idx="621">
                  <c:v>13.612095762893112</c:v>
                </c:pt>
                <c:pt idx="622">
                  <c:v>13.612095762893112</c:v>
                </c:pt>
                <c:pt idx="623">
                  <c:v>13.612095762893112</c:v>
                </c:pt>
                <c:pt idx="624">
                  <c:v>13.511958349274055</c:v>
                </c:pt>
                <c:pt idx="625">
                  <c:v>13.311683522035947</c:v>
                </c:pt>
                <c:pt idx="626">
                  <c:v>13.211546108416892</c:v>
                </c:pt>
                <c:pt idx="627">
                  <c:v>13.311683522035947</c:v>
                </c:pt>
                <c:pt idx="628">
                  <c:v>13.411820935655001</c:v>
                </c:pt>
                <c:pt idx="629">
                  <c:v>13.211546108416892</c:v>
                </c:pt>
                <c:pt idx="630">
                  <c:v>13.511958349274055</c:v>
                </c:pt>
                <c:pt idx="631">
                  <c:v>13.511958349274055</c:v>
                </c:pt>
                <c:pt idx="632">
                  <c:v>13.612095762893112</c:v>
                </c:pt>
                <c:pt idx="633">
                  <c:v>13.612095762893112</c:v>
                </c:pt>
                <c:pt idx="634">
                  <c:v>13.511958349274055</c:v>
                </c:pt>
                <c:pt idx="635">
                  <c:v>13.411820935655001</c:v>
                </c:pt>
                <c:pt idx="636">
                  <c:v>13.612095762893112</c:v>
                </c:pt>
                <c:pt idx="637">
                  <c:v>13.612095762893112</c:v>
                </c:pt>
                <c:pt idx="638">
                  <c:v>13.712233176512166</c:v>
                </c:pt>
                <c:pt idx="639">
                  <c:v>13.612095762893112</c:v>
                </c:pt>
                <c:pt idx="640">
                  <c:v>13.612095762893112</c:v>
                </c:pt>
                <c:pt idx="641">
                  <c:v>13.612095762893112</c:v>
                </c:pt>
                <c:pt idx="642">
                  <c:v>13.511958349274055</c:v>
                </c:pt>
                <c:pt idx="643">
                  <c:v>13.712233176512166</c:v>
                </c:pt>
                <c:pt idx="644">
                  <c:v>13.712233176512166</c:v>
                </c:pt>
                <c:pt idx="645">
                  <c:v>13.411820935655001</c:v>
                </c:pt>
                <c:pt idx="646">
                  <c:v>13.411820935655001</c:v>
                </c:pt>
                <c:pt idx="647">
                  <c:v>13.511958349274055</c:v>
                </c:pt>
                <c:pt idx="648">
                  <c:v>13.311683522035947</c:v>
                </c:pt>
                <c:pt idx="649">
                  <c:v>13.511958349274055</c:v>
                </c:pt>
                <c:pt idx="650">
                  <c:v>13.511958349274055</c:v>
                </c:pt>
                <c:pt idx="651">
                  <c:v>13.511958349274055</c:v>
                </c:pt>
                <c:pt idx="652">
                  <c:v>13.612095762893112</c:v>
                </c:pt>
                <c:pt idx="653">
                  <c:v>13.612095762893112</c:v>
                </c:pt>
                <c:pt idx="654">
                  <c:v>13.511958349274055</c:v>
                </c:pt>
                <c:pt idx="655">
                  <c:v>13.612095762893112</c:v>
                </c:pt>
                <c:pt idx="656">
                  <c:v>13.511958349274055</c:v>
                </c:pt>
                <c:pt idx="657">
                  <c:v>13.511958349274055</c:v>
                </c:pt>
                <c:pt idx="658">
                  <c:v>13.511958349274055</c:v>
                </c:pt>
                <c:pt idx="659">
                  <c:v>13.511958349274055</c:v>
                </c:pt>
                <c:pt idx="660">
                  <c:v>13.511958349274055</c:v>
                </c:pt>
                <c:pt idx="661">
                  <c:v>13.411820935655001</c:v>
                </c:pt>
                <c:pt idx="662">
                  <c:v>13.411820935655001</c:v>
                </c:pt>
                <c:pt idx="663">
                  <c:v>13.511958349274055</c:v>
                </c:pt>
                <c:pt idx="664">
                  <c:v>13.612095762893112</c:v>
                </c:pt>
                <c:pt idx="665">
                  <c:v>13.511958349274055</c:v>
                </c:pt>
                <c:pt idx="666">
                  <c:v>13.411820935655001</c:v>
                </c:pt>
                <c:pt idx="667">
                  <c:v>13.411820935655001</c:v>
                </c:pt>
                <c:pt idx="668">
                  <c:v>13.511958349274055</c:v>
                </c:pt>
                <c:pt idx="669">
                  <c:v>13.411820935655001</c:v>
                </c:pt>
                <c:pt idx="670">
                  <c:v>13.511958349274055</c:v>
                </c:pt>
                <c:pt idx="671">
                  <c:v>13.612095762893112</c:v>
                </c:pt>
                <c:pt idx="672">
                  <c:v>13.511958349274055</c:v>
                </c:pt>
                <c:pt idx="673">
                  <c:v>13.411820935655001</c:v>
                </c:pt>
                <c:pt idx="674">
                  <c:v>13.411820935655001</c:v>
                </c:pt>
                <c:pt idx="675">
                  <c:v>13.511958349274055</c:v>
                </c:pt>
                <c:pt idx="676">
                  <c:v>13.411820935655001</c:v>
                </c:pt>
                <c:pt idx="677">
                  <c:v>13.411820935655001</c:v>
                </c:pt>
                <c:pt idx="678">
                  <c:v>13.511958349274055</c:v>
                </c:pt>
                <c:pt idx="679">
                  <c:v>13.511958349274055</c:v>
                </c:pt>
                <c:pt idx="680">
                  <c:v>13.411820935655001</c:v>
                </c:pt>
                <c:pt idx="681">
                  <c:v>13.511958349274055</c:v>
                </c:pt>
                <c:pt idx="682">
                  <c:v>13.612095762893112</c:v>
                </c:pt>
                <c:pt idx="683">
                  <c:v>13.511958349274055</c:v>
                </c:pt>
                <c:pt idx="684">
                  <c:v>13.511958349274055</c:v>
                </c:pt>
                <c:pt idx="685">
                  <c:v>13.411820935655001</c:v>
                </c:pt>
                <c:pt idx="686">
                  <c:v>13.411820935655001</c:v>
                </c:pt>
                <c:pt idx="687">
                  <c:v>13.511958349274055</c:v>
                </c:pt>
                <c:pt idx="688">
                  <c:v>13.411820935655001</c:v>
                </c:pt>
                <c:pt idx="689">
                  <c:v>13.511958349274055</c:v>
                </c:pt>
                <c:pt idx="690">
                  <c:v>13.511958349274055</c:v>
                </c:pt>
                <c:pt idx="691">
                  <c:v>13.411820935655001</c:v>
                </c:pt>
                <c:pt idx="692">
                  <c:v>13.411820935655001</c:v>
                </c:pt>
                <c:pt idx="693">
                  <c:v>13.411820935655001</c:v>
                </c:pt>
                <c:pt idx="694">
                  <c:v>13.511958349274055</c:v>
                </c:pt>
                <c:pt idx="695">
                  <c:v>13.511958349274055</c:v>
                </c:pt>
                <c:pt idx="696">
                  <c:v>13.511958349274055</c:v>
                </c:pt>
                <c:pt idx="697">
                  <c:v>13.511958349274055</c:v>
                </c:pt>
                <c:pt idx="698">
                  <c:v>13.612095762893112</c:v>
                </c:pt>
                <c:pt idx="699">
                  <c:v>13.511958349274055</c:v>
                </c:pt>
                <c:pt idx="700">
                  <c:v>13.511958349274055</c:v>
                </c:pt>
                <c:pt idx="701">
                  <c:v>13.511958349274055</c:v>
                </c:pt>
                <c:pt idx="702">
                  <c:v>13.612095762893112</c:v>
                </c:pt>
                <c:pt idx="703">
                  <c:v>13.511958349274055</c:v>
                </c:pt>
                <c:pt idx="704">
                  <c:v>13.411820935655001</c:v>
                </c:pt>
                <c:pt idx="705">
                  <c:v>13.511958349274055</c:v>
                </c:pt>
                <c:pt idx="706">
                  <c:v>13.511958349274055</c:v>
                </c:pt>
                <c:pt idx="707">
                  <c:v>13.511958349274055</c:v>
                </c:pt>
                <c:pt idx="708">
                  <c:v>13.511958349274055</c:v>
                </c:pt>
                <c:pt idx="709">
                  <c:v>13.511958349274055</c:v>
                </c:pt>
                <c:pt idx="710">
                  <c:v>13.511958349274055</c:v>
                </c:pt>
                <c:pt idx="711">
                  <c:v>13.612095762893112</c:v>
                </c:pt>
                <c:pt idx="712">
                  <c:v>13.511958349274055</c:v>
                </c:pt>
                <c:pt idx="713">
                  <c:v>13.511958349274055</c:v>
                </c:pt>
                <c:pt idx="714">
                  <c:v>13.612095762893112</c:v>
                </c:pt>
                <c:pt idx="715">
                  <c:v>13.411820935655001</c:v>
                </c:pt>
                <c:pt idx="716">
                  <c:v>13.411820935655001</c:v>
                </c:pt>
                <c:pt idx="717">
                  <c:v>13.411820935655001</c:v>
                </c:pt>
                <c:pt idx="718">
                  <c:v>13.511958349274055</c:v>
                </c:pt>
                <c:pt idx="719">
                  <c:v>13.511958349274055</c:v>
                </c:pt>
                <c:pt idx="720">
                  <c:v>13.511958349274055</c:v>
                </c:pt>
              </c:numCache>
            </c:numRef>
          </c:yVal>
          <c:smooth val="1"/>
        </c:ser>
        <c:ser>
          <c:idx val="7"/>
          <c:order val="7"/>
          <c:spPr>
            <a:ln w="19050">
              <a:solidFill>
                <a:srgbClr val="FF000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8"/>
          <c:order val="8"/>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9"/>
          <c:order val="9"/>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10"/>
          <c:order val="10"/>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Sheet2!$H$4:$H$724</c:f>
              <c:numCache>
                <c:formatCode>0.0_ </c:formatCode>
                <c:ptCount val="721"/>
                <c:pt idx="0">
                  <c:v>-1.0170619573728361</c:v>
                </c:pt>
                <c:pt idx="1">
                  <c:v>-1.1173521346514097</c:v>
                </c:pt>
                <c:pt idx="2">
                  <c:v>-1.0170619573728361</c:v>
                </c:pt>
                <c:pt idx="3">
                  <c:v>-1.0170619573728361</c:v>
                </c:pt>
                <c:pt idx="4">
                  <c:v>-1.0170619573728361</c:v>
                </c:pt>
                <c:pt idx="5">
                  <c:v>-1.0170619573728361</c:v>
                </c:pt>
                <c:pt idx="6">
                  <c:v>-1.0170619573728361</c:v>
                </c:pt>
                <c:pt idx="7">
                  <c:v>-1.1173521346514097</c:v>
                </c:pt>
                <c:pt idx="8">
                  <c:v>-1.1173521346514097</c:v>
                </c:pt>
                <c:pt idx="9">
                  <c:v>-1.1173521346514097</c:v>
                </c:pt>
                <c:pt idx="10">
                  <c:v>-1.1173521346514097</c:v>
                </c:pt>
                <c:pt idx="11">
                  <c:v>-1.1173521346514097</c:v>
                </c:pt>
                <c:pt idx="12">
                  <c:v>-1.1173521346514097</c:v>
                </c:pt>
                <c:pt idx="13">
                  <c:v>-1.1173521346514097</c:v>
                </c:pt>
                <c:pt idx="14">
                  <c:v>-1.1173521346514097</c:v>
                </c:pt>
                <c:pt idx="15">
                  <c:v>-1.1173521346514097</c:v>
                </c:pt>
                <c:pt idx="16">
                  <c:v>-1.1173521346514097</c:v>
                </c:pt>
                <c:pt idx="17">
                  <c:v>-1.1173521346514097</c:v>
                </c:pt>
                <c:pt idx="18">
                  <c:v>-1.1173521346514097</c:v>
                </c:pt>
                <c:pt idx="19">
                  <c:v>-1.1173521346514097</c:v>
                </c:pt>
                <c:pt idx="20">
                  <c:v>-1.0170619573728361</c:v>
                </c:pt>
                <c:pt idx="21">
                  <c:v>-1.0170619573728361</c:v>
                </c:pt>
                <c:pt idx="22">
                  <c:v>-1.0170619573728361</c:v>
                </c:pt>
                <c:pt idx="23">
                  <c:v>-1.0170619573728361</c:v>
                </c:pt>
                <c:pt idx="24">
                  <c:v>-1.0170619573728361</c:v>
                </c:pt>
                <c:pt idx="25">
                  <c:v>-1.0170619573728361</c:v>
                </c:pt>
                <c:pt idx="26">
                  <c:v>-1.0170619573728361</c:v>
                </c:pt>
                <c:pt idx="27">
                  <c:v>-1.0170619573728361</c:v>
                </c:pt>
                <c:pt idx="28">
                  <c:v>-1.0170619573728361</c:v>
                </c:pt>
                <c:pt idx="29">
                  <c:v>-1.0170619573728361</c:v>
                </c:pt>
                <c:pt idx="30">
                  <c:v>-1.0170619573728361</c:v>
                </c:pt>
                <c:pt idx="31">
                  <c:v>-1.1173521346514097</c:v>
                </c:pt>
                <c:pt idx="32">
                  <c:v>-1.1173521346514097</c:v>
                </c:pt>
                <c:pt idx="33">
                  <c:v>-1.0170619573728361</c:v>
                </c:pt>
                <c:pt idx="34">
                  <c:v>-1.0170619573728361</c:v>
                </c:pt>
                <c:pt idx="35">
                  <c:v>-1.0170619573728361</c:v>
                </c:pt>
                <c:pt idx="36">
                  <c:v>-1.0170619573728361</c:v>
                </c:pt>
                <c:pt idx="37">
                  <c:v>-1.0170619573728361</c:v>
                </c:pt>
                <c:pt idx="38">
                  <c:v>-1.0170619573728361</c:v>
                </c:pt>
                <c:pt idx="39">
                  <c:v>-1.0170619573728361</c:v>
                </c:pt>
                <c:pt idx="40">
                  <c:v>-1.1173521346514097</c:v>
                </c:pt>
                <c:pt idx="41">
                  <c:v>-1.1173521346514097</c:v>
                </c:pt>
                <c:pt idx="42">
                  <c:v>-1.1173521346514097</c:v>
                </c:pt>
                <c:pt idx="43">
                  <c:v>-1.1173521346514097</c:v>
                </c:pt>
                <c:pt idx="44">
                  <c:v>-1.0170619573728361</c:v>
                </c:pt>
                <c:pt idx="45">
                  <c:v>-1.0170619573728361</c:v>
                </c:pt>
                <c:pt idx="46">
                  <c:v>-1.0170619573728361</c:v>
                </c:pt>
                <c:pt idx="47">
                  <c:v>-1.0170619573728361</c:v>
                </c:pt>
                <c:pt idx="48">
                  <c:v>-1.0170619573728361</c:v>
                </c:pt>
                <c:pt idx="49">
                  <c:v>-1.0170619573728361</c:v>
                </c:pt>
                <c:pt idx="50">
                  <c:v>-1.0170619573728361</c:v>
                </c:pt>
                <c:pt idx="51">
                  <c:v>-1.0170619573728361</c:v>
                </c:pt>
                <c:pt idx="52">
                  <c:v>-1.0170619573728361</c:v>
                </c:pt>
                <c:pt idx="53">
                  <c:v>-1.0170619573728361</c:v>
                </c:pt>
                <c:pt idx="54">
                  <c:v>-1.0170619573728361</c:v>
                </c:pt>
                <c:pt idx="55">
                  <c:v>-1.0170619573728361</c:v>
                </c:pt>
                <c:pt idx="56">
                  <c:v>-1.0170619573728361</c:v>
                </c:pt>
                <c:pt idx="57">
                  <c:v>-1.0170619573728361</c:v>
                </c:pt>
                <c:pt idx="58">
                  <c:v>-1.0170619573728361</c:v>
                </c:pt>
                <c:pt idx="59">
                  <c:v>-1.0170619573728361</c:v>
                </c:pt>
                <c:pt idx="60">
                  <c:v>-1.0170619573728361</c:v>
                </c:pt>
                <c:pt idx="61">
                  <c:v>-1.0170619573728361</c:v>
                </c:pt>
                <c:pt idx="62">
                  <c:v>-1.0170619573728361</c:v>
                </c:pt>
                <c:pt idx="63">
                  <c:v>-1.0170619573728361</c:v>
                </c:pt>
                <c:pt idx="64">
                  <c:v>-1.0170619573728361</c:v>
                </c:pt>
                <c:pt idx="65">
                  <c:v>-1.0170619573728361</c:v>
                </c:pt>
                <c:pt idx="66">
                  <c:v>-1.0170619573728361</c:v>
                </c:pt>
                <c:pt idx="67">
                  <c:v>-1.0170619573728361</c:v>
                </c:pt>
                <c:pt idx="68">
                  <c:v>-1.0170619573728361</c:v>
                </c:pt>
                <c:pt idx="69">
                  <c:v>-1.0170619573728361</c:v>
                </c:pt>
                <c:pt idx="70">
                  <c:v>-1.0170619573728361</c:v>
                </c:pt>
                <c:pt idx="71">
                  <c:v>-1.0170619573728361</c:v>
                </c:pt>
                <c:pt idx="72">
                  <c:v>-1.0170619573728361</c:v>
                </c:pt>
                <c:pt idx="73">
                  <c:v>-0.91677178009426263</c:v>
                </c:pt>
                <c:pt idx="74">
                  <c:v>-1.0170619573728361</c:v>
                </c:pt>
                <c:pt idx="75">
                  <c:v>-1.0170619573728361</c:v>
                </c:pt>
                <c:pt idx="76">
                  <c:v>-1.0170619573728361</c:v>
                </c:pt>
                <c:pt idx="77">
                  <c:v>-1.0170619573728361</c:v>
                </c:pt>
                <c:pt idx="78">
                  <c:v>-1.0170619573728361</c:v>
                </c:pt>
                <c:pt idx="79">
                  <c:v>-1.0170619573728361</c:v>
                </c:pt>
                <c:pt idx="80">
                  <c:v>-1.0170619573728361</c:v>
                </c:pt>
                <c:pt idx="81">
                  <c:v>-1.0170619573728361</c:v>
                </c:pt>
                <c:pt idx="82">
                  <c:v>-1.1173521346514097</c:v>
                </c:pt>
                <c:pt idx="83">
                  <c:v>-1.0170619573728361</c:v>
                </c:pt>
                <c:pt idx="84">
                  <c:v>-1.0170619573728361</c:v>
                </c:pt>
                <c:pt idx="85">
                  <c:v>-1.0170619573728361</c:v>
                </c:pt>
                <c:pt idx="86">
                  <c:v>-1.1173521346514097</c:v>
                </c:pt>
                <c:pt idx="87">
                  <c:v>-1.0170619573728361</c:v>
                </c:pt>
                <c:pt idx="88">
                  <c:v>-1.1173521346514097</c:v>
                </c:pt>
                <c:pt idx="89">
                  <c:v>-1.1173521346514097</c:v>
                </c:pt>
                <c:pt idx="90">
                  <c:v>-1.1173521346514097</c:v>
                </c:pt>
                <c:pt idx="91">
                  <c:v>-1.1173521346514097</c:v>
                </c:pt>
                <c:pt idx="92">
                  <c:v>-1.0170619573728361</c:v>
                </c:pt>
                <c:pt idx="93">
                  <c:v>-1.0170619573728361</c:v>
                </c:pt>
                <c:pt idx="94">
                  <c:v>-1.1173521346514097</c:v>
                </c:pt>
                <c:pt idx="95">
                  <c:v>-1.0170619573728361</c:v>
                </c:pt>
                <c:pt idx="96">
                  <c:v>-1.0170619573728361</c:v>
                </c:pt>
                <c:pt idx="97">
                  <c:v>-1.0170619573728361</c:v>
                </c:pt>
                <c:pt idx="98">
                  <c:v>-1.0170619573728361</c:v>
                </c:pt>
                <c:pt idx="99">
                  <c:v>-1.0170619573728361</c:v>
                </c:pt>
                <c:pt idx="100">
                  <c:v>-1.0170619573728361</c:v>
                </c:pt>
                <c:pt idx="101">
                  <c:v>-1.0170619573728361</c:v>
                </c:pt>
                <c:pt idx="102">
                  <c:v>-1.0170619573728361</c:v>
                </c:pt>
                <c:pt idx="103">
                  <c:v>-1.0170619573728361</c:v>
                </c:pt>
                <c:pt idx="104">
                  <c:v>-0.91677178009426263</c:v>
                </c:pt>
                <c:pt idx="105">
                  <c:v>-1.0170619573728361</c:v>
                </c:pt>
                <c:pt idx="106">
                  <c:v>-1.0170619573728361</c:v>
                </c:pt>
                <c:pt idx="107">
                  <c:v>-1.0170619573728361</c:v>
                </c:pt>
                <c:pt idx="108">
                  <c:v>-0.91677178009426263</c:v>
                </c:pt>
                <c:pt idx="109">
                  <c:v>-0.81648160281568916</c:v>
                </c:pt>
                <c:pt idx="110">
                  <c:v>-0.81648160281568916</c:v>
                </c:pt>
                <c:pt idx="111">
                  <c:v>-0.91677178009426263</c:v>
                </c:pt>
                <c:pt idx="112">
                  <c:v>-0.91677178009426263</c:v>
                </c:pt>
                <c:pt idx="113">
                  <c:v>-0.91677178009426263</c:v>
                </c:pt>
                <c:pt idx="114">
                  <c:v>-0.81648160281568916</c:v>
                </c:pt>
                <c:pt idx="115">
                  <c:v>-0.11445036186567464</c:v>
                </c:pt>
                <c:pt idx="116">
                  <c:v>0.48729070180576639</c:v>
                </c:pt>
                <c:pt idx="117">
                  <c:v>0.98874158819863389</c:v>
                </c:pt>
                <c:pt idx="118">
                  <c:v>1.4901924745915014</c:v>
                </c:pt>
                <c:pt idx="119">
                  <c:v>2.2925138928200894</c:v>
                </c:pt>
                <c:pt idx="120">
                  <c:v>2.9945451337701035</c:v>
                </c:pt>
                <c:pt idx="121">
                  <c:v>3.9974469065558385</c:v>
                </c:pt>
                <c:pt idx="122">
                  <c:v>4.3986076156701328</c:v>
                </c:pt>
                <c:pt idx="123">
                  <c:v>4.9000585020630005</c:v>
                </c:pt>
                <c:pt idx="124">
                  <c:v>5.7023799202915884</c:v>
                </c:pt>
                <c:pt idx="125">
                  <c:v>6.3041209839630286</c:v>
                </c:pt>
                <c:pt idx="126">
                  <c:v>6.5047013385201762</c:v>
                </c:pt>
                <c:pt idx="127">
                  <c:v>7.2067325794701906</c:v>
                </c:pt>
                <c:pt idx="128">
                  <c:v>7.307022756748764</c:v>
                </c:pt>
                <c:pt idx="129">
                  <c:v>7.4073129340273383</c:v>
                </c:pt>
                <c:pt idx="130">
                  <c:v>7.5076031113059107</c:v>
                </c:pt>
                <c:pt idx="131">
                  <c:v>8.0090539976987802</c:v>
                </c:pt>
                <c:pt idx="132">
                  <c:v>7.8084736431416317</c:v>
                </c:pt>
                <c:pt idx="133">
                  <c:v>7.7081834658630584</c:v>
                </c:pt>
                <c:pt idx="134">
                  <c:v>8.0090539976987802</c:v>
                </c:pt>
                <c:pt idx="135">
                  <c:v>8.3099245295344986</c:v>
                </c:pt>
                <c:pt idx="136">
                  <c:v>8.3099245295344986</c:v>
                </c:pt>
                <c:pt idx="137">
                  <c:v>8.5105048840916471</c:v>
                </c:pt>
                <c:pt idx="138">
                  <c:v>8.7110852386487938</c:v>
                </c:pt>
                <c:pt idx="139">
                  <c:v>8.5105048840916471</c:v>
                </c:pt>
                <c:pt idx="140">
                  <c:v>8.7110852386487938</c:v>
                </c:pt>
                <c:pt idx="141">
                  <c:v>8.8113754159273672</c:v>
                </c:pt>
                <c:pt idx="142">
                  <c:v>9.0119557704845139</c:v>
                </c:pt>
                <c:pt idx="143">
                  <c:v>9.0119557704845139</c:v>
                </c:pt>
                <c:pt idx="144">
                  <c:v>9.0119557704845139</c:v>
                </c:pt>
                <c:pt idx="145">
                  <c:v>9.4131164795988074</c:v>
                </c:pt>
                <c:pt idx="146">
                  <c:v>9.4131164795988074</c:v>
                </c:pt>
                <c:pt idx="147">
                  <c:v>9.5134066568773825</c:v>
                </c:pt>
                <c:pt idx="148">
                  <c:v>9.6136968341559559</c:v>
                </c:pt>
                <c:pt idx="149">
                  <c:v>9.8142771887131008</c:v>
                </c:pt>
                <c:pt idx="150">
                  <c:v>9.5134066568773825</c:v>
                </c:pt>
                <c:pt idx="151">
                  <c:v>10.115147720548823</c:v>
                </c:pt>
                <c:pt idx="152">
                  <c:v>10.516308429663118</c:v>
                </c:pt>
                <c:pt idx="153">
                  <c:v>10.014857543270249</c:v>
                </c:pt>
                <c:pt idx="154">
                  <c:v>9.9145673659916742</c:v>
                </c:pt>
                <c:pt idx="155">
                  <c:v>9.9145673659916742</c:v>
                </c:pt>
                <c:pt idx="156">
                  <c:v>9.7139870114345293</c:v>
                </c:pt>
                <c:pt idx="157">
                  <c:v>9.8142771887131008</c:v>
                </c:pt>
                <c:pt idx="158">
                  <c:v>9.9145673659916742</c:v>
                </c:pt>
                <c:pt idx="159">
                  <c:v>9.9145673659916742</c:v>
                </c:pt>
                <c:pt idx="160">
                  <c:v>9.8142771887131008</c:v>
                </c:pt>
                <c:pt idx="161">
                  <c:v>10.215437897827396</c:v>
                </c:pt>
                <c:pt idx="162">
                  <c:v>10.215437897827396</c:v>
                </c:pt>
                <c:pt idx="163">
                  <c:v>10.115147720548823</c:v>
                </c:pt>
                <c:pt idx="164">
                  <c:v>10.215437897827396</c:v>
                </c:pt>
                <c:pt idx="165">
                  <c:v>10.014857543270249</c:v>
                </c:pt>
                <c:pt idx="166">
                  <c:v>10.115147720548823</c:v>
                </c:pt>
                <c:pt idx="167">
                  <c:v>10.215437897827396</c:v>
                </c:pt>
                <c:pt idx="168">
                  <c:v>11.318629847891703</c:v>
                </c:pt>
                <c:pt idx="169">
                  <c:v>10.516308429663118</c:v>
                </c:pt>
                <c:pt idx="170">
                  <c:v>10.315728075105969</c:v>
                </c:pt>
                <c:pt idx="171">
                  <c:v>10.115147720548823</c:v>
                </c:pt>
                <c:pt idx="172">
                  <c:v>10.014857543270249</c:v>
                </c:pt>
                <c:pt idx="173">
                  <c:v>9.6136968341559559</c:v>
                </c:pt>
                <c:pt idx="174">
                  <c:v>9.4131164795988074</c:v>
                </c:pt>
                <c:pt idx="175">
                  <c:v>9.1122459477630873</c:v>
                </c:pt>
                <c:pt idx="176">
                  <c:v>9.7139870114345293</c:v>
                </c:pt>
                <c:pt idx="177">
                  <c:v>10.516308429663118</c:v>
                </c:pt>
                <c:pt idx="178">
                  <c:v>10.315728075105969</c:v>
                </c:pt>
                <c:pt idx="179">
                  <c:v>10.716888784220263</c:v>
                </c:pt>
                <c:pt idx="180">
                  <c:v>11.318629847891703</c:v>
                </c:pt>
                <c:pt idx="181">
                  <c:v>11.118049493334558</c:v>
                </c:pt>
                <c:pt idx="182">
                  <c:v>11.418920025170276</c:v>
                </c:pt>
                <c:pt idx="183">
                  <c:v>11.318629847891703</c:v>
                </c:pt>
                <c:pt idx="184">
                  <c:v>10.817178961498836</c:v>
                </c:pt>
                <c:pt idx="185">
                  <c:v>10.516308429663118</c:v>
                </c:pt>
                <c:pt idx="186">
                  <c:v>10.215437897827396</c:v>
                </c:pt>
                <c:pt idx="187">
                  <c:v>10.315728075105969</c:v>
                </c:pt>
                <c:pt idx="188">
                  <c:v>9.9145673659916742</c:v>
                </c:pt>
                <c:pt idx="189">
                  <c:v>9.9145673659916742</c:v>
                </c:pt>
                <c:pt idx="190">
                  <c:v>9.7139870114345293</c:v>
                </c:pt>
                <c:pt idx="191">
                  <c:v>10.61659860694169</c:v>
                </c:pt>
                <c:pt idx="192">
                  <c:v>11.619500379727425</c:v>
                </c:pt>
                <c:pt idx="193">
                  <c:v>12.02066108884172</c:v>
                </c:pt>
                <c:pt idx="194">
                  <c:v>12.321531620677439</c:v>
                </c:pt>
                <c:pt idx="195">
                  <c:v>13.023562861627454</c:v>
                </c:pt>
                <c:pt idx="196">
                  <c:v>13.424723570741747</c:v>
                </c:pt>
                <c:pt idx="197">
                  <c:v>12.522111975234587</c:v>
                </c:pt>
                <c:pt idx="198">
                  <c:v>11.820080734284572</c:v>
                </c:pt>
                <c:pt idx="199">
                  <c:v>11.318629847891703</c:v>
                </c:pt>
                <c:pt idx="200">
                  <c:v>11.017759316055985</c:v>
                </c:pt>
                <c:pt idx="201">
                  <c:v>10.716888784220263</c:v>
                </c:pt>
                <c:pt idx="202">
                  <c:v>10.315728075105969</c:v>
                </c:pt>
                <c:pt idx="203">
                  <c:v>10.115147720548823</c:v>
                </c:pt>
                <c:pt idx="204">
                  <c:v>9.9145673659916742</c:v>
                </c:pt>
                <c:pt idx="205">
                  <c:v>9.8142771887131008</c:v>
                </c:pt>
                <c:pt idx="206">
                  <c:v>9.6136968341559559</c:v>
                </c:pt>
                <c:pt idx="207">
                  <c:v>9.6136968341559559</c:v>
                </c:pt>
                <c:pt idx="208">
                  <c:v>9.6136968341559559</c:v>
                </c:pt>
                <c:pt idx="209">
                  <c:v>9.4131164795988074</c:v>
                </c:pt>
                <c:pt idx="210">
                  <c:v>9.5134066568773825</c:v>
                </c:pt>
                <c:pt idx="211">
                  <c:v>9.2125361250416606</c:v>
                </c:pt>
                <c:pt idx="212">
                  <c:v>9.312826302320234</c:v>
                </c:pt>
                <c:pt idx="213">
                  <c:v>9.312826302320234</c:v>
                </c:pt>
                <c:pt idx="214">
                  <c:v>9.9145673659916742</c:v>
                </c:pt>
                <c:pt idx="215">
                  <c:v>10.716888784220263</c:v>
                </c:pt>
                <c:pt idx="216">
                  <c:v>11.017759316055985</c:v>
                </c:pt>
                <c:pt idx="217">
                  <c:v>11.418920025170276</c:v>
                </c:pt>
                <c:pt idx="218">
                  <c:v>11.719790557005998</c:v>
                </c:pt>
                <c:pt idx="219">
                  <c:v>12.120951266120294</c:v>
                </c:pt>
                <c:pt idx="220">
                  <c:v>12.321531620677439</c:v>
                </c:pt>
                <c:pt idx="221">
                  <c:v>11.719790557005998</c:v>
                </c:pt>
                <c:pt idx="222">
                  <c:v>11.519210202448852</c:v>
                </c:pt>
                <c:pt idx="223">
                  <c:v>11.519210202448852</c:v>
                </c:pt>
                <c:pt idx="224">
                  <c:v>11.218339670613132</c:v>
                </c:pt>
                <c:pt idx="225">
                  <c:v>10.91746913877741</c:v>
                </c:pt>
                <c:pt idx="226">
                  <c:v>10.716888784220263</c:v>
                </c:pt>
                <c:pt idx="227">
                  <c:v>10.716888784220263</c:v>
                </c:pt>
                <c:pt idx="228">
                  <c:v>10.516308429663118</c:v>
                </c:pt>
                <c:pt idx="229">
                  <c:v>10.315728075105969</c:v>
                </c:pt>
                <c:pt idx="230">
                  <c:v>10.315728075105969</c:v>
                </c:pt>
                <c:pt idx="231">
                  <c:v>10.115147720548823</c:v>
                </c:pt>
                <c:pt idx="232">
                  <c:v>10.115147720548823</c:v>
                </c:pt>
                <c:pt idx="233">
                  <c:v>10.115147720548823</c:v>
                </c:pt>
                <c:pt idx="234">
                  <c:v>10.014857543270249</c:v>
                </c:pt>
                <c:pt idx="235">
                  <c:v>10.115147720548823</c:v>
                </c:pt>
                <c:pt idx="236">
                  <c:v>9.9145673659916742</c:v>
                </c:pt>
                <c:pt idx="237">
                  <c:v>10.215437897827396</c:v>
                </c:pt>
                <c:pt idx="238">
                  <c:v>10.014857543270249</c:v>
                </c:pt>
                <c:pt idx="239">
                  <c:v>10.014857543270249</c:v>
                </c:pt>
                <c:pt idx="240">
                  <c:v>9.9145673659916742</c:v>
                </c:pt>
                <c:pt idx="241">
                  <c:v>10.014857543270249</c:v>
                </c:pt>
                <c:pt idx="242">
                  <c:v>10.416018252384543</c:v>
                </c:pt>
                <c:pt idx="243">
                  <c:v>10.91746913877741</c:v>
                </c:pt>
                <c:pt idx="244">
                  <c:v>11.318629847891703</c:v>
                </c:pt>
                <c:pt idx="245">
                  <c:v>11.820080734284572</c:v>
                </c:pt>
                <c:pt idx="246">
                  <c:v>12.221241443398865</c:v>
                </c:pt>
                <c:pt idx="247">
                  <c:v>12.522111975234587</c:v>
                </c:pt>
                <c:pt idx="248">
                  <c:v>12.02066108884172</c:v>
                </c:pt>
                <c:pt idx="249">
                  <c:v>11.920370911563145</c:v>
                </c:pt>
                <c:pt idx="250">
                  <c:v>11.719790557005998</c:v>
                </c:pt>
                <c:pt idx="251">
                  <c:v>11.619500379727425</c:v>
                </c:pt>
                <c:pt idx="252">
                  <c:v>11.318629847891703</c:v>
                </c:pt>
                <c:pt idx="253">
                  <c:v>11.318629847891703</c:v>
                </c:pt>
                <c:pt idx="254">
                  <c:v>11.118049493334558</c:v>
                </c:pt>
                <c:pt idx="255">
                  <c:v>11.017759316055985</c:v>
                </c:pt>
                <c:pt idx="256">
                  <c:v>10.91746913877741</c:v>
                </c:pt>
                <c:pt idx="257">
                  <c:v>10.817178961498836</c:v>
                </c:pt>
                <c:pt idx="258">
                  <c:v>10.817178961498836</c:v>
                </c:pt>
                <c:pt idx="259">
                  <c:v>10.716888784220263</c:v>
                </c:pt>
                <c:pt idx="260">
                  <c:v>10.817178961498836</c:v>
                </c:pt>
                <c:pt idx="261">
                  <c:v>10.91746913877741</c:v>
                </c:pt>
                <c:pt idx="262">
                  <c:v>10.716888784220263</c:v>
                </c:pt>
                <c:pt idx="263">
                  <c:v>10.61659860694169</c:v>
                </c:pt>
                <c:pt idx="264">
                  <c:v>10.817178961498836</c:v>
                </c:pt>
                <c:pt idx="265">
                  <c:v>10.61659860694169</c:v>
                </c:pt>
                <c:pt idx="266">
                  <c:v>10.61659860694169</c:v>
                </c:pt>
                <c:pt idx="267">
                  <c:v>10.61659860694169</c:v>
                </c:pt>
                <c:pt idx="268">
                  <c:v>10.61659860694169</c:v>
                </c:pt>
                <c:pt idx="269">
                  <c:v>10.61659860694169</c:v>
                </c:pt>
                <c:pt idx="270">
                  <c:v>10.516308429663118</c:v>
                </c:pt>
                <c:pt idx="271">
                  <c:v>10.716888784220263</c:v>
                </c:pt>
                <c:pt idx="272">
                  <c:v>10.61659860694169</c:v>
                </c:pt>
                <c:pt idx="273">
                  <c:v>10.61659860694169</c:v>
                </c:pt>
                <c:pt idx="274">
                  <c:v>10.61659860694169</c:v>
                </c:pt>
                <c:pt idx="275">
                  <c:v>10.61659860694169</c:v>
                </c:pt>
                <c:pt idx="276">
                  <c:v>10.716888784220263</c:v>
                </c:pt>
                <c:pt idx="277">
                  <c:v>10.716888784220263</c:v>
                </c:pt>
                <c:pt idx="278">
                  <c:v>10.91746913877741</c:v>
                </c:pt>
                <c:pt idx="279">
                  <c:v>11.719790557005998</c:v>
                </c:pt>
                <c:pt idx="280">
                  <c:v>11.619500379727425</c:v>
                </c:pt>
                <c:pt idx="281">
                  <c:v>12.321531620677439</c:v>
                </c:pt>
                <c:pt idx="282">
                  <c:v>12.822982507070307</c:v>
                </c:pt>
                <c:pt idx="283">
                  <c:v>13.324433393463174</c:v>
                </c:pt>
                <c:pt idx="284">
                  <c:v>13.224143216184601</c:v>
                </c:pt>
                <c:pt idx="285">
                  <c:v>12.822982507070307</c:v>
                </c:pt>
                <c:pt idx="286">
                  <c:v>12.522111975234587</c:v>
                </c:pt>
                <c:pt idx="287">
                  <c:v>12.120951266120294</c:v>
                </c:pt>
                <c:pt idx="288">
                  <c:v>12.02066108884172</c:v>
                </c:pt>
                <c:pt idx="289">
                  <c:v>11.820080734284572</c:v>
                </c:pt>
                <c:pt idx="290">
                  <c:v>11.719790557005998</c:v>
                </c:pt>
                <c:pt idx="291">
                  <c:v>11.619500379727425</c:v>
                </c:pt>
                <c:pt idx="292">
                  <c:v>11.519210202448852</c:v>
                </c:pt>
                <c:pt idx="293">
                  <c:v>11.418920025170276</c:v>
                </c:pt>
                <c:pt idx="294">
                  <c:v>11.418920025170276</c:v>
                </c:pt>
                <c:pt idx="295">
                  <c:v>11.318629847891703</c:v>
                </c:pt>
                <c:pt idx="296">
                  <c:v>11.118049493334558</c:v>
                </c:pt>
                <c:pt idx="297">
                  <c:v>11.218339670613132</c:v>
                </c:pt>
                <c:pt idx="298">
                  <c:v>11.218339670613132</c:v>
                </c:pt>
                <c:pt idx="299">
                  <c:v>11.218339670613132</c:v>
                </c:pt>
                <c:pt idx="300">
                  <c:v>11.218339670613132</c:v>
                </c:pt>
                <c:pt idx="301">
                  <c:v>11.118049493334558</c:v>
                </c:pt>
                <c:pt idx="302">
                  <c:v>11.218339670613132</c:v>
                </c:pt>
                <c:pt idx="303">
                  <c:v>11.218339670613132</c:v>
                </c:pt>
                <c:pt idx="304">
                  <c:v>11.218339670613132</c:v>
                </c:pt>
                <c:pt idx="305">
                  <c:v>11.318629847891703</c:v>
                </c:pt>
                <c:pt idx="306">
                  <c:v>11.218339670613132</c:v>
                </c:pt>
                <c:pt idx="307">
                  <c:v>11.318629847891703</c:v>
                </c:pt>
                <c:pt idx="308">
                  <c:v>11.218339670613132</c:v>
                </c:pt>
                <c:pt idx="309">
                  <c:v>11.218339670613132</c:v>
                </c:pt>
                <c:pt idx="310">
                  <c:v>11.318629847891703</c:v>
                </c:pt>
                <c:pt idx="311">
                  <c:v>11.118049493334558</c:v>
                </c:pt>
                <c:pt idx="312">
                  <c:v>11.318629847891703</c:v>
                </c:pt>
                <c:pt idx="313">
                  <c:v>11.318629847891703</c:v>
                </c:pt>
                <c:pt idx="314">
                  <c:v>11.318629847891703</c:v>
                </c:pt>
                <c:pt idx="315">
                  <c:v>11.318629847891703</c:v>
                </c:pt>
                <c:pt idx="316">
                  <c:v>11.318629847891703</c:v>
                </c:pt>
                <c:pt idx="317">
                  <c:v>11.318629847891703</c:v>
                </c:pt>
                <c:pt idx="318">
                  <c:v>11.318629847891703</c:v>
                </c:pt>
                <c:pt idx="319">
                  <c:v>11.218339670613132</c:v>
                </c:pt>
                <c:pt idx="320">
                  <c:v>11.318629847891703</c:v>
                </c:pt>
                <c:pt idx="321">
                  <c:v>11.418920025170276</c:v>
                </c:pt>
                <c:pt idx="322">
                  <c:v>11.318629847891703</c:v>
                </c:pt>
                <c:pt idx="323">
                  <c:v>11.418920025170276</c:v>
                </c:pt>
                <c:pt idx="324">
                  <c:v>11.318629847891703</c:v>
                </c:pt>
                <c:pt idx="325">
                  <c:v>11.318629847891703</c:v>
                </c:pt>
                <c:pt idx="326">
                  <c:v>11.318629847891703</c:v>
                </c:pt>
                <c:pt idx="327">
                  <c:v>11.318629847891703</c:v>
                </c:pt>
                <c:pt idx="328">
                  <c:v>11.318629847891703</c:v>
                </c:pt>
                <c:pt idx="329">
                  <c:v>11.418920025170276</c:v>
                </c:pt>
                <c:pt idx="330">
                  <c:v>11.418920025170276</c:v>
                </c:pt>
                <c:pt idx="331">
                  <c:v>11.519210202448852</c:v>
                </c:pt>
                <c:pt idx="332">
                  <c:v>11.418920025170276</c:v>
                </c:pt>
                <c:pt idx="333">
                  <c:v>11.318629847891703</c:v>
                </c:pt>
                <c:pt idx="334">
                  <c:v>11.418920025170276</c:v>
                </c:pt>
                <c:pt idx="335">
                  <c:v>11.418920025170276</c:v>
                </c:pt>
                <c:pt idx="336">
                  <c:v>11.418920025170276</c:v>
                </c:pt>
                <c:pt idx="337">
                  <c:v>11.218339670613132</c:v>
                </c:pt>
                <c:pt idx="338">
                  <c:v>11.118049493334558</c:v>
                </c:pt>
                <c:pt idx="339">
                  <c:v>11.218339670613132</c:v>
                </c:pt>
                <c:pt idx="340">
                  <c:v>11.318629847891703</c:v>
                </c:pt>
                <c:pt idx="341">
                  <c:v>11.418920025170276</c:v>
                </c:pt>
                <c:pt idx="342">
                  <c:v>11.519210202448852</c:v>
                </c:pt>
                <c:pt idx="343">
                  <c:v>11.619500379727425</c:v>
                </c:pt>
                <c:pt idx="344">
                  <c:v>11.519210202448852</c:v>
                </c:pt>
                <c:pt idx="345">
                  <c:v>11.418920025170276</c:v>
                </c:pt>
                <c:pt idx="346">
                  <c:v>11.418920025170276</c:v>
                </c:pt>
                <c:pt idx="347">
                  <c:v>11.619500379727425</c:v>
                </c:pt>
                <c:pt idx="348">
                  <c:v>11.619500379727425</c:v>
                </c:pt>
                <c:pt idx="349">
                  <c:v>11.619500379727425</c:v>
                </c:pt>
                <c:pt idx="350">
                  <c:v>11.519210202448852</c:v>
                </c:pt>
                <c:pt idx="351">
                  <c:v>11.619500379727425</c:v>
                </c:pt>
                <c:pt idx="352">
                  <c:v>11.719790557005998</c:v>
                </c:pt>
                <c:pt idx="353">
                  <c:v>11.719790557005998</c:v>
                </c:pt>
                <c:pt idx="354">
                  <c:v>11.719790557005998</c:v>
                </c:pt>
                <c:pt idx="355">
                  <c:v>11.519210202448852</c:v>
                </c:pt>
                <c:pt idx="356">
                  <c:v>11.619500379727425</c:v>
                </c:pt>
                <c:pt idx="357">
                  <c:v>11.619500379727425</c:v>
                </c:pt>
                <c:pt idx="358">
                  <c:v>11.719790557005998</c:v>
                </c:pt>
                <c:pt idx="359">
                  <c:v>11.619500379727425</c:v>
                </c:pt>
                <c:pt idx="360">
                  <c:v>11.719790557005998</c:v>
                </c:pt>
                <c:pt idx="361">
                  <c:v>11.820080734284572</c:v>
                </c:pt>
                <c:pt idx="362">
                  <c:v>11.719790557005998</c:v>
                </c:pt>
                <c:pt idx="363">
                  <c:v>11.619500379727425</c:v>
                </c:pt>
                <c:pt idx="364">
                  <c:v>11.719790557005998</c:v>
                </c:pt>
                <c:pt idx="365">
                  <c:v>11.619500379727425</c:v>
                </c:pt>
                <c:pt idx="366">
                  <c:v>11.820080734284572</c:v>
                </c:pt>
                <c:pt idx="367">
                  <c:v>11.619500379727425</c:v>
                </c:pt>
                <c:pt idx="368">
                  <c:v>11.418920025170276</c:v>
                </c:pt>
                <c:pt idx="369">
                  <c:v>11.619500379727425</c:v>
                </c:pt>
                <c:pt idx="370">
                  <c:v>11.719790557005998</c:v>
                </c:pt>
                <c:pt idx="371">
                  <c:v>11.619500379727425</c:v>
                </c:pt>
                <c:pt idx="372">
                  <c:v>11.719790557005998</c:v>
                </c:pt>
                <c:pt idx="373">
                  <c:v>11.820080734284572</c:v>
                </c:pt>
                <c:pt idx="374">
                  <c:v>11.619500379727425</c:v>
                </c:pt>
                <c:pt idx="375">
                  <c:v>11.519210202448852</c:v>
                </c:pt>
                <c:pt idx="376">
                  <c:v>11.619500379727425</c:v>
                </c:pt>
                <c:pt idx="377">
                  <c:v>11.619500379727425</c:v>
                </c:pt>
                <c:pt idx="378">
                  <c:v>11.719790557005998</c:v>
                </c:pt>
                <c:pt idx="379">
                  <c:v>11.519210202448852</c:v>
                </c:pt>
                <c:pt idx="380">
                  <c:v>11.719790557005998</c:v>
                </c:pt>
                <c:pt idx="381">
                  <c:v>11.719790557005998</c:v>
                </c:pt>
                <c:pt idx="382">
                  <c:v>11.820080734284572</c:v>
                </c:pt>
                <c:pt idx="383">
                  <c:v>11.820080734284572</c:v>
                </c:pt>
                <c:pt idx="384">
                  <c:v>11.920370911563145</c:v>
                </c:pt>
                <c:pt idx="385">
                  <c:v>11.820080734284572</c:v>
                </c:pt>
                <c:pt idx="386">
                  <c:v>11.920370911563145</c:v>
                </c:pt>
                <c:pt idx="387">
                  <c:v>11.920370911563145</c:v>
                </c:pt>
                <c:pt idx="388">
                  <c:v>11.820080734284572</c:v>
                </c:pt>
                <c:pt idx="389">
                  <c:v>11.920370911563145</c:v>
                </c:pt>
                <c:pt idx="390">
                  <c:v>11.820080734284572</c:v>
                </c:pt>
                <c:pt idx="391">
                  <c:v>11.920370911563145</c:v>
                </c:pt>
                <c:pt idx="392">
                  <c:v>11.920370911563145</c:v>
                </c:pt>
                <c:pt idx="393">
                  <c:v>11.920370911563145</c:v>
                </c:pt>
                <c:pt idx="394">
                  <c:v>11.920370911563145</c:v>
                </c:pt>
                <c:pt idx="395">
                  <c:v>11.920370911563145</c:v>
                </c:pt>
                <c:pt idx="396">
                  <c:v>11.920370911563145</c:v>
                </c:pt>
                <c:pt idx="397">
                  <c:v>11.920370911563145</c:v>
                </c:pt>
                <c:pt idx="398">
                  <c:v>11.920370911563145</c:v>
                </c:pt>
                <c:pt idx="399">
                  <c:v>11.920370911563145</c:v>
                </c:pt>
                <c:pt idx="400">
                  <c:v>11.920370911563145</c:v>
                </c:pt>
                <c:pt idx="401">
                  <c:v>11.920370911563145</c:v>
                </c:pt>
                <c:pt idx="402">
                  <c:v>11.920370911563145</c:v>
                </c:pt>
                <c:pt idx="403">
                  <c:v>11.920370911563145</c:v>
                </c:pt>
                <c:pt idx="404">
                  <c:v>12.02066108884172</c:v>
                </c:pt>
                <c:pt idx="405">
                  <c:v>12.02066108884172</c:v>
                </c:pt>
                <c:pt idx="406">
                  <c:v>12.02066108884172</c:v>
                </c:pt>
                <c:pt idx="407">
                  <c:v>12.321531620677439</c:v>
                </c:pt>
                <c:pt idx="408">
                  <c:v>12.120951266120294</c:v>
                </c:pt>
                <c:pt idx="409">
                  <c:v>12.120951266120294</c:v>
                </c:pt>
                <c:pt idx="410">
                  <c:v>12.120951266120294</c:v>
                </c:pt>
                <c:pt idx="411">
                  <c:v>12.221241443398865</c:v>
                </c:pt>
                <c:pt idx="412">
                  <c:v>12.221241443398865</c:v>
                </c:pt>
                <c:pt idx="413">
                  <c:v>12.221241443398865</c:v>
                </c:pt>
                <c:pt idx="414">
                  <c:v>12.321531620677439</c:v>
                </c:pt>
                <c:pt idx="415">
                  <c:v>12.120951266120294</c:v>
                </c:pt>
                <c:pt idx="416">
                  <c:v>12.221241443398865</c:v>
                </c:pt>
                <c:pt idx="417">
                  <c:v>12.221241443398865</c:v>
                </c:pt>
                <c:pt idx="418">
                  <c:v>12.120951266120294</c:v>
                </c:pt>
                <c:pt idx="419">
                  <c:v>12.221241443398865</c:v>
                </c:pt>
                <c:pt idx="420">
                  <c:v>12.321531620677439</c:v>
                </c:pt>
                <c:pt idx="421">
                  <c:v>12.221241443398865</c:v>
                </c:pt>
                <c:pt idx="422">
                  <c:v>12.321531620677439</c:v>
                </c:pt>
                <c:pt idx="423">
                  <c:v>12.321531620677439</c:v>
                </c:pt>
                <c:pt idx="424">
                  <c:v>12.421821797956012</c:v>
                </c:pt>
                <c:pt idx="425">
                  <c:v>12.321531620677439</c:v>
                </c:pt>
                <c:pt idx="426">
                  <c:v>12.421821797956012</c:v>
                </c:pt>
                <c:pt idx="427">
                  <c:v>12.421821797956012</c:v>
                </c:pt>
                <c:pt idx="428">
                  <c:v>12.321531620677439</c:v>
                </c:pt>
                <c:pt idx="429">
                  <c:v>12.221241443398865</c:v>
                </c:pt>
                <c:pt idx="430">
                  <c:v>12.421821797956012</c:v>
                </c:pt>
                <c:pt idx="431">
                  <c:v>12.221241443398865</c:v>
                </c:pt>
                <c:pt idx="432">
                  <c:v>12.421821797956012</c:v>
                </c:pt>
                <c:pt idx="433">
                  <c:v>12.321531620677439</c:v>
                </c:pt>
                <c:pt idx="434">
                  <c:v>12.421821797956012</c:v>
                </c:pt>
                <c:pt idx="435">
                  <c:v>12.321531620677439</c:v>
                </c:pt>
                <c:pt idx="436">
                  <c:v>12.421821797956012</c:v>
                </c:pt>
                <c:pt idx="437">
                  <c:v>12.62240215251316</c:v>
                </c:pt>
                <c:pt idx="438">
                  <c:v>12.522111975234587</c:v>
                </c:pt>
                <c:pt idx="439">
                  <c:v>12.62240215251316</c:v>
                </c:pt>
                <c:pt idx="440">
                  <c:v>12.421821797956012</c:v>
                </c:pt>
                <c:pt idx="441">
                  <c:v>12.522111975234587</c:v>
                </c:pt>
                <c:pt idx="442">
                  <c:v>12.522111975234587</c:v>
                </c:pt>
                <c:pt idx="443">
                  <c:v>12.62240215251316</c:v>
                </c:pt>
                <c:pt idx="444">
                  <c:v>12.522111975234587</c:v>
                </c:pt>
                <c:pt idx="445">
                  <c:v>12.522111975234587</c:v>
                </c:pt>
                <c:pt idx="446">
                  <c:v>12.62240215251316</c:v>
                </c:pt>
                <c:pt idx="447">
                  <c:v>12.522111975234587</c:v>
                </c:pt>
                <c:pt idx="448">
                  <c:v>12.522111975234587</c:v>
                </c:pt>
                <c:pt idx="449">
                  <c:v>12.522111975234587</c:v>
                </c:pt>
                <c:pt idx="450">
                  <c:v>12.522111975234587</c:v>
                </c:pt>
                <c:pt idx="451">
                  <c:v>12.421821797956012</c:v>
                </c:pt>
                <c:pt idx="452">
                  <c:v>12.421821797956012</c:v>
                </c:pt>
                <c:pt idx="453">
                  <c:v>12.421821797956012</c:v>
                </c:pt>
                <c:pt idx="454">
                  <c:v>12.421821797956012</c:v>
                </c:pt>
                <c:pt idx="455">
                  <c:v>12.421821797956012</c:v>
                </c:pt>
                <c:pt idx="456">
                  <c:v>12.522111975234587</c:v>
                </c:pt>
                <c:pt idx="457">
                  <c:v>12.221241443398865</c:v>
                </c:pt>
                <c:pt idx="458">
                  <c:v>12.221241443398865</c:v>
                </c:pt>
                <c:pt idx="459">
                  <c:v>12.321531620677439</c:v>
                </c:pt>
                <c:pt idx="460">
                  <c:v>12.522111975234587</c:v>
                </c:pt>
                <c:pt idx="461">
                  <c:v>12.522111975234587</c:v>
                </c:pt>
                <c:pt idx="462">
                  <c:v>12.421821797956012</c:v>
                </c:pt>
                <c:pt idx="463">
                  <c:v>12.62240215251316</c:v>
                </c:pt>
                <c:pt idx="464">
                  <c:v>12.522111975234587</c:v>
                </c:pt>
                <c:pt idx="465">
                  <c:v>12.421821797956012</c:v>
                </c:pt>
                <c:pt idx="466">
                  <c:v>12.421821797956012</c:v>
                </c:pt>
                <c:pt idx="467">
                  <c:v>12.522111975234587</c:v>
                </c:pt>
                <c:pt idx="468">
                  <c:v>12.421821797956012</c:v>
                </c:pt>
                <c:pt idx="469">
                  <c:v>12.62240215251316</c:v>
                </c:pt>
                <c:pt idx="470">
                  <c:v>12.62240215251316</c:v>
                </c:pt>
                <c:pt idx="471">
                  <c:v>12.522111975234587</c:v>
                </c:pt>
                <c:pt idx="472">
                  <c:v>12.522111975234587</c:v>
                </c:pt>
                <c:pt idx="473">
                  <c:v>12.62240215251316</c:v>
                </c:pt>
                <c:pt idx="474">
                  <c:v>12.522111975234587</c:v>
                </c:pt>
                <c:pt idx="475">
                  <c:v>12.421821797956012</c:v>
                </c:pt>
                <c:pt idx="476">
                  <c:v>12.62240215251316</c:v>
                </c:pt>
                <c:pt idx="477">
                  <c:v>12.722692329791734</c:v>
                </c:pt>
                <c:pt idx="478">
                  <c:v>12.62240215251316</c:v>
                </c:pt>
                <c:pt idx="479">
                  <c:v>12.421821797956012</c:v>
                </c:pt>
                <c:pt idx="480">
                  <c:v>12.221241443398865</c:v>
                </c:pt>
                <c:pt idx="481">
                  <c:v>12.421821797956012</c:v>
                </c:pt>
                <c:pt idx="482">
                  <c:v>12.722692329791734</c:v>
                </c:pt>
                <c:pt idx="483">
                  <c:v>12.722692329791734</c:v>
                </c:pt>
                <c:pt idx="484">
                  <c:v>12.822982507070307</c:v>
                </c:pt>
                <c:pt idx="485">
                  <c:v>12.923272684348879</c:v>
                </c:pt>
                <c:pt idx="486">
                  <c:v>12.822982507070307</c:v>
                </c:pt>
                <c:pt idx="487">
                  <c:v>12.923272684348879</c:v>
                </c:pt>
                <c:pt idx="488">
                  <c:v>12.822982507070307</c:v>
                </c:pt>
                <c:pt idx="489">
                  <c:v>12.923272684348879</c:v>
                </c:pt>
                <c:pt idx="490">
                  <c:v>12.822982507070307</c:v>
                </c:pt>
                <c:pt idx="491">
                  <c:v>12.722692329791734</c:v>
                </c:pt>
                <c:pt idx="492">
                  <c:v>12.722692329791734</c:v>
                </c:pt>
                <c:pt idx="493">
                  <c:v>12.722692329791734</c:v>
                </c:pt>
                <c:pt idx="494">
                  <c:v>12.62240215251316</c:v>
                </c:pt>
                <c:pt idx="495">
                  <c:v>12.722692329791734</c:v>
                </c:pt>
                <c:pt idx="496">
                  <c:v>12.822982507070307</c:v>
                </c:pt>
                <c:pt idx="497">
                  <c:v>12.822982507070307</c:v>
                </c:pt>
                <c:pt idx="498">
                  <c:v>12.822982507070307</c:v>
                </c:pt>
                <c:pt idx="499">
                  <c:v>12.62240215251316</c:v>
                </c:pt>
                <c:pt idx="500">
                  <c:v>12.722692329791734</c:v>
                </c:pt>
                <c:pt idx="501">
                  <c:v>12.62240215251316</c:v>
                </c:pt>
                <c:pt idx="502">
                  <c:v>12.822982507070307</c:v>
                </c:pt>
                <c:pt idx="503">
                  <c:v>12.822982507070307</c:v>
                </c:pt>
                <c:pt idx="504">
                  <c:v>12.722692329791734</c:v>
                </c:pt>
                <c:pt idx="505">
                  <c:v>12.722692329791734</c:v>
                </c:pt>
                <c:pt idx="506">
                  <c:v>12.722692329791734</c:v>
                </c:pt>
                <c:pt idx="507">
                  <c:v>12.822982507070307</c:v>
                </c:pt>
                <c:pt idx="508">
                  <c:v>12.822982507070307</c:v>
                </c:pt>
                <c:pt idx="509">
                  <c:v>12.822982507070307</c:v>
                </c:pt>
                <c:pt idx="510">
                  <c:v>12.822982507070307</c:v>
                </c:pt>
                <c:pt idx="511">
                  <c:v>12.822982507070307</c:v>
                </c:pt>
                <c:pt idx="512">
                  <c:v>13.023562861627454</c:v>
                </c:pt>
                <c:pt idx="513">
                  <c:v>12.923272684348879</c:v>
                </c:pt>
                <c:pt idx="514">
                  <c:v>12.822982507070307</c:v>
                </c:pt>
                <c:pt idx="515">
                  <c:v>12.722692329791734</c:v>
                </c:pt>
                <c:pt idx="516">
                  <c:v>12.923272684348879</c:v>
                </c:pt>
                <c:pt idx="517">
                  <c:v>12.923272684348879</c:v>
                </c:pt>
                <c:pt idx="518">
                  <c:v>12.923272684348879</c:v>
                </c:pt>
                <c:pt idx="519">
                  <c:v>12.822982507070307</c:v>
                </c:pt>
                <c:pt idx="520">
                  <c:v>12.822982507070307</c:v>
                </c:pt>
                <c:pt idx="521">
                  <c:v>12.923272684348879</c:v>
                </c:pt>
                <c:pt idx="522">
                  <c:v>12.822982507070307</c:v>
                </c:pt>
                <c:pt idx="523">
                  <c:v>12.923272684348879</c:v>
                </c:pt>
                <c:pt idx="524">
                  <c:v>12.822982507070307</c:v>
                </c:pt>
                <c:pt idx="525">
                  <c:v>12.923272684348879</c:v>
                </c:pt>
                <c:pt idx="526">
                  <c:v>13.023562861627454</c:v>
                </c:pt>
                <c:pt idx="527">
                  <c:v>12.822982507070307</c:v>
                </c:pt>
                <c:pt idx="528">
                  <c:v>12.923272684348879</c:v>
                </c:pt>
                <c:pt idx="529">
                  <c:v>13.023562861627454</c:v>
                </c:pt>
                <c:pt idx="530">
                  <c:v>12.822982507070307</c:v>
                </c:pt>
                <c:pt idx="531">
                  <c:v>13.023562861627454</c:v>
                </c:pt>
                <c:pt idx="532">
                  <c:v>12.923272684348879</c:v>
                </c:pt>
                <c:pt idx="533">
                  <c:v>12.923272684348879</c:v>
                </c:pt>
                <c:pt idx="534">
                  <c:v>13.023562861627454</c:v>
                </c:pt>
                <c:pt idx="535">
                  <c:v>12.722692329791734</c:v>
                </c:pt>
                <c:pt idx="536">
                  <c:v>12.923272684348879</c:v>
                </c:pt>
                <c:pt idx="537">
                  <c:v>12.923272684348879</c:v>
                </c:pt>
                <c:pt idx="538">
                  <c:v>12.923272684348879</c:v>
                </c:pt>
                <c:pt idx="539">
                  <c:v>13.023562861627454</c:v>
                </c:pt>
                <c:pt idx="540">
                  <c:v>13.023562861627454</c:v>
                </c:pt>
                <c:pt idx="541">
                  <c:v>13.023562861627454</c:v>
                </c:pt>
                <c:pt idx="542">
                  <c:v>13.224143216184601</c:v>
                </c:pt>
                <c:pt idx="543">
                  <c:v>13.023562861627454</c:v>
                </c:pt>
                <c:pt idx="544">
                  <c:v>13.023562861627454</c:v>
                </c:pt>
                <c:pt idx="545">
                  <c:v>13.123853038906027</c:v>
                </c:pt>
                <c:pt idx="546">
                  <c:v>13.023562861627454</c:v>
                </c:pt>
                <c:pt idx="547">
                  <c:v>13.023562861627454</c:v>
                </c:pt>
                <c:pt idx="548">
                  <c:v>13.023562861627454</c:v>
                </c:pt>
                <c:pt idx="549">
                  <c:v>13.123853038906027</c:v>
                </c:pt>
                <c:pt idx="550">
                  <c:v>13.123853038906027</c:v>
                </c:pt>
                <c:pt idx="551">
                  <c:v>13.023562861627454</c:v>
                </c:pt>
                <c:pt idx="552">
                  <c:v>13.123853038906027</c:v>
                </c:pt>
                <c:pt idx="553">
                  <c:v>13.023562861627454</c:v>
                </c:pt>
                <c:pt idx="554">
                  <c:v>13.023562861627454</c:v>
                </c:pt>
                <c:pt idx="555">
                  <c:v>13.123853038906027</c:v>
                </c:pt>
                <c:pt idx="556">
                  <c:v>13.123853038906027</c:v>
                </c:pt>
                <c:pt idx="557">
                  <c:v>13.123853038906027</c:v>
                </c:pt>
                <c:pt idx="558">
                  <c:v>13.123853038906027</c:v>
                </c:pt>
                <c:pt idx="559">
                  <c:v>13.123853038906027</c:v>
                </c:pt>
                <c:pt idx="560">
                  <c:v>13.224143216184601</c:v>
                </c:pt>
                <c:pt idx="561">
                  <c:v>13.023562861627454</c:v>
                </c:pt>
                <c:pt idx="562">
                  <c:v>13.123853038906027</c:v>
                </c:pt>
                <c:pt idx="563">
                  <c:v>13.224143216184601</c:v>
                </c:pt>
                <c:pt idx="564">
                  <c:v>13.123853038906027</c:v>
                </c:pt>
                <c:pt idx="565">
                  <c:v>13.123853038906027</c:v>
                </c:pt>
                <c:pt idx="566">
                  <c:v>13.123853038906027</c:v>
                </c:pt>
                <c:pt idx="567">
                  <c:v>13.023562861627454</c:v>
                </c:pt>
                <c:pt idx="568">
                  <c:v>13.324433393463174</c:v>
                </c:pt>
                <c:pt idx="569">
                  <c:v>13.123853038906027</c:v>
                </c:pt>
                <c:pt idx="570">
                  <c:v>13.224143216184601</c:v>
                </c:pt>
                <c:pt idx="571">
                  <c:v>13.224143216184601</c:v>
                </c:pt>
                <c:pt idx="572">
                  <c:v>13.224143216184601</c:v>
                </c:pt>
                <c:pt idx="573">
                  <c:v>13.023562861627454</c:v>
                </c:pt>
                <c:pt idx="574">
                  <c:v>13.424723570741747</c:v>
                </c:pt>
                <c:pt idx="575">
                  <c:v>13.224143216184601</c:v>
                </c:pt>
                <c:pt idx="576">
                  <c:v>13.123853038906027</c:v>
                </c:pt>
                <c:pt idx="577">
                  <c:v>13.224143216184601</c:v>
                </c:pt>
                <c:pt idx="578">
                  <c:v>13.224143216184601</c:v>
                </c:pt>
                <c:pt idx="579">
                  <c:v>13.023562861627454</c:v>
                </c:pt>
                <c:pt idx="580">
                  <c:v>13.324433393463174</c:v>
                </c:pt>
                <c:pt idx="581">
                  <c:v>13.224143216184601</c:v>
                </c:pt>
                <c:pt idx="582">
                  <c:v>13.324433393463174</c:v>
                </c:pt>
                <c:pt idx="583">
                  <c:v>13.224143216184601</c:v>
                </c:pt>
                <c:pt idx="584">
                  <c:v>13.123853038906027</c:v>
                </c:pt>
                <c:pt idx="585">
                  <c:v>13.324433393463174</c:v>
                </c:pt>
                <c:pt idx="586">
                  <c:v>13.424723570741747</c:v>
                </c:pt>
                <c:pt idx="587">
                  <c:v>13.525013748020323</c:v>
                </c:pt>
                <c:pt idx="588">
                  <c:v>13.224143216184601</c:v>
                </c:pt>
                <c:pt idx="589">
                  <c:v>13.324433393463174</c:v>
                </c:pt>
                <c:pt idx="590">
                  <c:v>13.023562861627454</c:v>
                </c:pt>
                <c:pt idx="591">
                  <c:v>13.324433393463174</c:v>
                </c:pt>
                <c:pt idx="592">
                  <c:v>13.525013748020323</c:v>
                </c:pt>
                <c:pt idx="593">
                  <c:v>13.424723570741747</c:v>
                </c:pt>
                <c:pt idx="594">
                  <c:v>13.123853038906027</c:v>
                </c:pt>
                <c:pt idx="595">
                  <c:v>13.023562861627454</c:v>
                </c:pt>
                <c:pt idx="596">
                  <c:v>13.224143216184601</c:v>
                </c:pt>
                <c:pt idx="597">
                  <c:v>13.123853038906027</c:v>
                </c:pt>
                <c:pt idx="598">
                  <c:v>13.525013748020323</c:v>
                </c:pt>
                <c:pt idx="599">
                  <c:v>13.324433393463174</c:v>
                </c:pt>
                <c:pt idx="600">
                  <c:v>13.224143216184601</c:v>
                </c:pt>
                <c:pt idx="601">
                  <c:v>13.525013748020323</c:v>
                </c:pt>
                <c:pt idx="602">
                  <c:v>13.424723570741747</c:v>
                </c:pt>
                <c:pt idx="603">
                  <c:v>13.825884279856041</c:v>
                </c:pt>
                <c:pt idx="604">
                  <c:v>13.725594102577467</c:v>
                </c:pt>
                <c:pt idx="605">
                  <c:v>13.625303925298896</c:v>
                </c:pt>
                <c:pt idx="606">
                  <c:v>13.424723570741747</c:v>
                </c:pt>
                <c:pt idx="607">
                  <c:v>13.525013748020323</c:v>
                </c:pt>
                <c:pt idx="608">
                  <c:v>13.525013748020323</c:v>
                </c:pt>
                <c:pt idx="609">
                  <c:v>13.825884279856041</c:v>
                </c:pt>
                <c:pt idx="610">
                  <c:v>13.725594102577467</c:v>
                </c:pt>
                <c:pt idx="611">
                  <c:v>13.625303925298896</c:v>
                </c:pt>
                <c:pt idx="612">
                  <c:v>13.825884279856041</c:v>
                </c:pt>
                <c:pt idx="613">
                  <c:v>13.926174457134614</c:v>
                </c:pt>
                <c:pt idx="614">
                  <c:v>13.926174457134614</c:v>
                </c:pt>
                <c:pt idx="615">
                  <c:v>14.126754811691763</c:v>
                </c:pt>
                <c:pt idx="616">
                  <c:v>14.126754811691763</c:v>
                </c:pt>
                <c:pt idx="617">
                  <c:v>14.026464634413189</c:v>
                </c:pt>
                <c:pt idx="618">
                  <c:v>14.126754811691763</c:v>
                </c:pt>
                <c:pt idx="619">
                  <c:v>14.126754811691763</c:v>
                </c:pt>
                <c:pt idx="620">
                  <c:v>13.725594102577467</c:v>
                </c:pt>
                <c:pt idx="621">
                  <c:v>14.026464634413189</c:v>
                </c:pt>
                <c:pt idx="622">
                  <c:v>14.227044988970336</c:v>
                </c:pt>
                <c:pt idx="623">
                  <c:v>13.725594102577467</c:v>
                </c:pt>
                <c:pt idx="624">
                  <c:v>14.126754811691763</c:v>
                </c:pt>
                <c:pt idx="625">
                  <c:v>14.026464634413189</c:v>
                </c:pt>
                <c:pt idx="626">
                  <c:v>13.825884279856041</c:v>
                </c:pt>
                <c:pt idx="627">
                  <c:v>14.026464634413189</c:v>
                </c:pt>
                <c:pt idx="628">
                  <c:v>14.126754811691763</c:v>
                </c:pt>
                <c:pt idx="629">
                  <c:v>14.026464634413189</c:v>
                </c:pt>
                <c:pt idx="630">
                  <c:v>14.026464634413189</c:v>
                </c:pt>
                <c:pt idx="631">
                  <c:v>14.126754811691763</c:v>
                </c:pt>
                <c:pt idx="632">
                  <c:v>14.227044988970336</c:v>
                </c:pt>
                <c:pt idx="633">
                  <c:v>14.227044988970336</c:v>
                </c:pt>
                <c:pt idx="634">
                  <c:v>14.126754811691763</c:v>
                </c:pt>
                <c:pt idx="635">
                  <c:v>14.227044988970336</c:v>
                </c:pt>
                <c:pt idx="636">
                  <c:v>14.227044988970336</c:v>
                </c:pt>
                <c:pt idx="637">
                  <c:v>14.026464634413189</c:v>
                </c:pt>
                <c:pt idx="638">
                  <c:v>14.227044988970336</c:v>
                </c:pt>
                <c:pt idx="639">
                  <c:v>14.227044988970336</c:v>
                </c:pt>
                <c:pt idx="640">
                  <c:v>14.227044988970336</c:v>
                </c:pt>
                <c:pt idx="641">
                  <c:v>14.227044988970336</c:v>
                </c:pt>
                <c:pt idx="642">
                  <c:v>14.327335166248909</c:v>
                </c:pt>
                <c:pt idx="643">
                  <c:v>14.62820569808463</c:v>
                </c:pt>
                <c:pt idx="644">
                  <c:v>14.327335166248909</c:v>
                </c:pt>
                <c:pt idx="645">
                  <c:v>13.625303925298896</c:v>
                </c:pt>
                <c:pt idx="646">
                  <c:v>14.227044988970336</c:v>
                </c:pt>
                <c:pt idx="647">
                  <c:v>13.926174457134614</c:v>
                </c:pt>
                <c:pt idx="648">
                  <c:v>13.725594102577467</c:v>
                </c:pt>
                <c:pt idx="649">
                  <c:v>13.725594102577467</c:v>
                </c:pt>
                <c:pt idx="650">
                  <c:v>13.625303925298896</c:v>
                </c:pt>
                <c:pt idx="651">
                  <c:v>13.926174457134614</c:v>
                </c:pt>
                <c:pt idx="652">
                  <c:v>13.926174457134614</c:v>
                </c:pt>
                <c:pt idx="653">
                  <c:v>14.026464634413189</c:v>
                </c:pt>
                <c:pt idx="654">
                  <c:v>13.825884279856041</c:v>
                </c:pt>
                <c:pt idx="655">
                  <c:v>14.126754811691763</c:v>
                </c:pt>
                <c:pt idx="656">
                  <c:v>14.026464634413189</c:v>
                </c:pt>
                <c:pt idx="657">
                  <c:v>13.926174457134614</c:v>
                </c:pt>
                <c:pt idx="658">
                  <c:v>13.926174457134614</c:v>
                </c:pt>
                <c:pt idx="659">
                  <c:v>13.926174457134614</c:v>
                </c:pt>
                <c:pt idx="660">
                  <c:v>13.926174457134614</c:v>
                </c:pt>
                <c:pt idx="661">
                  <c:v>14.026464634413189</c:v>
                </c:pt>
                <c:pt idx="662">
                  <c:v>13.926174457134614</c:v>
                </c:pt>
                <c:pt idx="663">
                  <c:v>14.026464634413189</c:v>
                </c:pt>
                <c:pt idx="664">
                  <c:v>13.825884279856041</c:v>
                </c:pt>
                <c:pt idx="665">
                  <c:v>13.825884279856041</c:v>
                </c:pt>
                <c:pt idx="666">
                  <c:v>13.926174457134614</c:v>
                </c:pt>
                <c:pt idx="667">
                  <c:v>13.926174457134614</c:v>
                </c:pt>
                <c:pt idx="668">
                  <c:v>14.026464634413189</c:v>
                </c:pt>
                <c:pt idx="669">
                  <c:v>13.926174457134614</c:v>
                </c:pt>
                <c:pt idx="670">
                  <c:v>13.926174457134614</c:v>
                </c:pt>
                <c:pt idx="671">
                  <c:v>14.026464634413189</c:v>
                </c:pt>
                <c:pt idx="672">
                  <c:v>14.126754811691763</c:v>
                </c:pt>
                <c:pt idx="673">
                  <c:v>13.926174457134614</c:v>
                </c:pt>
                <c:pt idx="674">
                  <c:v>13.926174457134614</c:v>
                </c:pt>
                <c:pt idx="675">
                  <c:v>13.926174457134614</c:v>
                </c:pt>
                <c:pt idx="676">
                  <c:v>14.126754811691763</c:v>
                </c:pt>
                <c:pt idx="677">
                  <c:v>14.126754811691763</c:v>
                </c:pt>
                <c:pt idx="678">
                  <c:v>14.126754811691763</c:v>
                </c:pt>
                <c:pt idx="679">
                  <c:v>13.926174457134614</c:v>
                </c:pt>
                <c:pt idx="680">
                  <c:v>13.926174457134614</c:v>
                </c:pt>
                <c:pt idx="681">
                  <c:v>13.926174457134614</c:v>
                </c:pt>
                <c:pt idx="682">
                  <c:v>13.725594102577467</c:v>
                </c:pt>
                <c:pt idx="683">
                  <c:v>13.725594102577467</c:v>
                </c:pt>
                <c:pt idx="684">
                  <c:v>13.725594102577467</c:v>
                </c:pt>
                <c:pt idx="685">
                  <c:v>13.926174457134614</c:v>
                </c:pt>
                <c:pt idx="686">
                  <c:v>14.026464634413189</c:v>
                </c:pt>
                <c:pt idx="687">
                  <c:v>13.725594102577467</c:v>
                </c:pt>
                <c:pt idx="688">
                  <c:v>13.825884279856041</c:v>
                </c:pt>
                <c:pt idx="689">
                  <c:v>13.825884279856041</c:v>
                </c:pt>
                <c:pt idx="690">
                  <c:v>13.926174457134614</c:v>
                </c:pt>
                <c:pt idx="691">
                  <c:v>13.825884279856041</c:v>
                </c:pt>
                <c:pt idx="692">
                  <c:v>13.825884279856041</c:v>
                </c:pt>
                <c:pt idx="693">
                  <c:v>14.026464634413189</c:v>
                </c:pt>
                <c:pt idx="694">
                  <c:v>13.825884279856041</c:v>
                </c:pt>
                <c:pt idx="695">
                  <c:v>14.126754811691763</c:v>
                </c:pt>
                <c:pt idx="696">
                  <c:v>13.825884279856041</c:v>
                </c:pt>
                <c:pt idx="697">
                  <c:v>13.926174457134614</c:v>
                </c:pt>
                <c:pt idx="698">
                  <c:v>13.926174457134614</c:v>
                </c:pt>
                <c:pt idx="699">
                  <c:v>13.926174457134614</c:v>
                </c:pt>
                <c:pt idx="700">
                  <c:v>13.926174457134614</c:v>
                </c:pt>
                <c:pt idx="701">
                  <c:v>13.926174457134614</c:v>
                </c:pt>
                <c:pt idx="702">
                  <c:v>13.825884279856041</c:v>
                </c:pt>
                <c:pt idx="703">
                  <c:v>13.926174457134614</c:v>
                </c:pt>
                <c:pt idx="704">
                  <c:v>13.725594102577467</c:v>
                </c:pt>
                <c:pt idx="705">
                  <c:v>13.926174457134614</c:v>
                </c:pt>
                <c:pt idx="706">
                  <c:v>13.825884279856041</c:v>
                </c:pt>
                <c:pt idx="707">
                  <c:v>13.725594102577467</c:v>
                </c:pt>
                <c:pt idx="708">
                  <c:v>13.926174457134614</c:v>
                </c:pt>
                <c:pt idx="709">
                  <c:v>13.926174457134614</c:v>
                </c:pt>
                <c:pt idx="710">
                  <c:v>13.926174457134614</c:v>
                </c:pt>
                <c:pt idx="711">
                  <c:v>13.825884279856041</c:v>
                </c:pt>
                <c:pt idx="712">
                  <c:v>13.926174457134614</c:v>
                </c:pt>
                <c:pt idx="713">
                  <c:v>14.026464634413189</c:v>
                </c:pt>
                <c:pt idx="714">
                  <c:v>14.026464634413189</c:v>
                </c:pt>
                <c:pt idx="715">
                  <c:v>13.825884279856041</c:v>
                </c:pt>
                <c:pt idx="716">
                  <c:v>13.825884279856041</c:v>
                </c:pt>
                <c:pt idx="717">
                  <c:v>13.926174457134614</c:v>
                </c:pt>
                <c:pt idx="718">
                  <c:v>13.825884279856041</c:v>
                </c:pt>
                <c:pt idx="719">
                  <c:v>13.926174457134614</c:v>
                </c:pt>
                <c:pt idx="720">
                  <c:v>14.126754811691763</c:v>
                </c:pt>
              </c:numCache>
            </c:numRef>
          </c:yVal>
          <c:smooth val="1"/>
        </c:ser>
        <c:ser>
          <c:idx val="11"/>
          <c:order val="11"/>
          <c:spPr>
            <a:ln w="28575">
              <a:solidFill>
                <a:srgbClr val="00B05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Sheet2!$I$4:$I$724</c:f>
              <c:numCache>
                <c:formatCode>0.0_ </c:formatCode>
                <c:ptCount val="721"/>
                <c:pt idx="0">
                  <c:v>-5.2989054299974185</c:v>
                </c:pt>
                <c:pt idx="1">
                  <c:v>-5.2989054299974185</c:v>
                </c:pt>
                <c:pt idx="2">
                  <c:v>-5.2989054299974185</c:v>
                </c:pt>
                <c:pt idx="3">
                  <c:v>-5.2989054299974185</c:v>
                </c:pt>
                <c:pt idx="4">
                  <c:v>-5.2989054299974185</c:v>
                </c:pt>
                <c:pt idx="5">
                  <c:v>-5.2989054299974185</c:v>
                </c:pt>
                <c:pt idx="6">
                  <c:v>-5.2989054299974185</c:v>
                </c:pt>
                <c:pt idx="7">
                  <c:v>-5.2989054299974185</c:v>
                </c:pt>
                <c:pt idx="8">
                  <c:v>-5.2989054299974185</c:v>
                </c:pt>
                <c:pt idx="9">
                  <c:v>-5.2989054299974185</c:v>
                </c:pt>
                <c:pt idx="10">
                  <c:v>-5.2989054299974185</c:v>
                </c:pt>
                <c:pt idx="11">
                  <c:v>-5.2989054299974185</c:v>
                </c:pt>
                <c:pt idx="12">
                  <c:v>-5.2989054299974185</c:v>
                </c:pt>
                <c:pt idx="13">
                  <c:v>-5.2989054299974185</c:v>
                </c:pt>
                <c:pt idx="14">
                  <c:v>-5.2989054299974185</c:v>
                </c:pt>
                <c:pt idx="15">
                  <c:v>-5.2989054299974185</c:v>
                </c:pt>
                <c:pt idx="16">
                  <c:v>-5.2989054299974185</c:v>
                </c:pt>
                <c:pt idx="17">
                  <c:v>-5.2989054299974185</c:v>
                </c:pt>
                <c:pt idx="18">
                  <c:v>-5.2989054299974185</c:v>
                </c:pt>
                <c:pt idx="19">
                  <c:v>-5.2989054299974185</c:v>
                </c:pt>
                <c:pt idx="20">
                  <c:v>-5.2989054299974185</c:v>
                </c:pt>
                <c:pt idx="21">
                  <c:v>-5.2989054299974185</c:v>
                </c:pt>
                <c:pt idx="22">
                  <c:v>-5.2989054299974185</c:v>
                </c:pt>
                <c:pt idx="23">
                  <c:v>-5.2989054299974185</c:v>
                </c:pt>
                <c:pt idx="24">
                  <c:v>-5.2989054299974185</c:v>
                </c:pt>
                <c:pt idx="25">
                  <c:v>-5.2989054299974185</c:v>
                </c:pt>
                <c:pt idx="26">
                  <c:v>-5.2989054299974185</c:v>
                </c:pt>
                <c:pt idx="27">
                  <c:v>-5.2989054299974185</c:v>
                </c:pt>
                <c:pt idx="28">
                  <c:v>-5.2989054299974185</c:v>
                </c:pt>
                <c:pt idx="29">
                  <c:v>-5.2989054299974185</c:v>
                </c:pt>
                <c:pt idx="30">
                  <c:v>-5.2989054299974185</c:v>
                </c:pt>
                <c:pt idx="31">
                  <c:v>-5.2989054299974185</c:v>
                </c:pt>
                <c:pt idx="32">
                  <c:v>-5.2989054299974185</c:v>
                </c:pt>
                <c:pt idx="33">
                  <c:v>-5.2989054299974185</c:v>
                </c:pt>
                <c:pt idx="34">
                  <c:v>-5.2989054299974185</c:v>
                </c:pt>
                <c:pt idx="35">
                  <c:v>-5.2989054299974185</c:v>
                </c:pt>
                <c:pt idx="36">
                  <c:v>-5.2989054299974185</c:v>
                </c:pt>
                <c:pt idx="37">
                  <c:v>-5.2989054299974185</c:v>
                </c:pt>
                <c:pt idx="38">
                  <c:v>-5.2989054299974185</c:v>
                </c:pt>
                <c:pt idx="39">
                  <c:v>-5.2989054299974185</c:v>
                </c:pt>
                <c:pt idx="40">
                  <c:v>-5.2989054299974185</c:v>
                </c:pt>
                <c:pt idx="41">
                  <c:v>-5.2989054299974185</c:v>
                </c:pt>
                <c:pt idx="42">
                  <c:v>-5.2989054299974185</c:v>
                </c:pt>
                <c:pt idx="43">
                  <c:v>-5.2989054299974185</c:v>
                </c:pt>
                <c:pt idx="44">
                  <c:v>-5.198617314486131</c:v>
                </c:pt>
                <c:pt idx="45">
                  <c:v>-5.198617314486131</c:v>
                </c:pt>
                <c:pt idx="46">
                  <c:v>-5.198617314486131</c:v>
                </c:pt>
                <c:pt idx="47">
                  <c:v>-5.198617314486131</c:v>
                </c:pt>
                <c:pt idx="48">
                  <c:v>-5.198617314486131</c:v>
                </c:pt>
                <c:pt idx="49">
                  <c:v>-5.198617314486131</c:v>
                </c:pt>
                <c:pt idx="50">
                  <c:v>-5.198617314486131</c:v>
                </c:pt>
                <c:pt idx="51">
                  <c:v>-5.0983291989748434</c:v>
                </c:pt>
                <c:pt idx="52">
                  <c:v>-5.0983291989748434</c:v>
                </c:pt>
                <c:pt idx="53">
                  <c:v>-5.0983291989748434</c:v>
                </c:pt>
                <c:pt idx="54">
                  <c:v>-5.0983291989748434</c:v>
                </c:pt>
                <c:pt idx="55">
                  <c:v>-5.0983291989748434</c:v>
                </c:pt>
                <c:pt idx="56">
                  <c:v>-5.0983291989748434</c:v>
                </c:pt>
                <c:pt idx="57">
                  <c:v>-4.9980410834635549</c:v>
                </c:pt>
                <c:pt idx="58">
                  <c:v>-4.9980410834635549</c:v>
                </c:pt>
                <c:pt idx="59">
                  <c:v>-4.9980410834635549</c:v>
                </c:pt>
                <c:pt idx="60">
                  <c:v>-4.9980410834635549</c:v>
                </c:pt>
                <c:pt idx="61">
                  <c:v>-4.9980410834635549</c:v>
                </c:pt>
                <c:pt idx="62">
                  <c:v>-4.9980410834635549</c:v>
                </c:pt>
                <c:pt idx="63">
                  <c:v>-4.9980410834635549</c:v>
                </c:pt>
                <c:pt idx="64">
                  <c:v>-4.9980410834635549</c:v>
                </c:pt>
                <c:pt idx="65">
                  <c:v>-4.8977529679522673</c:v>
                </c:pt>
                <c:pt idx="66">
                  <c:v>-4.8977529679522673</c:v>
                </c:pt>
                <c:pt idx="67">
                  <c:v>-4.8977529679522673</c:v>
                </c:pt>
                <c:pt idx="68">
                  <c:v>-4.8977529679522673</c:v>
                </c:pt>
                <c:pt idx="69">
                  <c:v>-4.8977529679522673</c:v>
                </c:pt>
                <c:pt idx="70">
                  <c:v>-4.8977529679522673</c:v>
                </c:pt>
                <c:pt idx="71">
                  <c:v>-4.8977529679522673</c:v>
                </c:pt>
                <c:pt idx="72">
                  <c:v>-4.7974648524409798</c:v>
                </c:pt>
                <c:pt idx="73">
                  <c:v>-4.7974648524409798</c:v>
                </c:pt>
                <c:pt idx="74">
                  <c:v>-4.7974648524409798</c:v>
                </c:pt>
                <c:pt idx="75">
                  <c:v>-4.7974648524409798</c:v>
                </c:pt>
                <c:pt idx="76">
                  <c:v>-4.7974648524409798</c:v>
                </c:pt>
                <c:pt idx="77">
                  <c:v>-4.7974648524409798</c:v>
                </c:pt>
                <c:pt idx="78">
                  <c:v>-4.7974648524409798</c:v>
                </c:pt>
                <c:pt idx="79">
                  <c:v>-4.7974648524409798</c:v>
                </c:pt>
                <c:pt idx="80">
                  <c:v>-4.7974648524409798</c:v>
                </c:pt>
                <c:pt idx="81">
                  <c:v>-4.7974648524409798</c:v>
                </c:pt>
                <c:pt idx="82">
                  <c:v>-4.6971767369296922</c:v>
                </c:pt>
                <c:pt idx="83">
                  <c:v>-4.6971767369296922</c:v>
                </c:pt>
                <c:pt idx="84">
                  <c:v>-4.6971767369296922</c:v>
                </c:pt>
                <c:pt idx="85">
                  <c:v>-4.6971767369296922</c:v>
                </c:pt>
                <c:pt idx="86">
                  <c:v>-4.5968886214184046</c:v>
                </c:pt>
                <c:pt idx="87">
                  <c:v>-4.5968886214184046</c:v>
                </c:pt>
                <c:pt idx="88">
                  <c:v>-4.5968886214184046</c:v>
                </c:pt>
                <c:pt idx="89">
                  <c:v>-4.5968886214184046</c:v>
                </c:pt>
                <c:pt idx="90">
                  <c:v>-4.4966005059071161</c:v>
                </c:pt>
                <c:pt idx="91">
                  <c:v>-4.4966005059071161</c:v>
                </c:pt>
                <c:pt idx="92">
                  <c:v>-4.4966005059071161</c:v>
                </c:pt>
                <c:pt idx="93">
                  <c:v>-4.4966005059071161</c:v>
                </c:pt>
                <c:pt idx="94">
                  <c:v>-4.4966005059071161</c:v>
                </c:pt>
                <c:pt idx="95">
                  <c:v>-4.4966005059071161</c:v>
                </c:pt>
                <c:pt idx="96">
                  <c:v>-4.4966005059071161</c:v>
                </c:pt>
                <c:pt idx="97">
                  <c:v>-4.4966005059071161</c:v>
                </c:pt>
                <c:pt idx="98">
                  <c:v>-4.3963123903958294</c:v>
                </c:pt>
                <c:pt idx="99">
                  <c:v>-4.3963123903958294</c:v>
                </c:pt>
                <c:pt idx="100">
                  <c:v>-4.3963123903958294</c:v>
                </c:pt>
                <c:pt idx="101">
                  <c:v>-4.3963123903958294</c:v>
                </c:pt>
                <c:pt idx="102">
                  <c:v>-4.296024274884541</c:v>
                </c:pt>
                <c:pt idx="103">
                  <c:v>-4.296024274884541</c:v>
                </c:pt>
                <c:pt idx="104">
                  <c:v>-4.296024274884541</c:v>
                </c:pt>
                <c:pt idx="105">
                  <c:v>-4.296024274884541</c:v>
                </c:pt>
                <c:pt idx="106">
                  <c:v>-4.296024274884541</c:v>
                </c:pt>
                <c:pt idx="107">
                  <c:v>-4.296024274884541</c:v>
                </c:pt>
                <c:pt idx="108">
                  <c:v>-4.296024274884541</c:v>
                </c:pt>
                <c:pt idx="109">
                  <c:v>-4.1957361593732534</c:v>
                </c:pt>
                <c:pt idx="110">
                  <c:v>-4.1957361593732534</c:v>
                </c:pt>
                <c:pt idx="111">
                  <c:v>-4.1957361593732534</c:v>
                </c:pt>
                <c:pt idx="112">
                  <c:v>-4.1957361593732534</c:v>
                </c:pt>
                <c:pt idx="113">
                  <c:v>-4.0954480438619658</c:v>
                </c:pt>
                <c:pt idx="114">
                  <c:v>-4.0954480438619658</c:v>
                </c:pt>
                <c:pt idx="115">
                  <c:v>-4.0954480438619658</c:v>
                </c:pt>
                <c:pt idx="116">
                  <c:v>-4.0954480438619658</c:v>
                </c:pt>
                <c:pt idx="117">
                  <c:v>-3.9951599283506778</c:v>
                </c:pt>
                <c:pt idx="118">
                  <c:v>-3.9951599283506778</c:v>
                </c:pt>
                <c:pt idx="119">
                  <c:v>-3.9951599283506778</c:v>
                </c:pt>
                <c:pt idx="120">
                  <c:v>-3.8948718128393902</c:v>
                </c:pt>
                <c:pt idx="121">
                  <c:v>-3.7945836973281026</c:v>
                </c:pt>
                <c:pt idx="122">
                  <c:v>-3.7945836973281026</c:v>
                </c:pt>
                <c:pt idx="123">
                  <c:v>-3.6942955818168146</c:v>
                </c:pt>
                <c:pt idx="124">
                  <c:v>-3.594007466305527</c:v>
                </c:pt>
                <c:pt idx="125">
                  <c:v>-3.493719350794239</c:v>
                </c:pt>
                <c:pt idx="126">
                  <c:v>-3.3934312352829519</c:v>
                </c:pt>
                <c:pt idx="127">
                  <c:v>-3.2931431197716639</c:v>
                </c:pt>
                <c:pt idx="128">
                  <c:v>-3.1928550042603758</c:v>
                </c:pt>
                <c:pt idx="129">
                  <c:v>-3.1928550042603758</c:v>
                </c:pt>
                <c:pt idx="130">
                  <c:v>-3.0925668887490882</c:v>
                </c:pt>
                <c:pt idx="131">
                  <c:v>-2.9922787732378002</c:v>
                </c:pt>
                <c:pt idx="132">
                  <c:v>-2.8919906577265131</c:v>
                </c:pt>
                <c:pt idx="133">
                  <c:v>-2.7917025422152251</c:v>
                </c:pt>
                <c:pt idx="134">
                  <c:v>-2.7917025422152251</c:v>
                </c:pt>
                <c:pt idx="135">
                  <c:v>-2.6914144267039375</c:v>
                </c:pt>
                <c:pt idx="136">
                  <c:v>-2.6914144267039375</c:v>
                </c:pt>
                <c:pt idx="137">
                  <c:v>-2.5911263111926495</c:v>
                </c:pt>
                <c:pt idx="138">
                  <c:v>-2.4908381956813619</c:v>
                </c:pt>
                <c:pt idx="139">
                  <c:v>-2.4908381956813619</c:v>
                </c:pt>
                <c:pt idx="140">
                  <c:v>-2.3905500801700743</c:v>
                </c:pt>
                <c:pt idx="141">
                  <c:v>-2.3905500801700743</c:v>
                </c:pt>
                <c:pt idx="142">
                  <c:v>-2.2902619646587867</c:v>
                </c:pt>
                <c:pt idx="143">
                  <c:v>-2.2902619646587867</c:v>
                </c:pt>
                <c:pt idx="144">
                  <c:v>-2.2902619646587867</c:v>
                </c:pt>
                <c:pt idx="145">
                  <c:v>-2.1899738491474987</c:v>
                </c:pt>
                <c:pt idx="146">
                  <c:v>-2.1899738491474987</c:v>
                </c:pt>
                <c:pt idx="147">
                  <c:v>-2.0896857336362107</c:v>
                </c:pt>
                <c:pt idx="148">
                  <c:v>-1.9893976181249233</c:v>
                </c:pt>
                <c:pt idx="149">
                  <c:v>-1.9893976181249233</c:v>
                </c:pt>
                <c:pt idx="150">
                  <c:v>-1.8891095026136355</c:v>
                </c:pt>
                <c:pt idx="151">
                  <c:v>-1.8891095026136355</c:v>
                </c:pt>
                <c:pt idx="152">
                  <c:v>-1.7888213871023479</c:v>
                </c:pt>
                <c:pt idx="153">
                  <c:v>-1.6885332715910599</c:v>
                </c:pt>
                <c:pt idx="154">
                  <c:v>-1.5882451560797721</c:v>
                </c:pt>
                <c:pt idx="155">
                  <c:v>-1.5882451560797721</c:v>
                </c:pt>
                <c:pt idx="156">
                  <c:v>-1.4879570405684845</c:v>
                </c:pt>
                <c:pt idx="157">
                  <c:v>-1.3876689250571967</c:v>
                </c:pt>
                <c:pt idx="158">
                  <c:v>-1.3876689250571967</c:v>
                </c:pt>
                <c:pt idx="159">
                  <c:v>-1.2873808095459092</c:v>
                </c:pt>
                <c:pt idx="160">
                  <c:v>-1.2873808095459092</c:v>
                </c:pt>
                <c:pt idx="161">
                  <c:v>-1.1870926940346214</c:v>
                </c:pt>
                <c:pt idx="162">
                  <c:v>-1.0868045785233336</c:v>
                </c:pt>
                <c:pt idx="163">
                  <c:v>-1.0868045785233336</c:v>
                </c:pt>
                <c:pt idx="164">
                  <c:v>-0.98651646301204599</c:v>
                </c:pt>
                <c:pt idx="165">
                  <c:v>-0.98651646301204599</c:v>
                </c:pt>
                <c:pt idx="166">
                  <c:v>-0.88622834750075807</c:v>
                </c:pt>
                <c:pt idx="167">
                  <c:v>-0.88622834750075807</c:v>
                </c:pt>
                <c:pt idx="168">
                  <c:v>-0.78594023198947038</c:v>
                </c:pt>
                <c:pt idx="169">
                  <c:v>-0.68565211647818269</c:v>
                </c:pt>
                <c:pt idx="170">
                  <c:v>-0.68565211647818269</c:v>
                </c:pt>
                <c:pt idx="171">
                  <c:v>-0.68565211647818269</c:v>
                </c:pt>
                <c:pt idx="172">
                  <c:v>-0.585364000966895</c:v>
                </c:pt>
                <c:pt idx="173">
                  <c:v>-0.585364000966895</c:v>
                </c:pt>
                <c:pt idx="174">
                  <c:v>-0.585364000966895</c:v>
                </c:pt>
                <c:pt idx="175">
                  <c:v>-0.4850758854556072</c:v>
                </c:pt>
                <c:pt idx="176">
                  <c:v>-0.4850758854556072</c:v>
                </c:pt>
                <c:pt idx="177">
                  <c:v>-0.4850758854556072</c:v>
                </c:pt>
                <c:pt idx="178">
                  <c:v>-0.38478776994431951</c:v>
                </c:pt>
                <c:pt idx="179">
                  <c:v>-0.38478776994431951</c:v>
                </c:pt>
                <c:pt idx="180">
                  <c:v>-0.38478776994431951</c:v>
                </c:pt>
                <c:pt idx="181">
                  <c:v>-0.28449965443303177</c:v>
                </c:pt>
                <c:pt idx="182">
                  <c:v>-0.28449965443303177</c:v>
                </c:pt>
                <c:pt idx="183">
                  <c:v>-0.28449965443303177</c:v>
                </c:pt>
                <c:pt idx="184">
                  <c:v>-0.18421153892174402</c:v>
                </c:pt>
                <c:pt idx="185">
                  <c:v>-0.18421153892174402</c:v>
                </c:pt>
                <c:pt idx="186">
                  <c:v>-0.18421153892174402</c:v>
                </c:pt>
                <c:pt idx="187">
                  <c:v>-8.3923423410456277E-2</c:v>
                </c:pt>
                <c:pt idx="188">
                  <c:v>-8.3923423410456277E-2</c:v>
                </c:pt>
                <c:pt idx="189">
                  <c:v>-8.3923423410456277E-2</c:v>
                </c:pt>
                <c:pt idx="190">
                  <c:v>-8.3923423410456277E-2</c:v>
                </c:pt>
                <c:pt idx="191">
                  <c:v>-8.3923423410456277E-2</c:v>
                </c:pt>
                <c:pt idx="192">
                  <c:v>-8.3923423410456277E-2</c:v>
                </c:pt>
                <c:pt idx="193">
                  <c:v>1.6364692100831468E-2</c:v>
                </c:pt>
                <c:pt idx="194">
                  <c:v>1.6364692100831468E-2</c:v>
                </c:pt>
                <c:pt idx="195">
                  <c:v>0.11665280761211916</c:v>
                </c:pt>
                <c:pt idx="196">
                  <c:v>0.11665280761211916</c:v>
                </c:pt>
                <c:pt idx="197">
                  <c:v>0.21694092312340696</c:v>
                </c:pt>
                <c:pt idx="198">
                  <c:v>0.21694092312340696</c:v>
                </c:pt>
                <c:pt idx="199">
                  <c:v>0.21694092312340696</c:v>
                </c:pt>
                <c:pt idx="200">
                  <c:v>0.21694092312340696</c:v>
                </c:pt>
                <c:pt idx="201">
                  <c:v>0.31722903863469465</c:v>
                </c:pt>
                <c:pt idx="202">
                  <c:v>0.21694092312340696</c:v>
                </c:pt>
                <c:pt idx="203">
                  <c:v>0.21694092312340696</c:v>
                </c:pt>
                <c:pt idx="204">
                  <c:v>0.31722903863469465</c:v>
                </c:pt>
                <c:pt idx="205">
                  <c:v>0.21694092312340696</c:v>
                </c:pt>
                <c:pt idx="206">
                  <c:v>0.21694092312340696</c:v>
                </c:pt>
                <c:pt idx="207">
                  <c:v>0.21694092312340696</c:v>
                </c:pt>
                <c:pt idx="208">
                  <c:v>0.21694092312340696</c:v>
                </c:pt>
                <c:pt idx="209">
                  <c:v>0.21694092312340696</c:v>
                </c:pt>
                <c:pt idx="210">
                  <c:v>0.21694092312340696</c:v>
                </c:pt>
                <c:pt idx="211">
                  <c:v>0.21694092312340696</c:v>
                </c:pt>
                <c:pt idx="212">
                  <c:v>0.21694092312340696</c:v>
                </c:pt>
                <c:pt idx="213">
                  <c:v>0.11665280761211916</c:v>
                </c:pt>
                <c:pt idx="214">
                  <c:v>0.11665280761211916</c:v>
                </c:pt>
                <c:pt idx="215">
                  <c:v>0.21694092312340696</c:v>
                </c:pt>
                <c:pt idx="216">
                  <c:v>0.21694092312340696</c:v>
                </c:pt>
                <c:pt idx="217">
                  <c:v>0.31722903863469465</c:v>
                </c:pt>
                <c:pt idx="218">
                  <c:v>0.31722903863469465</c:v>
                </c:pt>
                <c:pt idx="219">
                  <c:v>0.41751715414598234</c:v>
                </c:pt>
                <c:pt idx="220">
                  <c:v>0.41751715414598234</c:v>
                </c:pt>
                <c:pt idx="221">
                  <c:v>0.41751715414598234</c:v>
                </c:pt>
                <c:pt idx="222">
                  <c:v>0.41751715414598234</c:v>
                </c:pt>
                <c:pt idx="223">
                  <c:v>0.41751715414598234</c:v>
                </c:pt>
                <c:pt idx="224">
                  <c:v>0.41751715414598234</c:v>
                </c:pt>
                <c:pt idx="225">
                  <c:v>0.41751715414598234</c:v>
                </c:pt>
                <c:pt idx="226">
                  <c:v>0.41751715414598234</c:v>
                </c:pt>
                <c:pt idx="227">
                  <c:v>0.31722903863469465</c:v>
                </c:pt>
                <c:pt idx="228">
                  <c:v>0.31722903863469465</c:v>
                </c:pt>
                <c:pt idx="229">
                  <c:v>0.31722903863469465</c:v>
                </c:pt>
                <c:pt idx="230">
                  <c:v>0.31722903863469465</c:v>
                </c:pt>
                <c:pt idx="231">
                  <c:v>0.31722903863469465</c:v>
                </c:pt>
                <c:pt idx="232">
                  <c:v>0.21694092312340696</c:v>
                </c:pt>
                <c:pt idx="233">
                  <c:v>0.31722903863469465</c:v>
                </c:pt>
                <c:pt idx="234">
                  <c:v>0.31722903863469465</c:v>
                </c:pt>
                <c:pt idx="235">
                  <c:v>0.31722903863469465</c:v>
                </c:pt>
                <c:pt idx="236">
                  <c:v>0.31722903863469465</c:v>
                </c:pt>
                <c:pt idx="237">
                  <c:v>0.31722903863469465</c:v>
                </c:pt>
                <c:pt idx="238">
                  <c:v>0.31722903863469465</c:v>
                </c:pt>
                <c:pt idx="239">
                  <c:v>0.21694092312340696</c:v>
                </c:pt>
                <c:pt idx="240">
                  <c:v>0.21694092312340696</c:v>
                </c:pt>
                <c:pt idx="241">
                  <c:v>0.31722903863469465</c:v>
                </c:pt>
                <c:pt idx="242">
                  <c:v>0.31722903863469465</c:v>
                </c:pt>
                <c:pt idx="243">
                  <c:v>0.31722903863469465</c:v>
                </c:pt>
                <c:pt idx="244">
                  <c:v>0.41751715414598234</c:v>
                </c:pt>
                <c:pt idx="245">
                  <c:v>0.51780526965727003</c:v>
                </c:pt>
                <c:pt idx="246">
                  <c:v>0.51780526965727003</c:v>
                </c:pt>
                <c:pt idx="247">
                  <c:v>0.51780526965727003</c:v>
                </c:pt>
                <c:pt idx="248">
                  <c:v>0.51780526965727003</c:v>
                </c:pt>
                <c:pt idx="249">
                  <c:v>0.61809338516855794</c:v>
                </c:pt>
                <c:pt idx="250">
                  <c:v>0.71838150067984563</c:v>
                </c:pt>
                <c:pt idx="251">
                  <c:v>0.71838150067984563</c:v>
                </c:pt>
                <c:pt idx="252">
                  <c:v>0.61809338516855794</c:v>
                </c:pt>
                <c:pt idx="253">
                  <c:v>0.61809338516855794</c:v>
                </c:pt>
                <c:pt idx="254">
                  <c:v>0.61809338516855794</c:v>
                </c:pt>
                <c:pt idx="255">
                  <c:v>0.61809338516855794</c:v>
                </c:pt>
                <c:pt idx="256">
                  <c:v>0.71838150067984563</c:v>
                </c:pt>
                <c:pt idx="257">
                  <c:v>0.71838150067984563</c:v>
                </c:pt>
                <c:pt idx="258">
                  <c:v>0.71838150067984563</c:v>
                </c:pt>
                <c:pt idx="259">
                  <c:v>0.71838150067984563</c:v>
                </c:pt>
                <c:pt idx="260">
                  <c:v>0.71838150067984563</c:v>
                </c:pt>
                <c:pt idx="261">
                  <c:v>0.71838150067984563</c:v>
                </c:pt>
                <c:pt idx="262">
                  <c:v>0.71838150067984563</c:v>
                </c:pt>
                <c:pt idx="263">
                  <c:v>0.71838150067984563</c:v>
                </c:pt>
                <c:pt idx="264">
                  <c:v>0.71838150067984563</c:v>
                </c:pt>
                <c:pt idx="265">
                  <c:v>0.61809338516855794</c:v>
                </c:pt>
                <c:pt idx="266">
                  <c:v>0.61809338516855794</c:v>
                </c:pt>
                <c:pt idx="267">
                  <c:v>0.61809338516855794</c:v>
                </c:pt>
                <c:pt idx="268">
                  <c:v>0.61809338516855794</c:v>
                </c:pt>
                <c:pt idx="269">
                  <c:v>0.61809338516855794</c:v>
                </c:pt>
                <c:pt idx="270">
                  <c:v>0.61809338516855794</c:v>
                </c:pt>
                <c:pt idx="271">
                  <c:v>0.61809338516855794</c:v>
                </c:pt>
                <c:pt idx="272">
                  <c:v>0.61809338516855794</c:v>
                </c:pt>
                <c:pt idx="273">
                  <c:v>0.61809338516855794</c:v>
                </c:pt>
                <c:pt idx="274">
                  <c:v>0.61809338516855794</c:v>
                </c:pt>
                <c:pt idx="275">
                  <c:v>0.61809338516855794</c:v>
                </c:pt>
                <c:pt idx="276">
                  <c:v>0.61809338516855794</c:v>
                </c:pt>
                <c:pt idx="277">
                  <c:v>0.61809338516855794</c:v>
                </c:pt>
                <c:pt idx="278">
                  <c:v>0.61809338516855794</c:v>
                </c:pt>
                <c:pt idx="279">
                  <c:v>0.61809338516855794</c:v>
                </c:pt>
                <c:pt idx="280">
                  <c:v>0.61809338516855794</c:v>
                </c:pt>
                <c:pt idx="281">
                  <c:v>0.71838150067984563</c:v>
                </c:pt>
                <c:pt idx="282">
                  <c:v>0.81866961619113332</c:v>
                </c:pt>
                <c:pt idx="283">
                  <c:v>0.91895773170242112</c:v>
                </c:pt>
                <c:pt idx="284">
                  <c:v>0.91895773170242112</c:v>
                </c:pt>
                <c:pt idx="285">
                  <c:v>0.91895773170242112</c:v>
                </c:pt>
                <c:pt idx="286">
                  <c:v>0.91895773170242112</c:v>
                </c:pt>
                <c:pt idx="287">
                  <c:v>0.91895773170242112</c:v>
                </c:pt>
                <c:pt idx="288">
                  <c:v>0.91895773170242112</c:v>
                </c:pt>
                <c:pt idx="289">
                  <c:v>0.91895773170242112</c:v>
                </c:pt>
                <c:pt idx="290">
                  <c:v>0.91895773170242112</c:v>
                </c:pt>
                <c:pt idx="291">
                  <c:v>0.91895773170242112</c:v>
                </c:pt>
                <c:pt idx="292">
                  <c:v>1.0192458472137087</c:v>
                </c:pt>
                <c:pt idx="293">
                  <c:v>1.0192458472137087</c:v>
                </c:pt>
                <c:pt idx="294">
                  <c:v>1.1195339627249965</c:v>
                </c:pt>
                <c:pt idx="295">
                  <c:v>1.0192458472137087</c:v>
                </c:pt>
                <c:pt idx="296">
                  <c:v>1.1195339627249965</c:v>
                </c:pt>
                <c:pt idx="297">
                  <c:v>1.0192458472137087</c:v>
                </c:pt>
                <c:pt idx="298">
                  <c:v>1.1195339627249965</c:v>
                </c:pt>
                <c:pt idx="299">
                  <c:v>1.1195339627249965</c:v>
                </c:pt>
                <c:pt idx="300">
                  <c:v>1.1195339627249965</c:v>
                </c:pt>
                <c:pt idx="301">
                  <c:v>1.1195339627249965</c:v>
                </c:pt>
                <c:pt idx="302">
                  <c:v>1.1195339627249965</c:v>
                </c:pt>
                <c:pt idx="303">
                  <c:v>1.1195339627249965</c:v>
                </c:pt>
                <c:pt idx="304">
                  <c:v>1.2198220782362841</c:v>
                </c:pt>
                <c:pt idx="305">
                  <c:v>1.2198220782362841</c:v>
                </c:pt>
                <c:pt idx="306">
                  <c:v>1.2198220782362841</c:v>
                </c:pt>
                <c:pt idx="307">
                  <c:v>1.2198220782362841</c:v>
                </c:pt>
                <c:pt idx="308">
                  <c:v>1.2198220782362841</c:v>
                </c:pt>
                <c:pt idx="309">
                  <c:v>1.2198220782362841</c:v>
                </c:pt>
                <c:pt idx="310">
                  <c:v>1.2198220782362841</c:v>
                </c:pt>
                <c:pt idx="311">
                  <c:v>1.2198220782362841</c:v>
                </c:pt>
                <c:pt idx="312">
                  <c:v>1.2198220782362841</c:v>
                </c:pt>
                <c:pt idx="313">
                  <c:v>1.2198220782362841</c:v>
                </c:pt>
                <c:pt idx="314">
                  <c:v>1.2198220782362841</c:v>
                </c:pt>
                <c:pt idx="315">
                  <c:v>1.2198220782362841</c:v>
                </c:pt>
                <c:pt idx="316">
                  <c:v>1.3201101937475719</c:v>
                </c:pt>
                <c:pt idx="317">
                  <c:v>1.3201101937475719</c:v>
                </c:pt>
                <c:pt idx="318">
                  <c:v>1.3201101937475719</c:v>
                </c:pt>
                <c:pt idx="319">
                  <c:v>1.3201101937475719</c:v>
                </c:pt>
                <c:pt idx="320">
                  <c:v>1.3201101937475719</c:v>
                </c:pt>
                <c:pt idx="321">
                  <c:v>1.3201101937475719</c:v>
                </c:pt>
                <c:pt idx="322">
                  <c:v>1.3201101937475719</c:v>
                </c:pt>
                <c:pt idx="323">
                  <c:v>1.3201101937475719</c:v>
                </c:pt>
                <c:pt idx="324">
                  <c:v>1.3201101937475719</c:v>
                </c:pt>
                <c:pt idx="325">
                  <c:v>1.3201101937475719</c:v>
                </c:pt>
                <c:pt idx="326">
                  <c:v>1.3201101937475719</c:v>
                </c:pt>
                <c:pt idx="327">
                  <c:v>1.3201101937475719</c:v>
                </c:pt>
                <c:pt idx="328">
                  <c:v>1.3201101937475719</c:v>
                </c:pt>
                <c:pt idx="329">
                  <c:v>1.3201101937475719</c:v>
                </c:pt>
                <c:pt idx="330">
                  <c:v>1.3201101937475719</c:v>
                </c:pt>
                <c:pt idx="331">
                  <c:v>1.3201101937475719</c:v>
                </c:pt>
                <c:pt idx="332">
                  <c:v>1.3201101937475719</c:v>
                </c:pt>
                <c:pt idx="333">
                  <c:v>1.3201101937475719</c:v>
                </c:pt>
                <c:pt idx="334">
                  <c:v>1.3201101937475719</c:v>
                </c:pt>
                <c:pt idx="335">
                  <c:v>1.3201101937475719</c:v>
                </c:pt>
                <c:pt idx="336">
                  <c:v>1.3201101937475719</c:v>
                </c:pt>
                <c:pt idx="337">
                  <c:v>1.3201101937475719</c:v>
                </c:pt>
                <c:pt idx="338">
                  <c:v>1.3201101937475719</c:v>
                </c:pt>
                <c:pt idx="339">
                  <c:v>1.4203983092588599</c:v>
                </c:pt>
                <c:pt idx="340">
                  <c:v>1.4203983092588599</c:v>
                </c:pt>
                <c:pt idx="341">
                  <c:v>1.3201101937475719</c:v>
                </c:pt>
                <c:pt idx="342">
                  <c:v>1.3201101937475719</c:v>
                </c:pt>
                <c:pt idx="343">
                  <c:v>1.3201101937475719</c:v>
                </c:pt>
                <c:pt idx="344">
                  <c:v>1.4203983092588599</c:v>
                </c:pt>
                <c:pt idx="345">
                  <c:v>1.4203983092588599</c:v>
                </c:pt>
                <c:pt idx="346">
                  <c:v>1.4203983092588599</c:v>
                </c:pt>
                <c:pt idx="347">
                  <c:v>1.4203983092588599</c:v>
                </c:pt>
                <c:pt idx="348">
                  <c:v>1.4203983092588599</c:v>
                </c:pt>
                <c:pt idx="349">
                  <c:v>1.4203983092588599</c:v>
                </c:pt>
                <c:pt idx="350">
                  <c:v>1.4203983092588599</c:v>
                </c:pt>
                <c:pt idx="351">
                  <c:v>1.4203983092588599</c:v>
                </c:pt>
                <c:pt idx="352">
                  <c:v>1.4203983092588599</c:v>
                </c:pt>
                <c:pt idx="353">
                  <c:v>1.4203983092588599</c:v>
                </c:pt>
                <c:pt idx="354">
                  <c:v>1.4203983092588599</c:v>
                </c:pt>
                <c:pt idx="355">
                  <c:v>1.4203983092588599</c:v>
                </c:pt>
                <c:pt idx="356">
                  <c:v>1.4203983092588599</c:v>
                </c:pt>
                <c:pt idx="357">
                  <c:v>1.4203983092588599</c:v>
                </c:pt>
                <c:pt idx="358">
                  <c:v>1.5206864247701475</c:v>
                </c:pt>
                <c:pt idx="359">
                  <c:v>1.5206864247701475</c:v>
                </c:pt>
                <c:pt idx="360">
                  <c:v>1.5206864247701475</c:v>
                </c:pt>
                <c:pt idx="361">
                  <c:v>1.4203983092588599</c:v>
                </c:pt>
                <c:pt idx="362">
                  <c:v>1.5206864247701475</c:v>
                </c:pt>
                <c:pt idx="363">
                  <c:v>1.4203983092588599</c:v>
                </c:pt>
                <c:pt idx="364">
                  <c:v>1.5206864247701475</c:v>
                </c:pt>
                <c:pt idx="365">
                  <c:v>1.5206864247701475</c:v>
                </c:pt>
                <c:pt idx="366">
                  <c:v>1.5206864247701475</c:v>
                </c:pt>
                <c:pt idx="367">
                  <c:v>1.5206864247701475</c:v>
                </c:pt>
                <c:pt idx="368">
                  <c:v>1.5206864247701475</c:v>
                </c:pt>
                <c:pt idx="369">
                  <c:v>1.5206864247701475</c:v>
                </c:pt>
                <c:pt idx="370">
                  <c:v>1.5206864247701475</c:v>
                </c:pt>
                <c:pt idx="371">
                  <c:v>1.5206864247701475</c:v>
                </c:pt>
                <c:pt idx="372">
                  <c:v>1.5206864247701475</c:v>
                </c:pt>
                <c:pt idx="373">
                  <c:v>1.5206864247701475</c:v>
                </c:pt>
                <c:pt idx="374">
                  <c:v>1.5206864247701475</c:v>
                </c:pt>
                <c:pt idx="375">
                  <c:v>1.5206864247701475</c:v>
                </c:pt>
                <c:pt idx="376">
                  <c:v>1.5206864247701475</c:v>
                </c:pt>
                <c:pt idx="377">
                  <c:v>1.5206864247701475</c:v>
                </c:pt>
                <c:pt idx="378">
                  <c:v>1.5206864247701475</c:v>
                </c:pt>
                <c:pt idx="379">
                  <c:v>1.5206864247701475</c:v>
                </c:pt>
                <c:pt idx="380">
                  <c:v>1.5206864247701475</c:v>
                </c:pt>
                <c:pt idx="381">
                  <c:v>1.5206864247701475</c:v>
                </c:pt>
                <c:pt idx="382">
                  <c:v>1.5206864247701475</c:v>
                </c:pt>
                <c:pt idx="383">
                  <c:v>1.5206864247701475</c:v>
                </c:pt>
                <c:pt idx="384">
                  <c:v>1.5206864247701475</c:v>
                </c:pt>
                <c:pt idx="385">
                  <c:v>1.5206864247701475</c:v>
                </c:pt>
                <c:pt idx="386">
                  <c:v>1.5206864247701475</c:v>
                </c:pt>
                <c:pt idx="387">
                  <c:v>1.5206864247701475</c:v>
                </c:pt>
                <c:pt idx="388">
                  <c:v>1.5206864247701475</c:v>
                </c:pt>
                <c:pt idx="389">
                  <c:v>1.5206864247701475</c:v>
                </c:pt>
                <c:pt idx="390">
                  <c:v>1.5206864247701475</c:v>
                </c:pt>
                <c:pt idx="391">
                  <c:v>1.6209745402814353</c:v>
                </c:pt>
                <c:pt idx="392">
                  <c:v>1.6209745402814353</c:v>
                </c:pt>
                <c:pt idx="393">
                  <c:v>1.6209745402814353</c:v>
                </c:pt>
                <c:pt idx="394">
                  <c:v>1.6209745402814353</c:v>
                </c:pt>
                <c:pt idx="395">
                  <c:v>1.6209745402814353</c:v>
                </c:pt>
                <c:pt idx="396">
                  <c:v>1.7212626557927229</c:v>
                </c:pt>
                <c:pt idx="397">
                  <c:v>1.7212626557927229</c:v>
                </c:pt>
                <c:pt idx="398">
                  <c:v>1.7212626557927229</c:v>
                </c:pt>
                <c:pt idx="399">
                  <c:v>1.7212626557927229</c:v>
                </c:pt>
                <c:pt idx="400">
                  <c:v>1.7212626557927229</c:v>
                </c:pt>
                <c:pt idx="401">
                  <c:v>1.8215507713040107</c:v>
                </c:pt>
                <c:pt idx="402">
                  <c:v>1.8215507713040107</c:v>
                </c:pt>
                <c:pt idx="403">
                  <c:v>1.8215507713040107</c:v>
                </c:pt>
                <c:pt idx="404">
                  <c:v>1.8215507713040107</c:v>
                </c:pt>
                <c:pt idx="405">
                  <c:v>1.8215507713040107</c:v>
                </c:pt>
                <c:pt idx="406">
                  <c:v>1.8215507713040107</c:v>
                </c:pt>
                <c:pt idx="407">
                  <c:v>1.8215507713040107</c:v>
                </c:pt>
                <c:pt idx="408">
                  <c:v>1.9218388868152987</c:v>
                </c:pt>
                <c:pt idx="409">
                  <c:v>1.9218388868152987</c:v>
                </c:pt>
                <c:pt idx="410">
                  <c:v>1.9218388868152987</c:v>
                </c:pt>
                <c:pt idx="411">
                  <c:v>1.9218388868152987</c:v>
                </c:pt>
                <c:pt idx="412">
                  <c:v>1.9218388868152987</c:v>
                </c:pt>
                <c:pt idx="413">
                  <c:v>1.9218388868152987</c:v>
                </c:pt>
                <c:pt idx="414">
                  <c:v>2.0221270023265863</c:v>
                </c:pt>
                <c:pt idx="415">
                  <c:v>2.0221270023265863</c:v>
                </c:pt>
                <c:pt idx="416">
                  <c:v>2.0221270023265863</c:v>
                </c:pt>
                <c:pt idx="417">
                  <c:v>2.0221270023265863</c:v>
                </c:pt>
                <c:pt idx="418">
                  <c:v>2.0221270023265863</c:v>
                </c:pt>
                <c:pt idx="419">
                  <c:v>2.0221270023265863</c:v>
                </c:pt>
                <c:pt idx="420">
                  <c:v>2.0221270023265863</c:v>
                </c:pt>
                <c:pt idx="421">
                  <c:v>2.0221270023265863</c:v>
                </c:pt>
                <c:pt idx="422">
                  <c:v>2.0221270023265863</c:v>
                </c:pt>
                <c:pt idx="423">
                  <c:v>2.0221270023265863</c:v>
                </c:pt>
                <c:pt idx="424">
                  <c:v>2.0221270023265863</c:v>
                </c:pt>
                <c:pt idx="425">
                  <c:v>2.0221270023265863</c:v>
                </c:pt>
                <c:pt idx="426">
                  <c:v>2.1224151178378738</c:v>
                </c:pt>
                <c:pt idx="427">
                  <c:v>2.1224151178378738</c:v>
                </c:pt>
                <c:pt idx="428">
                  <c:v>2.1224151178378738</c:v>
                </c:pt>
                <c:pt idx="429">
                  <c:v>2.1224151178378738</c:v>
                </c:pt>
                <c:pt idx="430">
                  <c:v>2.1224151178378738</c:v>
                </c:pt>
                <c:pt idx="431">
                  <c:v>2.1224151178378738</c:v>
                </c:pt>
                <c:pt idx="432">
                  <c:v>2.1224151178378738</c:v>
                </c:pt>
                <c:pt idx="433">
                  <c:v>2.2227032333491614</c:v>
                </c:pt>
                <c:pt idx="434">
                  <c:v>2.2227032333491614</c:v>
                </c:pt>
                <c:pt idx="435">
                  <c:v>2.2227032333491614</c:v>
                </c:pt>
                <c:pt idx="436">
                  <c:v>2.2227032333491614</c:v>
                </c:pt>
                <c:pt idx="437">
                  <c:v>2.1224151178378738</c:v>
                </c:pt>
                <c:pt idx="438">
                  <c:v>2.1224151178378738</c:v>
                </c:pt>
                <c:pt idx="439">
                  <c:v>2.1224151178378738</c:v>
                </c:pt>
                <c:pt idx="440">
                  <c:v>2.1224151178378738</c:v>
                </c:pt>
                <c:pt idx="441">
                  <c:v>2.1224151178378738</c:v>
                </c:pt>
                <c:pt idx="442">
                  <c:v>2.1224151178378738</c:v>
                </c:pt>
                <c:pt idx="443">
                  <c:v>2.1224151178378738</c:v>
                </c:pt>
                <c:pt idx="444">
                  <c:v>2.1224151178378738</c:v>
                </c:pt>
                <c:pt idx="445">
                  <c:v>2.1224151178378738</c:v>
                </c:pt>
                <c:pt idx="446">
                  <c:v>2.1224151178378738</c:v>
                </c:pt>
                <c:pt idx="447">
                  <c:v>2.1224151178378738</c:v>
                </c:pt>
                <c:pt idx="448">
                  <c:v>2.1224151178378738</c:v>
                </c:pt>
                <c:pt idx="449">
                  <c:v>2.0221270023265863</c:v>
                </c:pt>
                <c:pt idx="450">
                  <c:v>2.0221270023265863</c:v>
                </c:pt>
                <c:pt idx="451">
                  <c:v>2.0221270023265863</c:v>
                </c:pt>
                <c:pt idx="452">
                  <c:v>2.0221270023265863</c:v>
                </c:pt>
                <c:pt idx="453">
                  <c:v>2.0221270023265863</c:v>
                </c:pt>
                <c:pt idx="454">
                  <c:v>2.0221270023265863</c:v>
                </c:pt>
                <c:pt idx="455">
                  <c:v>2.0221270023265863</c:v>
                </c:pt>
                <c:pt idx="456">
                  <c:v>2.0221270023265863</c:v>
                </c:pt>
                <c:pt idx="457">
                  <c:v>2.0221270023265863</c:v>
                </c:pt>
                <c:pt idx="458">
                  <c:v>2.0221270023265863</c:v>
                </c:pt>
                <c:pt idx="459">
                  <c:v>2.0221270023265863</c:v>
                </c:pt>
                <c:pt idx="460">
                  <c:v>2.0221270023265863</c:v>
                </c:pt>
                <c:pt idx="461">
                  <c:v>2.0221270023265863</c:v>
                </c:pt>
                <c:pt idx="462">
                  <c:v>2.0221270023265863</c:v>
                </c:pt>
                <c:pt idx="463">
                  <c:v>2.0221270023265863</c:v>
                </c:pt>
                <c:pt idx="464">
                  <c:v>2.0221270023265863</c:v>
                </c:pt>
                <c:pt idx="465">
                  <c:v>2.0221270023265863</c:v>
                </c:pt>
                <c:pt idx="466">
                  <c:v>2.0221270023265863</c:v>
                </c:pt>
                <c:pt idx="467">
                  <c:v>2.0221270023265863</c:v>
                </c:pt>
                <c:pt idx="468">
                  <c:v>2.0221270023265863</c:v>
                </c:pt>
                <c:pt idx="469">
                  <c:v>2.0221270023265863</c:v>
                </c:pt>
                <c:pt idx="470">
                  <c:v>2.0221270023265863</c:v>
                </c:pt>
                <c:pt idx="471">
                  <c:v>2.0221270023265863</c:v>
                </c:pt>
                <c:pt idx="472">
                  <c:v>2.0221270023265863</c:v>
                </c:pt>
                <c:pt idx="473">
                  <c:v>2.0221270023265863</c:v>
                </c:pt>
                <c:pt idx="474">
                  <c:v>2.0221270023265863</c:v>
                </c:pt>
                <c:pt idx="475">
                  <c:v>2.0221270023265863</c:v>
                </c:pt>
                <c:pt idx="476">
                  <c:v>1.9218388868152987</c:v>
                </c:pt>
                <c:pt idx="477">
                  <c:v>1.9218388868152987</c:v>
                </c:pt>
                <c:pt idx="478">
                  <c:v>1.9218388868152987</c:v>
                </c:pt>
                <c:pt idx="479">
                  <c:v>1.9218388868152987</c:v>
                </c:pt>
                <c:pt idx="480">
                  <c:v>1.9218388868152987</c:v>
                </c:pt>
                <c:pt idx="481">
                  <c:v>1.9218388868152987</c:v>
                </c:pt>
                <c:pt idx="482">
                  <c:v>1.9218388868152987</c:v>
                </c:pt>
                <c:pt idx="483">
                  <c:v>1.9218388868152987</c:v>
                </c:pt>
                <c:pt idx="484">
                  <c:v>1.9218388868152987</c:v>
                </c:pt>
                <c:pt idx="485">
                  <c:v>1.9218388868152987</c:v>
                </c:pt>
                <c:pt idx="486">
                  <c:v>1.9218388868152987</c:v>
                </c:pt>
                <c:pt idx="487">
                  <c:v>1.9218388868152987</c:v>
                </c:pt>
                <c:pt idx="488">
                  <c:v>1.9218388868152987</c:v>
                </c:pt>
                <c:pt idx="489">
                  <c:v>1.9218388868152987</c:v>
                </c:pt>
                <c:pt idx="490">
                  <c:v>1.9218388868152987</c:v>
                </c:pt>
                <c:pt idx="491">
                  <c:v>1.9218388868152987</c:v>
                </c:pt>
                <c:pt idx="492">
                  <c:v>1.9218388868152987</c:v>
                </c:pt>
                <c:pt idx="493">
                  <c:v>1.9218388868152987</c:v>
                </c:pt>
                <c:pt idx="494">
                  <c:v>1.9218388868152987</c:v>
                </c:pt>
                <c:pt idx="495">
                  <c:v>1.9218388868152987</c:v>
                </c:pt>
                <c:pt idx="496">
                  <c:v>1.9218388868152987</c:v>
                </c:pt>
                <c:pt idx="497">
                  <c:v>1.9218388868152987</c:v>
                </c:pt>
                <c:pt idx="498">
                  <c:v>1.9218388868152987</c:v>
                </c:pt>
                <c:pt idx="499">
                  <c:v>2.0221270023265863</c:v>
                </c:pt>
                <c:pt idx="500">
                  <c:v>2.0221270023265863</c:v>
                </c:pt>
                <c:pt idx="501">
                  <c:v>2.0221270023265863</c:v>
                </c:pt>
                <c:pt idx="502">
                  <c:v>2.0221270023265863</c:v>
                </c:pt>
                <c:pt idx="503">
                  <c:v>2.0221270023265863</c:v>
                </c:pt>
                <c:pt idx="504">
                  <c:v>2.0221270023265863</c:v>
                </c:pt>
                <c:pt idx="505">
                  <c:v>2.0221270023265863</c:v>
                </c:pt>
                <c:pt idx="506">
                  <c:v>2.0221270023265863</c:v>
                </c:pt>
                <c:pt idx="507">
                  <c:v>2.0221270023265863</c:v>
                </c:pt>
                <c:pt idx="508">
                  <c:v>2.0221270023265863</c:v>
                </c:pt>
                <c:pt idx="509">
                  <c:v>2.0221270023265863</c:v>
                </c:pt>
                <c:pt idx="510">
                  <c:v>2.0221270023265863</c:v>
                </c:pt>
                <c:pt idx="511">
                  <c:v>2.0221270023265863</c:v>
                </c:pt>
                <c:pt idx="512">
                  <c:v>2.0221270023265863</c:v>
                </c:pt>
                <c:pt idx="513">
                  <c:v>2.0221270023265863</c:v>
                </c:pt>
                <c:pt idx="514">
                  <c:v>2.0221270023265863</c:v>
                </c:pt>
                <c:pt idx="515">
                  <c:v>2.0221270023265863</c:v>
                </c:pt>
                <c:pt idx="516">
                  <c:v>2.0221270023265863</c:v>
                </c:pt>
                <c:pt idx="517">
                  <c:v>1.9218388868152987</c:v>
                </c:pt>
                <c:pt idx="518">
                  <c:v>2.0221270023265863</c:v>
                </c:pt>
                <c:pt idx="519">
                  <c:v>2.0221270023265863</c:v>
                </c:pt>
                <c:pt idx="520">
                  <c:v>2.0221270023265863</c:v>
                </c:pt>
                <c:pt idx="521">
                  <c:v>2.0221270023265863</c:v>
                </c:pt>
                <c:pt idx="522">
                  <c:v>2.0221270023265863</c:v>
                </c:pt>
                <c:pt idx="523">
                  <c:v>1.9218388868152987</c:v>
                </c:pt>
                <c:pt idx="524">
                  <c:v>1.9218388868152987</c:v>
                </c:pt>
                <c:pt idx="525">
                  <c:v>1.9218388868152987</c:v>
                </c:pt>
                <c:pt idx="526">
                  <c:v>1.9218388868152987</c:v>
                </c:pt>
                <c:pt idx="527">
                  <c:v>1.9218388868152987</c:v>
                </c:pt>
                <c:pt idx="528">
                  <c:v>1.8215507713040107</c:v>
                </c:pt>
                <c:pt idx="529">
                  <c:v>1.8215507713040107</c:v>
                </c:pt>
                <c:pt idx="530">
                  <c:v>1.8215507713040107</c:v>
                </c:pt>
                <c:pt idx="531">
                  <c:v>1.8215507713040107</c:v>
                </c:pt>
                <c:pt idx="532">
                  <c:v>1.8215507713040107</c:v>
                </c:pt>
                <c:pt idx="533">
                  <c:v>1.8215507713040107</c:v>
                </c:pt>
                <c:pt idx="534">
                  <c:v>1.7212626557927229</c:v>
                </c:pt>
                <c:pt idx="535">
                  <c:v>1.7212626557927229</c:v>
                </c:pt>
                <c:pt idx="536">
                  <c:v>1.7212626557927229</c:v>
                </c:pt>
                <c:pt idx="537">
                  <c:v>1.7212626557927229</c:v>
                </c:pt>
                <c:pt idx="538">
                  <c:v>1.7212626557927229</c:v>
                </c:pt>
                <c:pt idx="539">
                  <c:v>1.6209745402814353</c:v>
                </c:pt>
                <c:pt idx="540">
                  <c:v>1.6209745402814353</c:v>
                </c:pt>
                <c:pt idx="541">
                  <c:v>1.6209745402814353</c:v>
                </c:pt>
                <c:pt idx="542">
                  <c:v>1.6209745402814353</c:v>
                </c:pt>
                <c:pt idx="543">
                  <c:v>1.6209745402814353</c:v>
                </c:pt>
                <c:pt idx="544">
                  <c:v>1.5206864247701475</c:v>
                </c:pt>
                <c:pt idx="545">
                  <c:v>1.5206864247701475</c:v>
                </c:pt>
                <c:pt idx="546">
                  <c:v>1.5206864247701475</c:v>
                </c:pt>
                <c:pt idx="547">
                  <c:v>1.5206864247701475</c:v>
                </c:pt>
                <c:pt idx="548">
                  <c:v>1.4203983092588599</c:v>
                </c:pt>
                <c:pt idx="549">
                  <c:v>1.4203983092588599</c:v>
                </c:pt>
                <c:pt idx="550">
                  <c:v>1.4203983092588599</c:v>
                </c:pt>
                <c:pt idx="551">
                  <c:v>1.4203983092588599</c:v>
                </c:pt>
                <c:pt idx="552">
                  <c:v>1.4203983092588599</c:v>
                </c:pt>
                <c:pt idx="553">
                  <c:v>1.4203983092588599</c:v>
                </c:pt>
                <c:pt idx="554">
                  <c:v>1.3201101937475719</c:v>
                </c:pt>
                <c:pt idx="555">
                  <c:v>1.3201101937475719</c:v>
                </c:pt>
                <c:pt idx="556">
                  <c:v>1.3201101937475719</c:v>
                </c:pt>
                <c:pt idx="557">
                  <c:v>1.3201101937475719</c:v>
                </c:pt>
                <c:pt idx="558">
                  <c:v>1.3201101937475719</c:v>
                </c:pt>
                <c:pt idx="559">
                  <c:v>1.3201101937475719</c:v>
                </c:pt>
                <c:pt idx="560">
                  <c:v>1.2198220782362841</c:v>
                </c:pt>
                <c:pt idx="561">
                  <c:v>1.2198220782362841</c:v>
                </c:pt>
                <c:pt idx="562">
                  <c:v>1.2198220782362841</c:v>
                </c:pt>
                <c:pt idx="563">
                  <c:v>1.2198220782362841</c:v>
                </c:pt>
                <c:pt idx="564">
                  <c:v>1.2198220782362841</c:v>
                </c:pt>
                <c:pt idx="565">
                  <c:v>1.1195339627249965</c:v>
                </c:pt>
                <c:pt idx="566">
                  <c:v>1.1195339627249965</c:v>
                </c:pt>
                <c:pt idx="567">
                  <c:v>1.1195339627249965</c:v>
                </c:pt>
                <c:pt idx="568">
                  <c:v>1.0192458472137087</c:v>
                </c:pt>
                <c:pt idx="569">
                  <c:v>1.0192458472137087</c:v>
                </c:pt>
                <c:pt idx="570">
                  <c:v>1.0192458472137087</c:v>
                </c:pt>
                <c:pt idx="571">
                  <c:v>1.0192458472137087</c:v>
                </c:pt>
                <c:pt idx="572">
                  <c:v>1.0192458472137087</c:v>
                </c:pt>
                <c:pt idx="573">
                  <c:v>1.0192458472137087</c:v>
                </c:pt>
                <c:pt idx="574">
                  <c:v>1.0192458472137087</c:v>
                </c:pt>
                <c:pt idx="575">
                  <c:v>1.0192458472137087</c:v>
                </c:pt>
                <c:pt idx="576">
                  <c:v>1.0192458472137087</c:v>
                </c:pt>
                <c:pt idx="577">
                  <c:v>1.0192458472137087</c:v>
                </c:pt>
                <c:pt idx="578">
                  <c:v>1.0192458472137087</c:v>
                </c:pt>
                <c:pt idx="579">
                  <c:v>1.0192458472137087</c:v>
                </c:pt>
                <c:pt idx="580">
                  <c:v>1.0192458472137087</c:v>
                </c:pt>
                <c:pt idx="581">
                  <c:v>1.0192458472137087</c:v>
                </c:pt>
                <c:pt idx="582">
                  <c:v>1.0192458472137087</c:v>
                </c:pt>
                <c:pt idx="583">
                  <c:v>1.0192458472137087</c:v>
                </c:pt>
                <c:pt idx="584">
                  <c:v>1.0192458472137087</c:v>
                </c:pt>
                <c:pt idx="585">
                  <c:v>1.0192458472137087</c:v>
                </c:pt>
                <c:pt idx="586">
                  <c:v>1.0192458472137087</c:v>
                </c:pt>
                <c:pt idx="587">
                  <c:v>0.91895773170242112</c:v>
                </c:pt>
                <c:pt idx="588">
                  <c:v>1.0192458472137087</c:v>
                </c:pt>
                <c:pt idx="589">
                  <c:v>0.91895773170242112</c:v>
                </c:pt>
                <c:pt idx="590">
                  <c:v>0.91895773170242112</c:v>
                </c:pt>
                <c:pt idx="591">
                  <c:v>0.91895773170242112</c:v>
                </c:pt>
                <c:pt idx="592">
                  <c:v>0.91895773170242112</c:v>
                </c:pt>
                <c:pt idx="593">
                  <c:v>0.91895773170242112</c:v>
                </c:pt>
                <c:pt idx="594">
                  <c:v>0.91895773170242112</c:v>
                </c:pt>
                <c:pt idx="595">
                  <c:v>0.91895773170242112</c:v>
                </c:pt>
                <c:pt idx="596">
                  <c:v>0.91895773170242112</c:v>
                </c:pt>
                <c:pt idx="597">
                  <c:v>0.91895773170242112</c:v>
                </c:pt>
                <c:pt idx="598">
                  <c:v>0.91895773170242112</c:v>
                </c:pt>
                <c:pt idx="599">
                  <c:v>0.91895773170242112</c:v>
                </c:pt>
                <c:pt idx="600">
                  <c:v>0.91895773170242112</c:v>
                </c:pt>
                <c:pt idx="601">
                  <c:v>0.91895773170242112</c:v>
                </c:pt>
                <c:pt idx="602">
                  <c:v>0.91895773170242112</c:v>
                </c:pt>
                <c:pt idx="603">
                  <c:v>1.0192458472137087</c:v>
                </c:pt>
                <c:pt idx="604">
                  <c:v>1.0192458472137087</c:v>
                </c:pt>
                <c:pt idx="605">
                  <c:v>1.0192458472137087</c:v>
                </c:pt>
                <c:pt idx="606">
                  <c:v>1.1195339627249965</c:v>
                </c:pt>
                <c:pt idx="607">
                  <c:v>1.0192458472137087</c:v>
                </c:pt>
                <c:pt idx="608">
                  <c:v>1.0192458472137087</c:v>
                </c:pt>
                <c:pt idx="609">
                  <c:v>1.0192458472137087</c:v>
                </c:pt>
                <c:pt idx="610">
                  <c:v>1.0192458472137087</c:v>
                </c:pt>
                <c:pt idx="611">
                  <c:v>1.0192458472137087</c:v>
                </c:pt>
                <c:pt idx="612">
                  <c:v>1.0192458472137087</c:v>
                </c:pt>
                <c:pt idx="613">
                  <c:v>1.0192458472137087</c:v>
                </c:pt>
                <c:pt idx="614">
                  <c:v>1.0192458472137087</c:v>
                </c:pt>
                <c:pt idx="615">
                  <c:v>1.0192458472137087</c:v>
                </c:pt>
                <c:pt idx="616">
                  <c:v>1.1195339627249965</c:v>
                </c:pt>
                <c:pt idx="617">
                  <c:v>1.1195339627249965</c:v>
                </c:pt>
                <c:pt idx="618">
                  <c:v>1.1195339627249965</c:v>
                </c:pt>
                <c:pt idx="619">
                  <c:v>1.1195339627249965</c:v>
                </c:pt>
                <c:pt idx="620">
                  <c:v>1.1195339627249965</c:v>
                </c:pt>
                <c:pt idx="621">
                  <c:v>1.1195339627249965</c:v>
                </c:pt>
                <c:pt idx="622">
                  <c:v>1.1195339627249965</c:v>
                </c:pt>
                <c:pt idx="623">
                  <c:v>1.1195339627249965</c:v>
                </c:pt>
                <c:pt idx="624">
                  <c:v>1.1195339627249965</c:v>
                </c:pt>
                <c:pt idx="625">
                  <c:v>1.1195339627249965</c:v>
                </c:pt>
                <c:pt idx="626">
                  <c:v>1.1195339627249965</c:v>
                </c:pt>
                <c:pt idx="627">
                  <c:v>1.1195339627249965</c:v>
                </c:pt>
                <c:pt idx="628">
                  <c:v>1.1195339627249965</c:v>
                </c:pt>
                <c:pt idx="629">
                  <c:v>1.1195339627249965</c:v>
                </c:pt>
                <c:pt idx="630">
                  <c:v>1.1195339627249965</c:v>
                </c:pt>
                <c:pt idx="631">
                  <c:v>1.1195339627249965</c:v>
                </c:pt>
                <c:pt idx="632">
                  <c:v>1.2198220782362841</c:v>
                </c:pt>
                <c:pt idx="633">
                  <c:v>1.2198220782362841</c:v>
                </c:pt>
                <c:pt idx="634">
                  <c:v>1.2198220782362841</c:v>
                </c:pt>
                <c:pt idx="635">
                  <c:v>1.7212626557927229</c:v>
                </c:pt>
                <c:pt idx="636">
                  <c:v>2.1224151178378738</c:v>
                </c:pt>
                <c:pt idx="637">
                  <c:v>1.8215507713040107</c:v>
                </c:pt>
                <c:pt idx="638">
                  <c:v>1.7212626557927229</c:v>
                </c:pt>
                <c:pt idx="639">
                  <c:v>1.7212626557927229</c:v>
                </c:pt>
                <c:pt idx="640">
                  <c:v>1.6209745402814353</c:v>
                </c:pt>
                <c:pt idx="641">
                  <c:v>1.6209745402814353</c:v>
                </c:pt>
                <c:pt idx="642">
                  <c:v>1.6209745402814353</c:v>
                </c:pt>
                <c:pt idx="643">
                  <c:v>1.6209745402814353</c:v>
                </c:pt>
                <c:pt idx="644">
                  <c:v>1.6209745402814353</c:v>
                </c:pt>
                <c:pt idx="645">
                  <c:v>1.6209745402814353</c:v>
                </c:pt>
                <c:pt idx="646">
                  <c:v>1.5206864247701475</c:v>
                </c:pt>
                <c:pt idx="647">
                  <c:v>1.5206864247701475</c:v>
                </c:pt>
                <c:pt idx="648">
                  <c:v>1.5206864247701475</c:v>
                </c:pt>
                <c:pt idx="649">
                  <c:v>1.5206864247701475</c:v>
                </c:pt>
                <c:pt idx="650">
                  <c:v>1.5206864247701475</c:v>
                </c:pt>
                <c:pt idx="651">
                  <c:v>1.4203983092588599</c:v>
                </c:pt>
                <c:pt idx="652">
                  <c:v>1.4203983092588599</c:v>
                </c:pt>
                <c:pt idx="653">
                  <c:v>1.4203983092588599</c:v>
                </c:pt>
                <c:pt idx="654">
                  <c:v>1.3201101937475719</c:v>
                </c:pt>
                <c:pt idx="655">
                  <c:v>1.3201101937475719</c:v>
                </c:pt>
                <c:pt idx="656">
                  <c:v>1.3201101937475719</c:v>
                </c:pt>
                <c:pt idx="657">
                  <c:v>1.2198220782362841</c:v>
                </c:pt>
                <c:pt idx="658">
                  <c:v>1.2198220782362841</c:v>
                </c:pt>
                <c:pt idx="659">
                  <c:v>1.2198220782362841</c:v>
                </c:pt>
                <c:pt idx="660">
                  <c:v>1.2198220782362841</c:v>
                </c:pt>
                <c:pt idx="661">
                  <c:v>1.2198220782362841</c:v>
                </c:pt>
                <c:pt idx="662">
                  <c:v>1.1195339627249965</c:v>
                </c:pt>
                <c:pt idx="663">
                  <c:v>1.1195339627249965</c:v>
                </c:pt>
                <c:pt idx="664">
                  <c:v>1.1195339627249965</c:v>
                </c:pt>
                <c:pt idx="665">
                  <c:v>1.1195339627249965</c:v>
                </c:pt>
                <c:pt idx="666">
                  <c:v>1.0192458472137087</c:v>
                </c:pt>
                <c:pt idx="667">
                  <c:v>1.0192458472137087</c:v>
                </c:pt>
                <c:pt idx="668">
                  <c:v>1.0192458472137087</c:v>
                </c:pt>
                <c:pt idx="669">
                  <c:v>1.0192458472137087</c:v>
                </c:pt>
                <c:pt idx="670">
                  <c:v>1.0192458472137087</c:v>
                </c:pt>
                <c:pt idx="671">
                  <c:v>1.0192458472137087</c:v>
                </c:pt>
                <c:pt idx="672">
                  <c:v>1.0192458472137087</c:v>
                </c:pt>
                <c:pt idx="673">
                  <c:v>1.0192458472137087</c:v>
                </c:pt>
                <c:pt idx="674">
                  <c:v>1.0192458472137087</c:v>
                </c:pt>
                <c:pt idx="675">
                  <c:v>0.91895773170242112</c:v>
                </c:pt>
                <c:pt idx="676">
                  <c:v>0.91895773170242112</c:v>
                </c:pt>
                <c:pt idx="677">
                  <c:v>0.91895773170242112</c:v>
                </c:pt>
                <c:pt idx="678">
                  <c:v>0.91895773170242112</c:v>
                </c:pt>
                <c:pt idx="679">
                  <c:v>0.91895773170242112</c:v>
                </c:pt>
                <c:pt idx="680">
                  <c:v>0.91895773170242112</c:v>
                </c:pt>
                <c:pt idx="681">
                  <c:v>0.91895773170242112</c:v>
                </c:pt>
                <c:pt idx="682">
                  <c:v>0.91895773170242112</c:v>
                </c:pt>
                <c:pt idx="683">
                  <c:v>0.91895773170242112</c:v>
                </c:pt>
                <c:pt idx="684">
                  <c:v>0.91895773170242112</c:v>
                </c:pt>
                <c:pt idx="685">
                  <c:v>0.91895773170242112</c:v>
                </c:pt>
                <c:pt idx="686">
                  <c:v>0.91895773170242112</c:v>
                </c:pt>
                <c:pt idx="687">
                  <c:v>0.91895773170242112</c:v>
                </c:pt>
                <c:pt idx="688">
                  <c:v>0.91895773170242112</c:v>
                </c:pt>
                <c:pt idx="689">
                  <c:v>0.81866961619113332</c:v>
                </c:pt>
                <c:pt idx="690">
                  <c:v>0.81866961619113332</c:v>
                </c:pt>
                <c:pt idx="691">
                  <c:v>0.81866961619113332</c:v>
                </c:pt>
                <c:pt idx="692">
                  <c:v>0.81866961619113332</c:v>
                </c:pt>
                <c:pt idx="693">
                  <c:v>0.81866961619113332</c:v>
                </c:pt>
                <c:pt idx="694">
                  <c:v>0.81866961619113332</c:v>
                </c:pt>
                <c:pt idx="695">
                  <c:v>0.81866961619113332</c:v>
                </c:pt>
                <c:pt idx="696">
                  <c:v>0.81866961619113332</c:v>
                </c:pt>
                <c:pt idx="697">
                  <c:v>0.81866961619113332</c:v>
                </c:pt>
                <c:pt idx="698">
                  <c:v>0.81866961619113332</c:v>
                </c:pt>
                <c:pt idx="699">
                  <c:v>0.81866961619113332</c:v>
                </c:pt>
                <c:pt idx="700">
                  <c:v>0.81866961619113332</c:v>
                </c:pt>
                <c:pt idx="701">
                  <c:v>0.81866961619113332</c:v>
                </c:pt>
                <c:pt idx="702">
                  <c:v>0.81866961619113332</c:v>
                </c:pt>
                <c:pt idx="703">
                  <c:v>0.81866961619113332</c:v>
                </c:pt>
                <c:pt idx="704">
                  <c:v>0.81866961619113332</c:v>
                </c:pt>
                <c:pt idx="705">
                  <c:v>0.81866961619113332</c:v>
                </c:pt>
                <c:pt idx="706">
                  <c:v>0.81866961619113332</c:v>
                </c:pt>
                <c:pt idx="707">
                  <c:v>0.81866961619113332</c:v>
                </c:pt>
                <c:pt idx="708">
                  <c:v>0.81866961619113332</c:v>
                </c:pt>
                <c:pt idx="709">
                  <c:v>0.81866961619113332</c:v>
                </c:pt>
                <c:pt idx="710">
                  <c:v>0.81866961619113332</c:v>
                </c:pt>
                <c:pt idx="711">
                  <c:v>0.81866961619113332</c:v>
                </c:pt>
                <c:pt idx="712">
                  <c:v>0.81866961619113332</c:v>
                </c:pt>
                <c:pt idx="713">
                  <c:v>0.81866961619113332</c:v>
                </c:pt>
                <c:pt idx="714">
                  <c:v>0.81866961619113332</c:v>
                </c:pt>
                <c:pt idx="715">
                  <c:v>0.81866961619113332</c:v>
                </c:pt>
                <c:pt idx="716">
                  <c:v>0.81866961619113332</c:v>
                </c:pt>
                <c:pt idx="717">
                  <c:v>0.91895773170242112</c:v>
                </c:pt>
                <c:pt idx="718">
                  <c:v>0.91895773170242112</c:v>
                </c:pt>
                <c:pt idx="719">
                  <c:v>0.91895773170242112</c:v>
                </c:pt>
                <c:pt idx="720">
                  <c:v>0.91895773170242112</c:v>
                </c:pt>
              </c:numCache>
            </c:numRef>
          </c:yVal>
          <c:smooth val="1"/>
        </c:ser>
        <c:ser>
          <c:idx val="12"/>
          <c:order val="12"/>
          <c:spPr>
            <a:ln w="28575">
              <a:solidFill>
                <a:srgbClr val="00B0F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Sheet2!$J$4:$J$724</c:f>
              <c:numCache>
                <c:formatCode>0.0_ </c:formatCode>
                <c:ptCount val="721"/>
                <c:pt idx="0">
                  <c:v>-3.4615643018067401</c:v>
                </c:pt>
                <c:pt idx="1">
                  <c:v>-3.4615643018067401</c:v>
                </c:pt>
                <c:pt idx="2">
                  <c:v>-3.4615643018067401</c:v>
                </c:pt>
                <c:pt idx="3">
                  <c:v>-3.4615643018067401</c:v>
                </c:pt>
                <c:pt idx="4">
                  <c:v>-3.4615643018067401</c:v>
                </c:pt>
                <c:pt idx="5">
                  <c:v>-3.4615643018067401</c:v>
                </c:pt>
                <c:pt idx="6">
                  <c:v>-3.4615643018067401</c:v>
                </c:pt>
                <c:pt idx="7">
                  <c:v>-3.4615643018067401</c:v>
                </c:pt>
                <c:pt idx="8">
                  <c:v>-3.4615643018067401</c:v>
                </c:pt>
                <c:pt idx="9">
                  <c:v>-3.4615643018067401</c:v>
                </c:pt>
                <c:pt idx="10">
                  <c:v>-3.4615643018067401</c:v>
                </c:pt>
                <c:pt idx="11">
                  <c:v>-3.4615643018067401</c:v>
                </c:pt>
                <c:pt idx="12">
                  <c:v>-3.4615643018067401</c:v>
                </c:pt>
                <c:pt idx="13">
                  <c:v>-3.4615643018067401</c:v>
                </c:pt>
                <c:pt idx="14">
                  <c:v>-3.4615643018067401</c:v>
                </c:pt>
                <c:pt idx="15">
                  <c:v>-3.4615643018067401</c:v>
                </c:pt>
                <c:pt idx="16">
                  <c:v>-3.4615643018067401</c:v>
                </c:pt>
                <c:pt idx="17">
                  <c:v>-3.4615643018067401</c:v>
                </c:pt>
                <c:pt idx="18">
                  <c:v>-3.4615643018067401</c:v>
                </c:pt>
                <c:pt idx="19">
                  <c:v>-3.4615643018067401</c:v>
                </c:pt>
                <c:pt idx="20">
                  <c:v>-3.4615643018067401</c:v>
                </c:pt>
                <c:pt idx="21">
                  <c:v>-3.4615643018067401</c:v>
                </c:pt>
                <c:pt idx="22">
                  <c:v>-3.4615643018067401</c:v>
                </c:pt>
                <c:pt idx="23">
                  <c:v>-3.4615643018067401</c:v>
                </c:pt>
                <c:pt idx="24">
                  <c:v>-3.4615643018067401</c:v>
                </c:pt>
                <c:pt idx="25">
                  <c:v>-3.4615643018067401</c:v>
                </c:pt>
                <c:pt idx="26">
                  <c:v>-3.4615643018067401</c:v>
                </c:pt>
                <c:pt idx="27">
                  <c:v>-3.4615643018067401</c:v>
                </c:pt>
                <c:pt idx="28">
                  <c:v>-3.4615643018067401</c:v>
                </c:pt>
                <c:pt idx="29">
                  <c:v>-3.4615643018067401</c:v>
                </c:pt>
                <c:pt idx="30">
                  <c:v>-3.4615643018067401</c:v>
                </c:pt>
                <c:pt idx="31">
                  <c:v>-3.4615643018067401</c:v>
                </c:pt>
                <c:pt idx="32">
                  <c:v>-3.361823145120368</c:v>
                </c:pt>
                <c:pt idx="33">
                  <c:v>-3.361823145120368</c:v>
                </c:pt>
                <c:pt idx="34">
                  <c:v>-3.361823145120368</c:v>
                </c:pt>
                <c:pt idx="35">
                  <c:v>-3.361823145120368</c:v>
                </c:pt>
                <c:pt idx="36">
                  <c:v>-3.361823145120368</c:v>
                </c:pt>
                <c:pt idx="37">
                  <c:v>-3.361823145120368</c:v>
                </c:pt>
                <c:pt idx="38">
                  <c:v>-3.361823145120368</c:v>
                </c:pt>
                <c:pt idx="39">
                  <c:v>-3.361823145120368</c:v>
                </c:pt>
                <c:pt idx="40">
                  <c:v>-3.361823145120368</c:v>
                </c:pt>
                <c:pt idx="41">
                  <c:v>-3.361823145120368</c:v>
                </c:pt>
                <c:pt idx="42">
                  <c:v>-3.361823145120368</c:v>
                </c:pt>
                <c:pt idx="43">
                  <c:v>-3.361823145120368</c:v>
                </c:pt>
                <c:pt idx="44">
                  <c:v>-3.361823145120368</c:v>
                </c:pt>
                <c:pt idx="45">
                  <c:v>-3.361823145120368</c:v>
                </c:pt>
                <c:pt idx="46">
                  <c:v>-3.361823145120368</c:v>
                </c:pt>
                <c:pt idx="47">
                  <c:v>-3.361823145120368</c:v>
                </c:pt>
                <c:pt idx="48">
                  <c:v>-3.361823145120368</c:v>
                </c:pt>
                <c:pt idx="49">
                  <c:v>-3.361823145120368</c:v>
                </c:pt>
                <c:pt idx="50">
                  <c:v>-3.361823145120368</c:v>
                </c:pt>
                <c:pt idx="51">
                  <c:v>-3.361823145120368</c:v>
                </c:pt>
                <c:pt idx="52">
                  <c:v>-3.361823145120368</c:v>
                </c:pt>
                <c:pt idx="53">
                  <c:v>-3.361823145120368</c:v>
                </c:pt>
                <c:pt idx="54">
                  <c:v>-3.2620819884339962</c:v>
                </c:pt>
                <c:pt idx="55">
                  <c:v>-3.2620819884339962</c:v>
                </c:pt>
                <c:pt idx="56">
                  <c:v>-3.2620819884339962</c:v>
                </c:pt>
                <c:pt idx="57">
                  <c:v>-3.2620819884339962</c:v>
                </c:pt>
                <c:pt idx="58">
                  <c:v>-3.2620819884339962</c:v>
                </c:pt>
                <c:pt idx="59">
                  <c:v>-3.2620819884339962</c:v>
                </c:pt>
                <c:pt idx="60">
                  <c:v>-3.2620819884339962</c:v>
                </c:pt>
                <c:pt idx="61">
                  <c:v>-3.2620819884339962</c:v>
                </c:pt>
                <c:pt idx="62">
                  <c:v>-3.2620819884339962</c:v>
                </c:pt>
                <c:pt idx="63">
                  <c:v>-3.2620819884339962</c:v>
                </c:pt>
                <c:pt idx="64">
                  <c:v>-3.1623408317476245</c:v>
                </c:pt>
                <c:pt idx="65">
                  <c:v>-3.1623408317476245</c:v>
                </c:pt>
                <c:pt idx="66">
                  <c:v>-3.1623408317476245</c:v>
                </c:pt>
                <c:pt idx="67">
                  <c:v>-3.1623408317476245</c:v>
                </c:pt>
                <c:pt idx="68">
                  <c:v>-3.1623408317476245</c:v>
                </c:pt>
                <c:pt idx="69">
                  <c:v>-3.1623408317476245</c:v>
                </c:pt>
                <c:pt idx="70">
                  <c:v>-3.1623408317476245</c:v>
                </c:pt>
                <c:pt idx="71">
                  <c:v>-3.1623408317476245</c:v>
                </c:pt>
                <c:pt idx="72">
                  <c:v>-3.1623408317476245</c:v>
                </c:pt>
                <c:pt idx="73">
                  <c:v>-3.1623408317476245</c:v>
                </c:pt>
                <c:pt idx="74">
                  <c:v>-3.1623408317476245</c:v>
                </c:pt>
                <c:pt idx="75">
                  <c:v>-3.0625996750612523</c:v>
                </c:pt>
                <c:pt idx="76">
                  <c:v>-3.1623408317476245</c:v>
                </c:pt>
                <c:pt idx="77">
                  <c:v>-3.0625996750612523</c:v>
                </c:pt>
                <c:pt idx="78">
                  <c:v>-3.1623408317476245</c:v>
                </c:pt>
                <c:pt idx="79">
                  <c:v>-3.0625996750612523</c:v>
                </c:pt>
                <c:pt idx="80">
                  <c:v>-3.0625996750612523</c:v>
                </c:pt>
                <c:pt idx="81">
                  <c:v>-3.0625996750612523</c:v>
                </c:pt>
                <c:pt idx="82">
                  <c:v>-3.0625996750612523</c:v>
                </c:pt>
                <c:pt idx="83">
                  <c:v>-3.0625996750612523</c:v>
                </c:pt>
                <c:pt idx="84">
                  <c:v>-3.0625996750612523</c:v>
                </c:pt>
                <c:pt idx="85">
                  <c:v>-2.9628585183748806</c:v>
                </c:pt>
                <c:pt idx="86">
                  <c:v>-2.9628585183748806</c:v>
                </c:pt>
                <c:pt idx="87">
                  <c:v>-2.9628585183748806</c:v>
                </c:pt>
                <c:pt idx="88">
                  <c:v>-2.9628585183748806</c:v>
                </c:pt>
                <c:pt idx="89">
                  <c:v>-2.9628585183748806</c:v>
                </c:pt>
                <c:pt idx="90">
                  <c:v>-2.9628585183748806</c:v>
                </c:pt>
                <c:pt idx="91">
                  <c:v>-2.9628585183748806</c:v>
                </c:pt>
                <c:pt idx="92">
                  <c:v>-2.9628585183748806</c:v>
                </c:pt>
                <c:pt idx="93">
                  <c:v>-2.9628585183748806</c:v>
                </c:pt>
                <c:pt idx="94">
                  <c:v>-2.8631173616885084</c:v>
                </c:pt>
                <c:pt idx="95">
                  <c:v>-2.9628585183748806</c:v>
                </c:pt>
                <c:pt idx="96">
                  <c:v>-2.9628585183748806</c:v>
                </c:pt>
                <c:pt idx="97">
                  <c:v>-2.8631173616885084</c:v>
                </c:pt>
                <c:pt idx="98">
                  <c:v>-2.8631173616885084</c:v>
                </c:pt>
                <c:pt idx="99">
                  <c:v>-2.8631173616885084</c:v>
                </c:pt>
                <c:pt idx="100">
                  <c:v>-2.8631173616885084</c:v>
                </c:pt>
                <c:pt idx="101">
                  <c:v>-2.8631173616885084</c:v>
                </c:pt>
                <c:pt idx="102">
                  <c:v>-2.7633762050021371</c:v>
                </c:pt>
                <c:pt idx="103">
                  <c:v>-2.7633762050021371</c:v>
                </c:pt>
                <c:pt idx="104">
                  <c:v>-2.7633762050021371</c:v>
                </c:pt>
                <c:pt idx="105">
                  <c:v>-2.7633762050021371</c:v>
                </c:pt>
                <c:pt idx="106">
                  <c:v>-2.8631173616885084</c:v>
                </c:pt>
                <c:pt idx="107">
                  <c:v>-2.7633762050021371</c:v>
                </c:pt>
                <c:pt idx="108">
                  <c:v>-2.7633762050021371</c:v>
                </c:pt>
                <c:pt idx="109">
                  <c:v>-2.7633762050021371</c:v>
                </c:pt>
                <c:pt idx="110">
                  <c:v>-2.7633762050021371</c:v>
                </c:pt>
                <c:pt idx="111">
                  <c:v>-2.6636350483157649</c:v>
                </c:pt>
                <c:pt idx="112">
                  <c:v>-2.6636350483157649</c:v>
                </c:pt>
                <c:pt idx="113">
                  <c:v>-2.6636350483157649</c:v>
                </c:pt>
                <c:pt idx="114">
                  <c:v>-2.5638938916293927</c:v>
                </c:pt>
                <c:pt idx="115">
                  <c:v>-2.464152734943021</c:v>
                </c:pt>
                <c:pt idx="116">
                  <c:v>-2.3644115782566488</c:v>
                </c:pt>
                <c:pt idx="117">
                  <c:v>-2.2646704215702775</c:v>
                </c:pt>
                <c:pt idx="118">
                  <c:v>-2.1649292648839054</c:v>
                </c:pt>
                <c:pt idx="119">
                  <c:v>-1.9654469515111614</c:v>
                </c:pt>
                <c:pt idx="120">
                  <c:v>-1.6662234814520458</c:v>
                </c:pt>
                <c:pt idx="121">
                  <c:v>-1.4667411680793019</c:v>
                </c:pt>
                <c:pt idx="122">
                  <c:v>-1.2672588547065582</c:v>
                </c:pt>
                <c:pt idx="123">
                  <c:v>-0.96803538464744254</c:v>
                </c:pt>
                <c:pt idx="124">
                  <c:v>-0.86829422796107059</c:v>
                </c:pt>
                <c:pt idx="125">
                  <c:v>-0.66881191458832678</c:v>
                </c:pt>
                <c:pt idx="126">
                  <c:v>-0.46932960121558298</c:v>
                </c:pt>
                <c:pt idx="127">
                  <c:v>-0.26984728784283918</c:v>
                </c:pt>
                <c:pt idx="128">
                  <c:v>2.9376182216276525E-2</c:v>
                </c:pt>
                <c:pt idx="129">
                  <c:v>2.9376182216276525E-2</c:v>
                </c:pt>
                <c:pt idx="130">
                  <c:v>0.22885849558902033</c:v>
                </c:pt>
                <c:pt idx="131">
                  <c:v>0.42834080896176413</c:v>
                </c:pt>
                <c:pt idx="132">
                  <c:v>0.52808196564813603</c:v>
                </c:pt>
                <c:pt idx="133">
                  <c:v>0.62782312233450788</c:v>
                </c:pt>
                <c:pt idx="134">
                  <c:v>0.72756427902087983</c:v>
                </c:pt>
                <c:pt idx="135">
                  <c:v>0.92704659239362364</c:v>
                </c:pt>
                <c:pt idx="136">
                  <c:v>1.0267877490799957</c:v>
                </c:pt>
                <c:pt idx="137">
                  <c:v>1.1265289057663674</c:v>
                </c:pt>
                <c:pt idx="138">
                  <c:v>1.2262700624527394</c:v>
                </c:pt>
                <c:pt idx="139">
                  <c:v>1.3260112191391111</c:v>
                </c:pt>
                <c:pt idx="140">
                  <c:v>1.4257523758254831</c:v>
                </c:pt>
                <c:pt idx="141">
                  <c:v>1.525493532511855</c:v>
                </c:pt>
                <c:pt idx="142">
                  <c:v>1.625234689198227</c:v>
                </c:pt>
                <c:pt idx="143">
                  <c:v>1.724975845884599</c:v>
                </c:pt>
                <c:pt idx="144">
                  <c:v>1.724975845884599</c:v>
                </c:pt>
                <c:pt idx="145">
                  <c:v>1.724975845884599</c:v>
                </c:pt>
                <c:pt idx="146">
                  <c:v>1.9244581592573426</c:v>
                </c:pt>
                <c:pt idx="147">
                  <c:v>2.0241993159437146</c:v>
                </c:pt>
                <c:pt idx="148">
                  <c:v>2.1239404726300868</c:v>
                </c:pt>
                <c:pt idx="149">
                  <c:v>2.2236816293164581</c:v>
                </c:pt>
                <c:pt idx="150">
                  <c:v>2.2236816293164581</c:v>
                </c:pt>
                <c:pt idx="151">
                  <c:v>2.2236816293164581</c:v>
                </c:pt>
                <c:pt idx="152">
                  <c:v>2.3234227860028303</c:v>
                </c:pt>
                <c:pt idx="153">
                  <c:v>2.423163942689202</c:v>
                </c:pt>
                <c:pt idx="154">
                  <c:v>2.6226462560619463</c:v>
                </c:pt>
                <c:pt idx="155">
                  <c:v>2.6226462560619463</c:v>
                </c:pt>
                <c:pt idx="156">
                  <c:v>2.7223874127483176</c:v>
                </c:pt>
                <c:pt idx="157">
                  <c:v>2.9218697261210616</c:v>
                </c:pt>
                <c:pt idx="158">
                  <c:v>3.0216108828074337</c:v>
                </c:pt>
                <c:pt idx="159">
                  <c:v>3.1213520394938055</c:v>
                </c:pt>
                <c:pt idx="160">
                  <c:v>3.1213520394938055</c:v>
                </c:pt>
                <c:pt idx="161">
                  <c:v>3.2210931961801772</c:v>
                </c:pt>
                <c:pt idx="162">
                  <c:v>3.3208343528665494</c:v>
                </c:pt>
                <c:pt idx="163">
                  <c:v>3.3208343528665494</c:v>
                </c:pt>
                <c:pt idx="164">
                  <c:v>3.5203166662392933</c:v>
                </c:pt>
                <c:pt idx="165">
                  <c:v>3.5203166662392933</c:v>
                </c:pt>
                <c:pt idx="166">
                  <c:v>3.620057822925665</c:v>
                </c:pt>
                <c:pt idx="167">
                  <c:v>3.620057822925665</c:v>
                </c:pt>
                <c:pt idx="168">
                  <c:v>3.9192812929847807</c:v>
                </c:pt>
                <c:pt idx="169">
                  <c:v>3.8195401362984085</c:v>
                </c:pt>
                <c:pt idx="170">
                  <c:v>3.7197989796120368</c:v>
                </c:pt>
                <c:pt idx="171">
                  <c:v>3.620057822925665</c:v>
                </c:pt>
                <c:pt idx="172">
                  <c:v>3.620057822925665</c:v>
                </c:pt>
                <c:pt idx="173">
                  <c:v>3.7197989796120368</c:v>
                </c:pt>
                <c:pt idx="174">
                  <c:v>3.7197989796120368</c:v>
                </c:pt>
                <c:pt idx="175">
                  <c:v>3.620057822925665</c:v>
                </c:pt>
                <c:pt idx="176">
                  <c:v>3.8195401362984085</c:v>
                </c:pt>
                <c:pt idx="177">
                  <c:v>3.8195401362984085</c:v>
                </c:pt>
                <c:pt idx="178">
                  <c:v>4.0190224496711524</c:v>
                </c:pt>
                <c:pt idx="179">
                  <c:v>4.1187636063575246</c:v>
                </c:pt>
                <c:pt idx="180">
                  <c:v>4.2185047630438959</c:v>
                </c:pt>
                <c:pt idx="181">
                  <c:v>4.3182459197302689</c:v>
                </c:pt>
                <c:pt idx="182">
                  <c:v>4.4179870764166402</c:v>
                </c:pt>
                <c:pt idx="183">
                  <c:v>4.4179870764166402</c:v>
                </c:pt>
                <c:pt idx="184">
                  <c:v>4.3182459197302689</c:v>
                </c:pt>
                <c:pt idx="185">
                  <c:v>4.5177282331030115</c:v>
                </c:pt>
                <c:pt idx="186">
                  <c:v>4.5177282331030115</c:v>
                </c:pt>
                <c:pt idx="187">
                  <c:v>4.5177282331030115</c:v>
                </c:pt>
                <c:pt idx="188">
                  <c:v>4.7172105464757559</c:v>
                </c:pt>
                <c:pt idx="189">
                  <c:v>4.7172105464757559</c:v>
                </c:pt>
                <c:pt idx="190">
                  <c:v>4.5177282331030115</c:v>
                </c:pt>
                <c:pt idx="191">
                  <c:v>4.7172105464757559</c:v>
                </c:pt>
                <c:pt idx="192">
                  <c:v>5.0164340165348715</c:v>
                </c:pt>
                <c:pt idx="193">
                  <c:v>5.3156574865939881</c:v>
                </c:pt>
                <c:pt idx="194">
                  <c:v>5.4153986432803594</c:v>
                </c:pt>
                <c:pt idx="195">
                  <c:v>5.714622113339475</c:v>
                </c:pt>
                <c:pt idx="196">
                  <c:v>5.714622113339475</c:v>
                </c:pt>
                <c:pt idx="197">
                  <c:v>5.6148809566531028</c:v>
                </c:pt>
                <c:pt idx="198">
                  <c:v>5.215916329907615</c:v>
                </c:pt>
                <c:pt idx="199">
                  <c:v>5.215916329907615</c:v>
                </c:pt>
                <c:pt idx="200">
                  <c:v>5.215916329907615</c:v>
                </c:pt>
                <c:pt idx="201">
                  <c:v>5.215916329907615</c:v>
                </c:pt>
                <c:pt idx="202">
                  <c:v>5.0164340165348715</c:v>
                </c:pt>
                <c:pt idx="203">
                  <c:v>4.9166928598484994</c:v>
                </c:pt>
                <c:pt idx="204">
                  <c:v>4.8169517031621281</c:v>
                </c:pt>
                <c:pt idx="205">
                  <c:v>4.8169517031621281</c:v>
                </c:pt>
                <c:pt idx="206">
                  <c:v>4.6174693897893846</c:v>
                </c:pt>
                <c:pt idx="207">
                  <c:v>4.6174693897893846</c:v>
                </c:pt>
                <c:pt idx="208">
                  <c:v>4.6174693897893846</c:v>
                </c:pt>
                <c:pt idx="209">
                  <c:v>4.5177282331030115</c:v>
                </c:pt>
                <c:pt idx="210">
                  <c:v>4.5177282331030115</c:v>
                </c:pt>
                <c:pt idx="211">
                  <c:v>4.4179870764166402</c:v>
                </c:pt>
                <c:pt idx="212">
                  <c:v>4.4179870764166402</c:v>
                </c:pt>
                <c:pt idx="213">
                  <c:v>4.4179870764166402</c:v>
                </c:pt>
                <c:pt idx="214">
                  <c:v>4.3182459197302689</c:v>
                </c:pt>
                <c:pt idx="215">
                  <c:v>4.8169517031621281</c:v>
                </c:pt>
                <c:pt idx="216">
                  <c:v>4.8169517031621281</c:v>
                </c:pt>
                <c:pt idx="217">
                  <c:v>4.9166928598484994</c:v>
                </c:pt>
                <c:pt idx="218">
                  <c:v>5.215916329907615</c:v>
                </c:pt>
                <c:pt idx="219">
                  <c:v>5.215916329907615</c:v>
                </c:pt>
                <c:pt idx="220">
                  <c:v>5.215916329907615</c:v>
                </c:pt>
                <c:pt idx="221">
                  <c:v>5.215916329907615</c:v>
                </c:pt>
                <c:pt idx="222">
                  <c:v>5.215916329907615</c:v>
                </c:pt>
                <c:pt idx="223">
                  <c:v>5.1161751732212437</c:v>
                </c:pt>
                <c:pt idx="224">
                  <c:v>5.1161751732212437</c:v>
                </c:pt>
                <c:pt idx="225">
                  <c:v>5.1161751732212437</c:v>
                </c:pt>
                <c:pt idx="226">
                  <c:v>5.0164340165348715</c:v>
                </c:pt>
                <c:pt idx="227">
                  <c:v>5.0164340165348715</c:v>
                </c:pt>
                <c:pt idx="228">
                  <c:v>4.9166928598484994</c:v>
                </c:pt>
                <c:pt idx="229">
                  <c:v>5.0164340165348715</c:v>
                </c:pt>
                <c:pt idx="230">
                  <c:v>4.9166928598484994</c:v>
                </c:pt>
                <c:pt idx="231">
                  <c:v>4.9166928598484994</c:v>
                </c:pt>
                <c:pt idx="232">
                  <c:v>4.8169517031621281</c:v>
                </c:pt>
                <c:pt idx="233">
                  <c:v>4.7172105464757559</c:v>
                </c:pt>
                <c:pt idx="234">
                  <c:v>4.8169517031621281</c:v>
                </c:pt>
                <c:pt idx="235">
                  <c:v>4.8169517031621281</c:v>
                </c:pt>
                <c:pt idx="236">
                  <c:v>4.7172105464757559</c:v>
                </c:pt>
                <c:pt idx="237">
                  <c:v>4.8169517031621281</c:v>
                </c:pt>
                <c:pt idx="238">
                  <c:v>4.7172105464757559</c:v>
                </c:pt>
                <c:pt idx="239">
                  <c:v>4.6174693897893846</c:v>
                </c:pt>
                <c:pt idx="240">
                  <c:v>4.6174693897893846</c:v>
                </c:pt>
                <c:pt idx="241">
                  <c:v>4.8169517031621281</c:v>
                </c:pt>
                <c:pt idx="242">
                  <c:v>4.9166928598484994</c:v>
                </c:pt>
                <c:pt idx="243">
                  <c:v>5.0164340165348715</c:v>
                </c:pt>
                <c:pt idx="244">
                  <c:v>5.215916329907615</c:v>
                </c:pt>
                <c:pt idx="245">
                  <c:v>5.3156574865939881</c:v>
                </c:pt>
                <c:pt idx="246">
                  <c:v>5.4153986432803594</c:v>
                </c:pt>
                <c:pt idx="247">
                  <c:v>5.4153986432803594</c:v>
                </c:pt>
                <c:pt idx="248">
                  <c:v>5.4153986432803594</c:v>
                </c:pt>
                <c:pt idx="249">
                  <c:v>5.3156574865939881</c:v>
                </c:pt>
                <c:pt idx="250">
                  <c:v>5.4153986432803594</c:v>
                </c:pt>
                <c:pt idx="251">
                  <c:v>5.3156574865939881</c:v>
                </c:pt>
                <c:pt idx="252">
                  <c:v>5.3156574865939881</c:v>
                </c:pt>
                <c:pt idx="253">
                  <c:v>5.215916329907615</c:v>
                </c:pt>
                <c:pt idx="254">
                  <c:v>5.1161751732212437</c:v>
                </c:pt>
                <c:pt idx="255">
                  <c:v>5.1161751732212437</c:v>
                </c:pt>
                <c:pt idx="256">
                  <c:v>5.3156574865939881</c:v>
                </c:pt>
                <c:pt idx="257">
                  <c:v>5.215916329907615</c:v>
                </c:pt>
                <c:pt idx="258">
                  <c:v>5.1161751732212437</c:v>
                </c:pt>
                <c:pt idx="259">
                  <c:v>5.1161751732212437</c:v>
                </c:pt>
                <c:pt idx="260">
                  <c:v>5.1161751732212437</c:v>
                </c:pt>
                <c:pt idx="261">
                  <c:v>5.215916329907615</c:v>
                </c:pt>
                <c:pt idx="262">
                  <c:v>5.0164340165348715</c:v>
                </c:pt>
                <c:pt idx="263">
                  <c:v>5.1161751732212437</c:v>
                </c:pt>
                <c:pt idx="264">
                  <c:v>5.0164340165348715</c:v>
                </c:pt>
                <c:pt idx="265">
                  <c:v>5.1161751732212437</c:v>
                </c:pt>
                <c:pt idx="266">
                  <c:v>5.0164340165348715</c:v>
                </c:pt>
                <c:pt idx="267">
                  <c:v>5.0164340165348715</c:v>
                </c:pt>
                <c:pt idx="268">
                  <c:v>5.0164340165348715</c:v>
                </c:pt>
                <c:pt idx="269">
                  <c:v>5.0164340165348715</c:v>
                </c:pt>
                <c:pt idx="270">
                  <c:v>5.0164340165348715</c:v>
                </c:pt>
                <c:pt idx="271">
                  <c:v>5.0164340165348715</c:v>
                </c:pt>
                <c:pt idx="272">
                  <c:v>5.0164340165348715</c:v>
                </c:pt>
                <c:pt idx="273">
                  <c:v>4.9166928598484994</c:v>
                </c:pt>
                <c:pt idx="274">
                  <c:v>5.0164340165348715</c:v>
                </c:pt>
                <c:pt idx="275">
                  <c:v>5.0164340165348715</c:v>
                </c:pt>
                <c:pt idx="276">
                  <c:v>5.1161751732212437</c:v>
                </c:pt>
                <c:pt idx="277">
                  <c:v>5.0164340165348715</c:v>
                </c:pt>
                <c:pt idx="278">
                  <c:v>5.0164340165348715</c:v>
                </c:pt>
                <c:pt idx="279">
                  <c:v>5.4153986432803594</c:v>
                </c:pt>
                <c:pt idx="280">
                  <c:v>5.5151397999667306</c:v>
                </c:pt>
                <c:pt idx="281">
                  <c:v>5.4153986432803594</c:v>
                </c:pt>
                <c:pt idx="282">
                  <c:v>5.5151397999667306</c:v>
                </c:pt>
                <c:pt idx="283">
                  <c:v>5.714622113339475</c:v>
                </c:pt>
                <c:pt idx="284">
                  <c:v>5.8143632700258472</c:v>
                </c:pt>
                <c:pt idx="285">
                  <c:v>5.714622113339475</c:v>
                </c:pt>
                <c:pt idx="286">
                  <c:v>5.714622113339475</c:v>
                </c:pt>
                <c:pt idx="287">
                  <c:v>5.714622113339475</c:v>
                </c:pt>
                <c:pt idx="288">
                  <c:v>5.8143632700258472</c:v>
                </c:pt>
                <c:pt idx="289">
                  <c:v>5.8143632700258472</c:v>
                </c:pt>
                <c:pt idx="290">
                  <c:v>5.8143632700258472</c:v>
                </c:pt>
                <c:pt idx="291">
                  <c:v>5.714622113339475</c:v>
                </c:pt>
                <c:pt idx="292">
                  <c:v>5.714622113339475</c:v>
                </c:pt>
                <c:pt idx="293">
                  <c:v>5.714622113339475</c:v>
                </c:pt>
                <c:pt idx="294">
                  <c:v>5.714622113339475</c:v>
                </c:pt>
                <c:pt idx="295">
                  <c:v>5.714622113339475</c:v>
                </c:pt>
                <c:pt idx="296">
                  <c:v>5.8143632700258472</c:v>
                </c:pt>
                <c:pt idx="297">
                  <c:v>5.714622113339475</c:v>
                </c:pt>
                <c:pt idx="298">
                  <c:v>5.6148809566531028</c:v>
                </c:pt>
                <c:pt idx="299">
                  <c:v>5.714622113339475</c:v>
                </c:pt>
                <c:pt idx="300">
                  <c:v>5.714622113339475</c:v>
                </c:pt>
                <c:pt idx="301">
                  <c:v>5.714622113339475</c:v>
                </c:pt>
                <c:pt idx="302">
                  <c:v>5.714622113339475</c:v>
                </c:pt>
                <c:pt idx="303">
                  <c:v>5.6148809566531028</c:v>
                </c:pt>
                <c:pt idx="304">
                  <c:v>5.6148809566531028</c:v>
                </c:pt>
                <c:pt idx="305">
                  <c:v>5.6148809566531028</c:v>
                </c:pt>
                <c:pt idx="306">
                  <c:v>5.6148809566531028</c:v>
                </c:pt>
                <c:pt idx="307">
                  <c:v>5.5151397999667306</c:v>
                </c:pt>
                <c:pt idx="308">
                  <c:v>5.5151397999667306</c:v>
                </c:pt>
                <c:pt idx="309">
                  <c:v>5.5151397999667306</c:v>
                </c:pt>
                <c:pt idx="310">
                  <c:v>5.6148809566531028</c:v>
                </c:pt>
                <c:pt idx="311">
                  <c:v>5.6148809566531028</c:v>
                </c:pt>
                <c:pt idx="312">
                  <c:v>5.6148809566531028</c:v>
                </c:pt>
                <c:pt idx="313">
                  <c:v>5.5151397999667306</c:v>
                </c:pt>
                <c:pt idx="314">
                  <c:v>5.5151397999667306</c:v>
                </c:pt>
                <c:pt idx="315">
                  <c:v>5.6148809566531028</c:v>
                </c:pt>
                <c:pt idx="316">
                  <c:v>5.6148809566531028</c:v>
                </c:pt>
                <c:pt idx="317">
                  <c:v>5.6148809566531028</c:v>
                </c:pt>
                <c:pt idx="318">
                  <c:v>5.5151397999667306</c:v>
                </c:pt>
                <c:pt idx="319">
                  <c:v>5.5151397999667306</c:v>
                </c:pt>
                <c:pt idx="320">
                  <c:v>5.6148809566531028</c:v>
                </c:pt>
                <c:pt idx="321">
                  <c:v>5.6148809566531028</c:v>
                </c:pt>
                <c:pt idx="322">
                  <c:v>5.5151397999667306</c:v>
                </c:pt>
                <c:pt idx="323">
                  <c:v>5.5151397999667306</c:v>
                </c:pt>
                <c:pt idx="324">
                  <c:v>5.5151397999667306</c:v>
                </c:pt>
                <c:pt idx="325">
                  <c:v>5.6148809566531028</c:v>
                </c:pt>
                <c:pt idx="326">
                  <c:v>5.6148809566531028</c:v>
                </c:pt>
                <c:pt idx="327">
                  <c:v>5.5151397999667306</c:v>
                </c:pt>
                <c:pt idx="328">
                  <c:v>5.6148809566531028</c:v>
                </c:pt>
                <c:pt idx="329">
                  <c:v>5.6148809566531028</c:v>
                </c:pt>
                <c:pt idx="330">
                  <c:v>5.5151397999667306</c:v>
                </c:pt>
                <c:pt idx="331">
                  <c:v>5.5151397999667306</c:v>
                </c:pt>
                <c:pt idx="332">
                  <c:v>5.6148809566531028</c:v>
                </c:pt>
                <c:pt idx="333">
                  <c:v>5.6148809566531028</c:v>
                </c:pt>
                <c:pt idx="334">
                  <c:v>5.6148809566531028</c:v>
                </c:pt>
                <c:pt idx="335">
                  <c:v>5.6148809566531028</c:v>
                </c:pt>
                <c:pt idx="336">
                  <c:v>5.714622113339475</c:v>
                </c:pt>
                <c:pt idx="337">
                  <c:v>5.8143632700258472</c:v>
                </c:pt>
                <c:pt idx="338">
                  <c:v>5.8143632700258472</c:v>
                </c:pt>
                <c:pt idx="339">
                  <c:v>5.8143632700258472</c:v>
                </c:pt>
                <c:pt idx="340">
                  <c:v>5.8143632700258472</c:v>
                </c:pt>
                <c:pt idx="341">
                  <c:v>5.9141044267122185</c:v>
                </c:pt>
                <c:pt idx="342">
                  <c:v>5.9141044267122185</c:v>
                </c:pt>
                <c:pt idx="343">
                  <c:v>5.9141044267122185</c:v>
                </c:pt>
                <c:pt idx="344">
                  <c:v>6.1135867400849628</c:v>
                </c:pt>
                <c:pt idx="345">
                  <c:v>6.1135867400849628</c:v>
                </c:pt>
                <c:pt idx="346">
                  <c:v>6.1135867400849628</c:v>
                </c:pt>
                <c:pt idx="347">
                  <c:v>6.1135867400849628</c:v>
                </c:pt>
                <c:pt idx="348">
                  <c:v>6.0138455833985907</c:v>
                </c:pt>
                <c:pt idx="349">
                  <c:v>6.0138455833985907</c:v>
                </c:pt>
                <c:pt idx="350">
                  <c:v>6.1135867400849628</c:v>
                </c:pt>
                <c:pt idx="351">
                  <c:v>6.1135867400849628</c:v>
                </c:pt>
                <c:pt idx="352">
                  <c:v>6.2133278967713341</c:v>
                </c:pt>
                <c:pt idx="353">
                  <c:v>6.1135867400849628</c:v>
                </c:pt>
                <c:pt idx="354">
                  <c:v>6.1135867400849628</c:v>
                </c:pt>
                <c:pt idx="355">
                  <c:v>6.2133278967713341</c:v>
                </c:pt>
                <c:pt idx="356">
                  <c:v>6.0138455833985907</c:v>
                </c:pt>
                <c:pt idx="357">
                  <c:v>6.1135867400849628</c:v>
                </c:pt>
                <c:pt idx="358">
                  <c:v>6.0138455833985907</c:v>
                </c:pt>
                <c:pt idx="359">
                  <c:v>6.0138455833985907</c:v>
                </c:pt>
                <c:pt idx="360">
                  <c:v>6.1135867400849628</c:v>
                </c:pt>
                <c:pt idx="361">
                  <c:v>6.1135867400849628</c:v>
                </c:pt>
                <c:pt idx="362">
                  <c:v>6.1135867400849628</c:v>
                </c:pt>
                <c:pt idx="363">
                  <c:v>6.1135867400849628</c:v>
                </c:pt>
                <c:pt idx="364">
                  <c:v>6.1135867400849628</c:v>
                </c:pt>
                <c:pt idx="365">
                  <c:v>6.0138455833985907</c:v>
                </c:pt>
                <c:pt idx="366">
                  <c:v>6.1135867400849628</c:v>
                </c:pt>
                <c:pt idx="367">
                  <c:v>6.1135867400849628</c:v>
                </c:pt>
                <c:pt idx="368">
                  <c:v>6.2133278967713341</c:v>
                </c:pt>
                <c:pt idx="369">
                  <c:v>6.2133278967713341</c:v>
                </c:pt>
                <c:pt idx="370">
                  <c:v>6.1135867400849628</c:v>
                </c:pt>
                <c:pt idx="371">
                  <c:v>6.1135867400849628</c:v>
                </c:pt>
                <c:pt idx="372">
                  <c:v>6.2133278967713341</c:v>
                </c:pt>
                <c:pt idx="373">
                  <c:v>6.1135867400849628</c:v>
                </c:pt>
                <c:pt idx="374">
                  <c:v>6.1135867400849628</c:v>
                </c:pt>
                <c:pt idx="375">
                  <c:v>6.1135867400849628</c:v>
                </c:pt>
                <c:pt idx="376">
                  <c:v>6.0138455833985907</c:v>
                </c:pt>
                <c:pt idx="377">
                  <c:v>6.0138455833985907</c:v>
                </c:pt>
                <c:pt idx="378">
                  <c:v>6.0138455833985907</c:v>
                </c:pt>
                <c:pt idx="379">
                  <c:v>6.0138455833985907</c:v>
                </c:pt>
                <c:pt idx="380">
                  <c:v>6.1135867400849628</c:v>
                </c:pt>
                <c:pt idx="381">
                  <c:v>6.0138455833985907</c:v>
                </c:pt>
                <c:pt idx="382">
                  <c:v>6.1135867400849628</c:v>
                </c:pt>
                <c:pt idx="383">
                  <c:v>6.1135867400849628</c:v>
                </c:pt>
                <c:pt idx="384">
                  <c:v>6.1135867400849628</c:v>
                </c:pt>
                <c:pt idx="385">
                  <c:v>6.1135867400849628</c:v>
                </c:pt>
                <c:pt idx="386">
                  <c:v>6.2133278967713341</c:v>
                </c:pt>
                <c:pt idx="387">
                  <c:v>6.2133278967713341</c:v>
                </c:pt>
                <c:pt idx="388">
                  <c:v>6.1135867400849628</c:v>
                </c:pt>
                <c:pt idx="389">
                  <c:v>6.0138455833985907</c:v>
                </c:pt>
                <c:pt idx="390">
                  <c:v>6.1135867400849628</c:v>
                </c:pt>
                <c:pt idx="391">
                  <c:v>6.2133278967713341</c:v>
                </c:pt>
                <c:pt idx="392">
                  <c:v>6.2133278967713341</c:v>
                </c:pt>
                <c:pt idx="393">
                  <c:v>6.2133278967713341</c:v>
                </c:pt>
                <c:pt idx="394">
                  <c:v>6.3130690534577063</c:v>
                </c:pt>
                <c:pt idx="395">
                  <c:v>6.2133278967713341</c:v>
                </c:pt>
                <c:pt idx="396">
                  <c:v>6.3130690534577063</c:v>
                </c:pt>
                <c:pt idx="397">
                  <c:v>6.2133278967713341</c:v>
                </c:pt>
                <c:pt idx="398">
                  <c:v>6.2133278967713341</c:v>
                </c:pt>
                <c:pt idx="399">
                  <c:v>6.2133278967713341</c:v>
                </c:pt>
                <c:pt idx="400">
                  <c:v>6.2133278967713341</c:v>
                </c:pt>
                <c:pt idx="401">
                  <c:v>6.4128102101440785</c:v>
                </c:pt>
                <c:pt idx="402">
                  <c:v>6.4128102101440785</c:v>
                </c:pt>
                <c:pt idx="403">
                  <c:v>6.5125513668304498</c:v>
                </c:pt>
                <c:pt idx="404">
                  <c:v>6.612292523516822</c:v>
                </c:pt>
                <c:pt idx="405">
                  <c:v>6.612292523516822</c:v>
                </c:pt>
                <c:pt idx="406">
                  <c:v>6.7120336802031941</c:v>
                </c:pt>
                <c:pt idx="407">
                  <c:v>6.612292523516822</c:v>
                </c:pt>
                <c:pt idx="408">
                  <c:v>6.612292523516822</c:v>
                </c:pt>
                <c:pt idx="409">
                  <c:v>6.612292523516822</c:v>
                </c:pt>
                <c:pt idx="410">
                  <c:v>6.5125513668304498</c:v>
                </c:pt>
                <c:pt idx="411">
                  <c:v>6.612292523516822</c:v>
                </c:pt>
                <c:pt idx="412">
                  <c:v>6.7120336802031941</c:v>
                </c:pt>
                <c:pt idx="413">
                  <c:v>6.7120336802031941</c:v>
                </c:pt>
                <c:pt idx="414">
                  <c:v>6.7120336802031941</c:v>
                </c:pt>
                <c:pt idx="415">
                  <c:v>6.8117748368895663</c:v>
                </c:pt>
                <c:pt idx="416">
                  <c:v>6.8117748368895663</c:v>
                </c:pt>
                <c:pt idx="417">
                  <c:v>6.8117748368895663</c:v>
                </c:pt>
                <c:pt idx="418">
                  <c:v>6.8117748368895663</c:v>
                </c:pt>
                <c:pt idx="419">
                  <c:v>6.9115159935759376</c:v>
                </c:pt>
                <c:pt idx="420">
                  <c:v>6.8117748368895663</c:v>
                </c:pt>
                <c:pt idx="421">
                  <c:v>6.8117748368895663</c:v>
                </c:pt>
                <c:pt idx="422">
                  <c:v>6.8117748368895663</c:v>
                </c:pt>
                <c:pt idx="423">
                  <c:v>6.9115159935759376</c:v>
                </c:pt>
                <c:pt idx="424">
                  <c:v>6.8117748368895663</c:v>
                </c:pt>
                <c:pt idx="425">
                  <c:v>6.7120336802031941</c:v>
                </c:pt>
                <c:pt idx="426">
                  <c:v>6.9115159935759376</c:v>
                </c:pt>
                <c:pt idx="427">
                  <c:v>6.9115159935759376</c:v>
                </c:pt>
                <c:pt idx="428">
                  <c:v>6.8117748368895663</c:v>
                </c:pt>
                <c:pt idx="429">
                  <c:v>6.9115159935759376</c:v>
                </c:pt>
                <c:pt idx="430">
                  <c:v>6.9115159935759376</c:v>
                </c:pt>
                <c:pt idx="431">
                  <c:v>7.0112571502623089</c:v>
                </c:pt>
                <c:pt idx="432">
                  <c:v>7.0112571502623089</c:v>
                </c:pt>
                <c:pt idx="433">
                  <c:v>7.110998306948682</c:v>
                </c:pt>
                <c:pt idx="434">
                  <c:v>7.0112571502623089</c:v>
                </c:pt>
                <c:pt idx="435">
                  <c:v>7.0112571502623089</c:v>
                </c:pt>
                <c:pt idx="436">
                  <c:v>7.110998306948682</c:v>
                </c:pt>
                <c:pt idx="437">
                  <c:v>7.0112571502623089</c:v>
                </c:pt>
                <c:pt idx="438">
                  <c:v>7.0112571502623089</c:v>
                </c:pt>
                <c:pt idx="439">
                  <c:v>7.0112571502623089</c:v>
                </c:pt>
                <c:pt idx="440">
                  <c:v>7.0112571502623089</c:v>
                </c:pt>
                <c:pt idx="441">
                  <c:v>7.0112571502623089</c:v>
                </c:pt>
                <c:pt idx="442">
                  <c:v>7.0112571502623089</c:v>
                </c:pt>
                <c:pt idx="443">
                  <c:v>7.0112571502623089</c:v>
                </c:pt>
                <c:pt idx="444">
                  <c:v>7.110998306948682</c:v>
                </c:pt>
                <c:pt idx="445">
                  <c:v>7.110998306948682</c:v>
                </c:pt>
                <c:pt idx="446">
                  <c:v>6.9115159935759376</c:v>
                </c:pt>
                <c:pt idx="447">
                  <c:v>6.9115159935759376</c:v>
                </c:pt>
                <c:pt idx="448">
                  <c:v>7.0112571502623089</c:v>
                </c:pt>
                <c:pt idx="449">
                  <c:v>7.0112571502623089</c:v>
                </c:pt>
                <c:pt idx="450">
                  <c:v>7.0112571502623089</c:v>
                </c:pt>
                <c:pt idx="451">
                  <c:v>7.0112571502623089</c:v>
                </c:pt>
                <c:pt idx="452">
                  <c:v>7.0112571502623089</c:v>
                </c:pt>
                <c:pt idx="453">
                  <c:v>6.8117748368895663</c:v>
                </c:pt>
                <c:pt idx="454">
                  <c:v>6.9115159935759376</c:v>
                </c:pt>
                <c:pt idx="455">
                  <c:v>6.9115159935759376</c:v>
                </c:pt>
                <c:pt idx="456">
                  <c:v>6.8117748368895663</c:v>
                </c:pt>
                <c:pt idx="457">
                  <c:v>6.9115159935759376</c:v>
                </c:pt>
                <c:pt idx="458">
                  <c:v>6.8117748368895663</c:v>
                </c:pt>
                <c:pt idx="459">
                  <c:v>6.7120336802031941</c:v>
                </c:pt>
                <c:pt idx="460">
                  <c:v>6.8117748368895663</c:v>
                </c:pt>
                <c:pt idx="461">
                  <c:v>6.8117748368895663</c:v>
                </c:pt>
                <c:pt idx="462">
                  <c:v>6.7120336802031941</c:v>
                </c:pt>
                <c:pt idx="463">
                  <c:v>6.8117748368895663</c:v>
                </c:pt>
                <c:pt idx="464">
                  <c:v>6.8117748368895663</c:v>
                </c:pt>
                <c:pt idx="465">
                  <c:v>6.7120336802031941</c:v>
                </c:pt>
                <c:pt idx="466">
                  <c:v>6.7120336802031941</c:v>
                </c:pt>
                <c:pt idx="467">
                  <c:v>6.7120336802031941</c:v>
                </c:pt>
                <c:pt idx="468">
                  <c:v>6.8117748368895663</c:v>
                </c:pt>
                <c:pt idx="469">
                  <c:v>6.7120336802031941</c:v>
                </c:pt>
                <c:pt idx="470">
                  <c:v>6.7120336802031941</c:v>
                </c:pt>
                <c:pt idx="471">
                  <c:v>6.7120336802031941</c:v>
                </c:pt>
                <c:pt idx="472">
                  <c:v>6.7120336802031941</c:v>
                </c:pt>
                <c:pt idx="473">
                  <c:v>6.7120336802031941</c:v>
                </c:pt>
                <c:pt idx="474">
                  <c:v>6.7120336802031941</c:v>
                </c:pt>
                <c:pt idx="475">
                  <c:v>6.7120336802031941</c:v>
                </c:pt>
                <c:pt idx="476">
                  <c:v>6.612292523516822</c:v>
                </c:pt>
                <c:pt idx="477">
                  <c:v>6.7120336802031941</c:v>
                </c:pt>
                <c:pt idx="478">
                  <c:v>6.7120336802031941</c:v>
                </c:pt>
                <c:pt idx="479">
                  <c:v>6.7120336802031941</c:v>
                </c:pt>
                <c:pt idx="480">
                  <c:v>6.7120336802031941</c:v>
                </c:pt>
                <c:pt idx="481">
                  <c:v>6.8117748368895663</c:v>
                </c:pt>
                <c:pt idx="482">
                  <c:v>6.8117748368895663</c:v>
                </c:pt>
                <c:pt idx="483">
                  <c:v>6.8117748368895663</c:v>
                </c:pt>
                <c:pt idx="484">
                  <c:v>6.8117748368895663</c:v>
                </c:pt>
                <c:pt idx="485">
                  <c:v>6.8117748368895663</c:v>
                </c:pt>
                <c:pt idx="486">
                  <c:v>6.8117748368895663</c:v>
                </c:pt>
                <c:pt idx="487">
                  <c:v>6.8117748368895663</c:v>
                </c:pt>
                <c:pt idx="488">
                  <c:v>6.7120336802031941</c:v>
                </c:pt>
                <c:pt idx="489">
                  <c:v>6.8117748368895663</c:v>
                </c:pt>
                <c:pt idx="490">
                  <c:v>6.7120336802031941</c:v>
                </c:pt>
                <c:pt idx="491">
                  <c:v>6.8117748368895663</c:v>
                </c:pt>
                <c:pt idx="492">
                  <c:v>6.8117748368895663</c:v>
                </c:pt>
                <c:pt idx="493">
                  <c:v>6.8117748368895663</c:v>
                </c:pt>
                <c:pt idx="494">
                  <c:v>6.9115159935759376</c:v>
                </c:pt>
                <c:pt idx="495">
                  <c:v>6.9115159935759376</c:v>
                </c:pt>
                <c:pt idx="496">
                  <c:v>6.9115159935759376</c:v>
                </c:pt>
                <c:pt idx="497">
                  <c:v>6.8117748368895663</c:v>
                </c:pt>
                <c:pt idx="498">
                  <c:v>6.9115159935759376</c:v>
                </c:pt>
                <c:pt idx="499">
                  <c:v>7.0112571502623089</c:v>
                </c:pt>
                <c:pt idx="500">
                  <c:v>7.0112571502623089</c:v>
                </c:pt>
                <c:pt idx="501">
                  <c:v>7.0112571502623089</c:v>
                </c:pt>
                <c:pt idx="502">
                  <c:v>7.0112571502623089</c:v>
                </c:pt>
                <c:pt idx="503">
                  <c:v>7.0112571502623089</c:v>
                </c:pt>
                <c:pt idx="504">
                  <c:v>7.0112571502623089</c:v>
                </c:pt>
                <c:pt idx="505">
                  <c:v>7.110998306948682</c:v>
                </c:pt>
                <c:pt idx="506">
                  <c:v>7.0112571502623089</c:v>
                </c:pt>
                <c:pt idx="507">
                  <c:v>7.0112571502623089</c:v>
                </c:pt>
                <c:pt idx="508">
                  <c:v>6.9115159935759376</c:v>
                </c:pt>
                <c:pt idx="509">
                  <c:v>6.9115159935759376</c:v>
                </c:pt>
                <c:pt idx="510">
                  <c:v>7.0112571502623089</c:v>
                </c:pt>
                <c:pt idx="511">
                  <c:v>6.9115159935759376</c:v>
                </c:pt>
                <c:pt idx="512">
                  <c:v>7.0112571502623089</c:v>
                </c:pt>
                <c:pt idx="513">
                  <c:v>6.9115159935759376</c:v>
                </c:pt>
                <c:pt idx="514">
                  <c:v>6.9115159935759376</c:v>
                </c:pt>
                <c:pt idx="515">
                  <c:v>7.0112571502623089</c:v>
                </c:pt>
                <c:pt idx="516">
                  <c:v>6.9115159935759376</c:v>
                </c:pt>
                <c:pt idx="517">
                  <c:v>7.0112571502623089</c:v>
                </c:pt>
                <c:pt idx="518">
                  <c:v>7.0112571502623089</c:v>
                </c:pt>
                <c:pt idx="519">
                  <c:v>7.0112571502623089</c:v>
                </c:pt>
                <c:pt idx="520">
                  <c:v>7.0112571502623089</c:v>
                </c:pt>
                <c:pt idx="521">
                  <c:v>6.9115159935759376</c:v>
                </c:pt>
                <c:pt idx="522">
                  <c:v>6.9115159935759376</c:v>
                </c:pt>
                <c:pt idx="523">
                  <c:v>6.9115159935759376</c:v>
                </c:pt>
                <c:pt idx="524">
                  <c:v>6.9115159935759376</c:v>
                </c:pt>
                <c:pt idx="525">
                  <c:v>7.0112571502623089</c:v>
                </c:pt>
                <c:pt idx="526">
                  <c:v>6.9115159935759376</c:v>
                </c:pt>
                <c:pt idx="527">
                  <c:v>7.0112571502623089</c:v>
                </c:pt>
                <c:pt idx="528">
                  <c:v>7.0112571502623089</c:v>
                </c:pt>
                <c:pt idx="529">
                  <c:v>6.8117748368895663</c:v>
                </c:pt>
                <c:pt idx="530">
                  <c:v>7.0112571502623089</c:v>
                </c:pt>
                <c:pt idx="531">
                  <c:v>7.0112571502623089</c:v>
                </c:pt>
                <c:pt idx="532">
                  <c:v>7.0112571502623089</c:v>
                </c:pt>
                <c:pt idx="533">
                  <c:v>7.0112571502623089</c:v>
                </c:pt>
                <c:pt idx="534">
                  <c:v>7.0112571502623089</c:v>
                </c:pt>
                <c:pt idx="535">
                  <c:v>7.0112571502623089</c:v>
                </c:pt>
                <c:pt idx="536">
                  <c:v>7.0112571502623089</c:v>
                </c:pt>
                <c:pt idx="537">
                  <c:v>6.9115159935759376</c:v>
                </c:pt>
                <c:pt idx="538">
                  <c:v>7.0112571502623089</c:v>
                </c:pt>
                <c:pt idx="539">
                  <c:v>7.0112571502623089</c:v>
                </c:pt>
                <c:pt idx="540">
                  <c:v>6.9115159935759376</c:v>
                </c:pt>
                <c:pt idx="541">
                  <c:v>7.0112571502623089</c:v>
                </c:pt>
                <c:pt idx="542">
                  <c:v>7.110998306948682</c:v>
                </c:pt>
                <c:pt idx="543">
                  <c:v>7.0112571502623089</c:v>
                </c:pt>
                <c:pt idx="544">
                  <c:v>7.0112571502623089</c:v>
                </c:pt>
                <c:pt idx="545">
                  <c:v>7.0112571502623089</c:v>
                </c:pt>
                <c:pt idx="546">
                  <c:v>7.0112571502623089</c:v>
                </c:pt>
                <c:pt idx="547">
                  <c:v>7.0112571502623089</c:v>
                </c:pt>
                <c:pt idx="548">
                  <c:v>7.0112571502623089</c:v>
                </c:pt>
                <c:pt idx="549">
                  <c:v>7.0112571502623089</c:v>
                </c:pt>
                <c:pt idx="550">
                  <c:v>7.110998306948682</c:v>
                </c:pt>
                <c:pt idx="551">
                  <c:v>7.0112571502623089</c:v>
                </c:pt>
                <c:pt idx="552">
                  <c:v>6.9115159935759376</c:v>
                </c:pt>
                <c:pt idx="553">
                  <c:v>7.0112571502623089</c:v>
                </c:pt>
                <c:pt idx="554">
                  <c:v>7.0112571502623089</c:v>
                </c:pt>
                <c:pt idx="555">
                  <c:v>6.9115159935759376</c:v>
                </c:pt>
                <c:pt idx="556">
                  <c:v>6.9115159935759376</c:v>
                </c:pt>
                <c:pt idx="557">
                  <c:v>6.8117748368895663</c:v>
                </c:pt>
                <c:pt idx="558">
                  <c:v>6.8117748368895663</c:v>
                </c:pt>
                <c:pt idx="559">
                  <c:v>6.8117748368895663</c:v>
                </c:pt>
                <c:pt idx="560">
                  <c:v>6.8117748368895663</c:v>
                </c:pt>
                <c:pt idx="561">
                  <c:v>6.9115159935759376</c:v>
                </c:pt>
                <c:pt idx="562">
                  <c:v>6.8117748368895663</c:v>
                </c:pt>
                <c:pt idx="563">
                  <c:v>6.9115159935759376</c:v>
                </c:pt>
                <c:pt idx="564">
                  <c:v>6.9115159935759376</c:v>
                </c:pt>
                <c:pt idx="565">
                  <c:v>6.8117748368895663</c:v>
                </c:pt>
                <c:pt idx="566">
                  <c:v>6.8117748368895663</c:v>
                </c:pt>
                <c:pt idx="567">
                  <c:v>6.8117748368895663</c:v>
                </c:pt>
                <c:pt idx="568">
                  <c:v>6.7120336802031941</c:v>
                </c:pt>
                <c:pt idx="569">
                  <c:v>6.7120336802031941</c:v>
                </c:pt>
                <c:pt idx="570">
                  <c:v>6.7120336802031941</c:v>
                </c:pt>
                <c:pt idx="571">
                  <c:v>6.7120336802031941</c:v>
                </c:pt>
                <c:pt idx="572">
                  <c:v>6.7120336802031941</c:v>
                </c:pt>
                <c:pt idx="573">
                  <c:v>6.612292523516822</c:v>
                </c:pt>
                <c:pt idx="574">
                  <c:v>6.612292523516822</c:v>
                </c:pt>
                <c:pt idx="575">
                  <c:v>6.5125513668304498</c:v>
                </c:pt>
                <c:pt idx="576">
                  <c:v>6.612292523516822</c:v>
                </c:pt>
                <c:pt idx="577">
                  <c:v>6.612292523516822</c:v>
                </c:pt>
                <c:pt idx="578">
                  <c:v>6.612292523516822</c:v>
                </c:pt>
                <c:pt idx="579">
                  <c:v>6.7120336802031941</c:v>
                </c:pt>
                <c:pt idx="580">
                  <c:v>6.7120336802031941</c:v>
                </c:pt>
                <c:pt idx="581">
                  <c:v>6.612292523516822</c:v>
                </c:pt>
                <c:pt idx="582">
                  <c:v>6.612292523516822</c:v>
                </c:pt>
                <c:pt idx="583">
                  <c:v>6.612292523516822</c:v>
                </c:pt>
                <c:pt idx="584">
                  <c:v>6.612292523516822</c:v>
                </c:pt>
                <c:pt idx="585">
                  <c:v>6.5125513668304498</c:v>
                </c:pt>
                <c:pt idx="586">
                  <c:v>6.5125513668304498</c:v>
                </c:pt>
                <c:pt idx="587">
                  <c:v>6.5125513668304498</c:v>
                </c:pt>
                <c:pt idx="588">
                  <c:v>6.612292523516822</c:v>
                </c:pt>
                <c:pt idx="589">
                  <c:v>6.612292523516822</c:v>
                </c:pt>
                <c:pt idx="590">
                  <c:v>6.5125513668304498</c:v>
                </c:pt>
                <c:pt idx="591">
                  <c:v>6.612292523516822</c:v>
                </c:pt>
                <c:pt idx="592">
                  <c:v>6.612292523516822</c:v>
                </c:pt>
                <c:pt idx="593">
                  <c:v>6.5125513668304498</c:v>
                </c:pt>
                <c:pt idx="594">
                  <c:v>6.5125513668304498</c:v>
                </c:pt>
                <c:pt idx="595">
                  <c:v>6.612292523516822</c:v>
                </c:pt>
                <c:pt idx="596">
                  <c:v>6.5125513668304498</c:v>
                </c:pt>
                <c:pt idx="597">
                  <c:v>6.3130690534577063</c:v>
                </c:pt>
                <c:pt idx="598">
                  <c:v>6.4128102101440785</c:v>
                </c:pt>
                <c:pt idx="599">
                  <c:v>6.3130690534577063</c:v>
                </c:pt>
                <c:pt idx="600">
                  <c:v>6.3130690534577063</c:v>
                </c:pt>
                <c:pt idx="601">
                  <c:v>6.3130690534577063</c:v>
                </c:pt>
                <c:pt idx="602">
                  <c:v>6.2133278967713341</c:v>
                </c:pt>
                <c:pt idx="603">
                  <c:v>6.4128102101440785</c:v>
                </c:pt>
                <c:pt idx="604">
                  <c:v>6.4128102101440785</c:v>
                </c:pt>
                <c:pt idx="605">
                  <c:v>6.5125513668304498</c:v>
                </c:pt>
                <c:pt idx="606">
                  <c:v>7.2107394636350532</c:v>
                </c:pt>
                <c:pt idx="607">
                  <c:v>6.612292523516822</c:v>
                </c:pt>
                <c:pt idx="608">
                  <c:v>6.5125513668304498</c:v>
                </c:pt>
                <c:pt idx="609">
                  <c:v>6.5125513668304498</c:v>
                </c:pt>
                <c:pt idx="610">
                  <c:v>6.612292523516822</c:v>
                </c:pt>
                <c:pt idx="611">
                  <c:v>6.612292523516822</c:v>
                </c:pt>
                <c:pt idx="612">
                  <c:v>6.612292523516822</c:v>
                </c:pt>
                <c:pt idx="613">
                  <c:v>6.612292523516822</c:v>
                </c:pt>
                <c:pt idx="614">
                  <c:v>6.5125513668304498</c:v>
                </c:pt>
                <c:pt idx="615">
                  <c:v>6.612292523516822</c:v>
                </c:pt>
                <c:pt idx="616">
                  <c:v>6.7120336802031941</c:v>
                </c:pt>
                <c:pt idx="617">
                  <c:v>6.8117748368895663</c:v>
                </c:pt>
                <c:pt idx="618">
                  <c:v>6.8117748368895663</c:v>
                </c:pt>
                <c:pt idx="619">
                  <c:v>6.9115159935759376</c:v>
                </c:pt>
                <c:pt idx="620">
                  <c:v>7.0112571502623089</c:v>
                </c:pt>
                <c:pt idx="621">
                  <c:v>6.9115159935759376</c:v>
                </c:pt>
                <c:pt idx="622">
                  <c:v>7.0112571502623089</c:v>
                </c:pt>
                <c:pt idx="623">
                  <c:v>6.9115159935759376</c:v>
                </c:pt>
                <c:pt idx="624">
                  <c:v>6.7120336802031941</c:v>
                </c:pt>
                <c:pt idx="625">
                  <c:v>6.7120336802031941</c:v>
                </c:pt>
                <c:pt idx="626">
                  <c:v>6.8117748368895663</c:v>
                </c:pt>
                <c:pt idx="627">
                  <c:v>6.7120336802031941</c:v>
                </c:pt>
                <c:pt idx="628">
                  <c:v>6.8117748368895663</c:v>
                </c:pt>
                <c:pt idx="629">
                  <c:v>6.9115159935759376</c:v>
                </c:pt>
                <c:pt idx="630">
                  <c:v>6.9115159935759376</c:v>
                </c:pt>
                <c:pt idx="631">
                  <c:v>6.9115159935759376</c:v>
                </c:pt>
                <c:pt idx="632">
                  <c:v>6.7120336802031941</c:v>
                </c:pt>
                <c:pt idx="633">
                  <c:v>6.7120336802031941</c:v>
                </c:pt>
                <c:pt idx="634">
                  <c:v>6.7120336802031941</c:v>
                </c:pt>
                <c:pt idx="635">
                  <c:v>8.1084098738124002</c:v>
                </c:pt>
                <c:pt idx="636">
                  <c:v>8.6071156572442593</c:v>
                </c:pt>
                <c:pt idx="637">
                  <c:v>7.9089275604396567</c:v>
                </c:pt>
                <c:pt idx="638">
                  <c:v>7.4102217770077976</c:v>
                </c:pt>
                <c:pt idx="639">
                  <c:v>7.4102217770077976</c:v>
                </c:pt>
                <c:pt idx="640">
                  <c:v>7.2107394636350532</c:v>
                </c:pt>
                <c:pt idx="641">
                  <c:v>7.2107394636350532</c:v>
                </c:pt>
                <c:pt idx="642">
                  <c:v>7.110998306948682</c:v>
                </c:pt>
                <c:pt idx="643">
                  <c:v>7.2107394636350532</c:v>
                </c:pt>
                <c:pt idx="644">
                  <c:v>7.3104806203214254</c:v>
                </c:pt>
                <c:pt idx="645">
                  <c:v>7.3104806203214254</c:v>
                </c:pt>
                <c:pt idx="646">
                  <c:v>7.3104806203214254</c:v>
                </c:pt>
                <c:pt idx="647">
                  <c:v>7.3104806203214254</c:v>
                </c:pt>
                <c:pt idx="648">
                  <c:v>7.110998306948682</c:v>
                </c:pt>
                <c:pt idx="649">
                  <c:v>6.9115159935759376</c:v>
                </c:pt>
                <c:pt idx="650">
                  <c:v>6.9115159935759376</c:v>
                </c:pt>
                <c:pt idx="651">
                  <c:v>6.9115159935759376</c:v>
                </c:pt>
                <c:pt idx="652">
                  <c:v>6.9115159935759376</c:v>
                </c:pt>
                <c:pt idx="653">
                  <c:v>6.8117748368895663</c:v>
                </c:pt>
                <c:pt idx="654">
                  <c:v>6.8117748368895663</c:v>
                </c:pt>
                <c:pt idx="655">
                  <c:v>6.8117748368895663</c:v>
                </c:pt>
                <c:pt idx="656">
                  <c:v>6.9115159935759376</c:v>
                </c:pt>
                <c:pt idx="657">
                  <c:v>6.8117748368895663</c:v>
                </c:pt>
                <c:pt idx="658">
                  <c:v>6.8117748368895663</c:v>
                </c:pt>
                <c:pt idx="659">
                  <c:v>6.7120336802031941</c:v>
                </c:pt>
                <c:pt idx="660">
                  <c:v>6.8117748368895663</c:v>
                </c:pt>
                <c:pt idx="661">
                  <c:v>6.8117748368895663</c:v>
                </c:pt>
                <c:pt idx="662">
                  <c:v>6.8117748368895663</c:v>
                </c:pt>
                <c:pt idx="663">
                  <c:v>6.7120336802031941</c:v>
                </c:pt>
                <c:pt idx="664">
                  <c:v>6.612292523516822</c:v>
                </c:pt>
                <c:pt idx="665">
                  <c:v>6.8117748368895663</c:v>
                </c:pt>
                <c:pt idx="666">
                  <c:v>6.8117748368895663</c:v>
                </c:pt>
                <c:pt idx="667">
                  <c:v>6.7120336802031941</c:v>
                </c:pt>
                <c:pt idx="668">
                  <c:v>6.7120336802031941</c:v>
                </c:pt>
                <c:pt idx="669">
                  <c:v>6.7120336802031941</c:v>
                </c:pt>
                <c:pt idx="670">
                  <c:v>6.7120336802031941</c:v>
                </c:pt>
                <c:pt idx="671">
                  <c:v>6.612292523516822</c:v>
                </c:pt>
                <c:pt idx="672">
                  <c:v>6.7120336802031941</c:v>
                </c:pt>
                <c:pt idx="673">
                  <c:v>6.612292523516822</c:v>
                </c:pt>
                <c:pt idx="674">
                  <c:v>6.612292523516822</c:v>
                </c:pt>
                <c:pt idx="675">
                  <c:v>6.5125513668304498</c:v>
                </c:pt>
                <c:pt idx="676">
                  <c:v>6.5125513668304498</c:v>
                </c:pt>
                <c:pt idx="677">
                  <c:v>6.7120336802031941</c:v>
                </c:pt>
                <c:pt idx="678">
                  <c:v>6.612292523516822</c:v>
                </c:pt>
                <c:pt idx="679">
                  <c:v>6.612292523516822</c:v>
                </c:pt>
                <c:pt idx="680">
                  <c:v>6.612292523516822</c:v>
                </c:pt>
                <c:pt idx="681">
                  <c:v>6.612292523516822</c:v>
                </c:pt>
                <c:pt idx="682">
                  <c:v>6.612292523516822</c:v>
                </c:pt>
                <c:pt idx="683">
                  <c:v>6.612292523516822</c:v>
                </c:pt>
                <c:pt idx="684">
                  <c:v>6.5125513668304498</c:v>
                </c:pt>
                <c:pt idx="685">
                  <c:v>6.612292523516822</c:v>
                </c:pt>
                <c:pt idx="686">
                  <c:v>6.612292523516822</c:v>
                </c:pt>
                <c:pt idx="687">
                  <c:v>6.612292523516822</c:v>
                </c:pt>
                <c:pt idx="688">
                  <c:v>6.612292523516822</c:v>
                </c:pt>
                <c:pt idx="689">
                  <c:v>6.5125513668304498</c:v>
                </c:pt>
                <c:pt idx="690">
                  <c:v>6.5125513668304498</c:v>
                </c:pt>
                <c:pt idx="691">
                  <c:v>6.5125513668304498</c:v>
                </c:pt>
                <c:pt idx="692">
                  <c:v>6.5125513668304498</c:v>
                </c:pt>
                <c:pt idx="693">
                  <c:v>6.612292523516822</c:v>
                </c:pt>
                <c:pt idx="694">
                  <c:v>6.5125513668304498</c:v>
                </c:pt>
                <c:pt idx="695">
                  <c:v>6.612292523516822</c:v>
                </c:pt>
                <c:pt idx="696">
                  <c:v>6.612292523516822</c:v>
                </c:pt>
                <c:pt idx="697">
                  <c:v>6.612292523516822</c:v>
                </c:pt>
                <c:pt idx="698">
                  <c:v>6.5125513668304498</c:v>
                </c:pt>
                <c:pt idx="699">
                  <c:v>6.612292523516822</c:v>
                </c:pt>
                <c:pt idx="700">
                  <c:v>6.612292523516822</c:v>
                </c:pt>
                <c:pt idx="701">
                  <c:v>6.612292523516822</c:v>
                </c:pt>
                <c:pt idx="702">
                  <c:v>6.612292523516822</c:v>
                </c:pt>
                <c:pt idx="703">
                  <c:v>6.5125513668304498</c:v>
                </c:pt>
                <c:pt idx="704">
                  <c:v>6.5125513668304498</c:v>
                </c:pt>
                <c:pt idx="705">
                  <c:v>6.5125513668304498</c:v>
                </c:pt>
                <c:pt idx="706">
                  <c:v>6.612292523516822</c:v>
                </c:pt>
                <c:pt idx="707">
                  <c:v>6.612292523516822</c:v>
                </c:pt>
                <c:pt idx="708">
                  <c:v>6.612292523516822</c:v>
                </c:pt>
                <c:pt idx="709">
                  <c:v>6.7120336802031941</c:v>
                </c:pt>
                <c:pt idx="710">
                  <c:v>6.612292523516822</c:v>
                </c:pt>
                <c:pt idx="711">
                  <c:v>6.612292523516822</c:v>
                </c:pt>
                <c:pt idx="712">
                  <c:v>6.7120336802031941</c:v>
                </c:pt>
                <c:pt idx="713">
                  <c:v>6.612292523516822</c:v>
                </c:pt>
                <c:pt idx="714">
                  <c:v>6.612292523516822</c:v>
                </c:pt>
                <c:pt idx="715">
                  <c:v>6.7120336802031941</c:v>
                </c:pt>
                <c:pt idx="716">
                  <c:v>6.7120336802031941</c:v>
                </c:pt>
                <c:pt idx="717">
                  <c:v>6.7120336802031941</c:v>
                </c:pt>
                <c:pt idx="718">
                  <c:v>6.7120336802031941</c:v>
                </c:pt>
                <c:pt idx="719">
                  <c:v>6.7120336802031941</c:v>
                </c:pt>
                <c:pt idx="720">
                  <c:v>6.612292523516822</c:v>
                </c:pt>
              </c:numCache>
            </c:numRef>
          </c:yVal>
          <c:smooth val="1"/>
        </c:ser>
        <c:ser>
          <c:idx val="13"/>
          <c:order val="13"/>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Sheet2!$K$4:$K$724</c:f>
              <c:numCache>
                <c:formatCode>0.0_ </c:formatCode>
                <c:ptCount val="721"/>
                <c:pt idx="0">
                  <c:v>-0.9660656671222615</c:v>
                </c:pt>
                <c:pt idx="1">
                  <c:v>-0.9660656671222615</c:v>
                </c:pt>
                <c:pt idx="2">
                  <c:v>-0.9660656671222615</c:v>
                </c:pt>
                <c:pt idx="3">
                  <c:v>-0.9660656671222615</c:v>
                </c:pt>
                <c:pt idx="4">
                  <c:v>-1.0664090014313024</c:v>
                </c:pt>
                <c:pt idx="5">
                  <c:v>-0.9660656671222615</c:v>
                </c:pt>
                <c:pt idx="6">
                  <c:v>-0.9660656671222615</c:v>
                </c:pt>
                <c:pt idx="7">
                  <c:v>-0.9660656671222615</c:v>
                </c:pt>
                <c:pt idx="8">
                  <c:v>-0.9660656671222615</c:v>
                </c:pt>
                <c:pt idx="9">
                  <c:v>-0.9660656671222615</c:v>
                </c:pt>
                <c:pt idx="10">
                  <c:v>-1.0664090014313024</c:v>
                </c:pt>
                <c:pt idx="11">
                  <c:v>-0.9660656671222615</c:v>
                </c:pt>
                <c:pt idx="12">
                  <c:v>-0.9660656671222615</c:v>
                </c:pt>
                <c:pt idx="13">
                  <c:v>-1.0664090014313024</c:v>
                </c:pt>
                <c:pt idx="14">
                  <c:v>-1.0664090014313024</c:v>
                </c:pt>
                <c:pt idx="15">
                  <c:v>-1.0664090014313024</c:v>
                </c:pt>
                <c:pt idx="16">
                  <c:v>-1.0664090014313024</c:v>
                </c:pt>
                <c:pt idx="17">
                  <c:v>-1.0664090014313024</c:v>
                </c:pt>
                <c:pt idx="18">
                  <c:v>-1.0664090014313024</c:v>
                </c:pt>
                <c:pt idx="19">
                  <c:v>-1.0664090014313024</c:v>
                </c:pt>
                <c:pt idx="20">
                  <c:v>-0.9660656671222615</c:v>
                </c:pt>
                <c:pt idx="21">
                  <c:v>-0.9660656671222615</c:v>
                </c:pt>
                <c:pt idx="22">
                  <c:v>-0.9660656671222615</c:v>
                </c:pt>
                <c:pt idx="23">
                  <c:v>-0.9660656671222615</c:v>
                </c:pt>
                <c:pt idx="24">
                  <c:v>-0.9660656671222615</c:v>
                </c:pt>
                <c:pt idx="25">
                  <c:v>-0.9660656671222615</c:v>
                </c:pt>
                <c:pt idx="26">
                  <c:v>-0.9660656671222615</c:v>
                </c:pt>
                <c:pt idx="27">
                  <c:v>-0.9660656671222615</c:v>
                </c:pt>
                <c:pt idx="28">
                  <c:v>-0.9660656671222615</c:v>
                </c:pt>
                <c:pt idx="29">
                  <c:v>-0.9660656671222615</c:v>
                </c:pt>
                <c:pt idx="30">
                  <c:v>-1.0664090014313024</c:v>
                </c:pt>
                <c:pt idx="31">
                  <c:v>-1.0664090014313024</c:v>
                </c:pt>
                <c:pt idx="32">
                  <c:v>-0.9660656671222615</c:v>
                </c:pt>
                <c:pt idx="33">
                  <c:v>-0.9660656671222615</c:v>
                </c:pt>
                <c:pt idx="34">
                  <c:v>-0.9660656671222615</c:v>
                </c:pt>
                <c:pt idx="35">
                  <c:v>-0.9660656671222615</c:v>
                </c:pt>
                <c:pt idx="36">
                  <c:v>-0.9660656671222615</c:v>
                </c:pt>
                <c:pt idx="37">
                  <c:v>-0.9660656671222615</c:v>
                </c:pt>
                <c:pt idx="38">
                  <c:v>-0.9660656671222615</c:v>
                </c:pt>
                <c:pt idx="39">
                  <c:v>-0.9660656671222615</c:v>
                </c:pt>
                <c:pt idx="40">
                  <c:v>-0.9660656671222615</c:v>
                </c:pt>
                <c:pt idx="41">
                  <c:v>-0.9660656671222615</c:v>
                </c:pt>
                <c:pt idx="42">
                  <c:v>-0.9660656671222615</c:v>
                </c:pt>
                <c:pt idx="43">
                  <c:v>-0.9660656671222615</c:v>
                </c:pt>
                <c:pt idx="44">
                  <c:v>-0.9660656671222615</c:v>
                </c:pt>
                <c:pt idx="45">
                  <c:v>-0.9660656671222615</c:v>
                </c:pt>
                <c:pt idx="46">
                  <c:v>-0.9660656671222615</c:v>
                </c:pt>
                <c:pt idx="47">
                  <c:v>-0.9660656671222615</c:v>
                </c:pt>
                <c:pt idx="48">
                  <c:v>-0.9660656671222615</c:v>
                </c:pt>
                <c:pt idx="49">
                  <c:v>-0.9660656671222615</c:v>
                </c:pt>
                <c:pt idx="50">
                  <c:v>-0.9660656671222615</c:v>
                </c:pt>
                <c:pt idx="51">
                  <c:v>-0.9660656671222615</c:v>
                </c:pt>
                <c:pt idx="52">
                  <c:v>-0.9660656671222615</c:v>
                </c:pt>
                <c:pt idx="53">
                  <c:v>-0.9660656671222615</c:v>
                </c:pt>
                <c:pt idx="54">
                  <c:v>-0.9660656671222615</c:v>
                </c:pt>
                <c:pt idx="55">
                  <c:v>-0.9660656671222615</c:v>
                </c:pt>
                <c:pt idx="56">
                  <c:v>-0.9660656671222615</c:v>
                </c:pt>
                <c:pt idx="57">
                  <c:v>-0.9660656671222615</c:v>
                </c:pt>
                <c:pt idx="58">
                  <c:v>-0.9660656671222615</c:v>
                </c:pt>
                <c:pt idx="59">
                  <c:v>-0.9660656671222615</c:v>
                </c:pt>
                <c:pt idx="60">
                  <c:v>-0.9660656671222615</c:v>
                </c:pt>
                <c:pt idx="61">
                  <c:v>-1.1667523357403433</c:v>
                </c:pt>
                <c:pt idx="62">
                  <c:v>-1.0664090014313024</c:v>
                </c:pt>
                <c:pt idx="63">
                  <c:v>-1.0664090014313024</c:v>
                </c:pt>
                <c:pt idx="64">
                  <c:v>-0.9660656671222615</c:v>
                </c:pt>
                <c:pt idx="65">
                  <c:v>-0.9660656671222615</c:v>
                </c:pt>
                <c:pt idx="66">
                  <c:v>-0.9660656671222615</c:v>
                </c:pt>
                <c:pt idx="67">
                  <c:v>-0.9660656671222615</c:v>
                </c:pt>
                <c:pt idx="68">
                  <c:v>-0.9660656671222615</c:v>
                </c:pt>
                <c:pt idx="69">
                  <c:v>-0.9660656671222615</c:v>
                </c:pt>
                <c:pt idx="70">
                  <c:v>-0.9660656671222615</c:v>
                </c:pt>
                <c:pt idx="71">
                  <c:v>-0.9660656671222615</c:v>
                </c:pt>
                <c:pt idx="72">
                  <c:v>-0.9660656671222615</c:v>
                </c:pt>
                <c:pt idx="73">
                  <c:v>-0.9660656671222615</c:v>
                </c:pt>
                <c:pt idx="74">
                  <c:v>-0.9660656671222615</c:v>
                </c:pt>
                <c:pt idx="75">
                  <c:v>-0.86572233281322064</c:v>
                </c:pt>
                <c:pt idx="76">
                  <c:v>-0.9660656671222615</c:v>
                </c:pt>
                <c:pt idx="77">
                  <c:v>-0.9660656671222615</c:v>
                </c:pt>
                <c:pt idx="78">
                  <c:v>-0.9660656671222615</c:v>
                </c:pt>
                <c:pt idx="79">
                  <c:v>-0.9660656671222615</c:v>
                </c:pt>
                <c:pt idx="80">
                  <c:v>-0.9660656671222615</c:v>
                </c:pt>
                <c:pt idx="81">
                  <c:v>-0.9660656671222615</c:v>
                </c:pt>
                <c:pt idx="82">
                  <c:v>-0.9660656671222615</c:v>
                </c:pt>
                <c:pt idx="83">
                  <c:v>-1.0664090014313024</c:v>
                </c:pt>
                <c:pt idx="84">
                  <c:v>-0.9660656671222615</c:v>
                </c:pt>
                <c:pt idx="85">
                  <c:v>-0.9660656671222615</c:v>
                </c:pt>
                <c:pt idx="86">
                  <c:v>-0.9660656671222615</c:v>
                </c:pt>
                <c:pt idx="87">
                  <c:v>-0.9660656671222615</c:v>
                </c:pt>
                <c:pt idx="88">
                  <c:v>-0.9660656671222615</c:v>
                </c:pt>
                <c:pt idx="89">
                  <c:v>-1.0664090014313024</c:v>
                </c:pt>
                <c:pt idx="90">
                  <c:v>-0.9660656671222615</c:v>
                </c:pt>
                <c:pt idx="91">
                  <c:v>-0.9660656671222615</c:v>
                </c:pt>
                <c:pt idx="92">
                  <c:v>-1.0664090014313024</c:v>
                </c:pt>
                <c:pt idx="93">
                  <c:v>-1.0664090014313024</c:v>
                </c:pt>
                <c:pt idx="94">
                  <c:v>-1.0664090014313024</c:v>
                </c:pt>
                <c:pt idx="95">
                  <c:v>-1.0664090014313024</c:v>
                </c:pt>
                <c:pt idx="96">
                  <c:v>-0.9660656671222615</c:v>
                </c:pt>
                <c:pt idx="97">
                  <c:v>-1.0664090014313024</c:v>
                </c:pt>
                <c:pt idx="98">
                  <c:v>-1.0664090014313024</c:v>
                </c:pt>
                <c:pt idx="99">
                  <c:v>-0.9660656671222615</c:v>
                </c:pt>
                <c:pt idx="100">
                  <c:v>-0.9660656671222615</c:v>
                </c:pt>
                <c:pt idx="101">
                  <c:v>-0.86572233281322064</c:v>
                </c:pt>
                <c:pt idx="102">
                  <c:v>-0.9660656671222615</c:v>
                </c:pt>
                <c:pt idx="103">
                  <c:v>-0.9660656671222615</c:v>
                </c:pt>
                <c:pt idx="104">
                  <c:v>-0.9660656671222615</c:v>
                </c:pt>
                <c:pt idx="105">
                  <c:v>-0.9660656671222615</c:v>
                </c:pt>
                <c:pt idx="106">
                  <c:v>-0.9660656671222615</c:v>
                </c:pt>
                <c:pt idx="107">
                  <c:v>-0.66503566419513893</c:v>
                </c:pt>
                <c:pt idx="108">
                  <c:v>-0.86572233281322064</c:v>
                </c:pt>
                <c:pt idx="109">
                  <c:v>-0.76537899850417979</c:v>
                </c:pt>
                <c:pt idx="110">
                  <c:v>-0.66503566419513893</c:v>
                </c:pt>
                <c:pt idx="111">
                  <c:v>-0.9660656671222615</c:v>
                </c:pt>
                <c:pt idx="112">
                  <c:v>-0.76537899850417979</c:v>
                </c:pt>
                <c:pt idx="113">
                  <c:v>-0.76537899850417979</c:v>
                </c:pt>
                <c:pt idx="114">
                  <c:v>-0.86572233281322064</c:v>
                </c:pt>
                <c:pt idx="115">
                  <c:v>3.7367675968147052E-2</c:v>
                </c:pt>
                <c:pt idx="116">
                  <c:v>0.840114350440474</c:v>
                </c:pt>
                <c:pt idx="117">
                  <c:v>1.4421743562947189</c:v>
                </c:pt>
                <c:pt idx="118">
                  <c:v>1.9438910278399235</c:v>
                </c:pt>
                <c:pt idx="119">
                  <c:v>2.8469810366212909</c:v>
                </c:pt>
                <c:pt idx="120">
                  <c:v>3.7500710454026587</c:v>
                </c:pt>
                <c:pt idx="121">
                  <c:v>4.6531610541840269</c:v>
                </c:pt>
                <c:pt idx="122">
                  <c:v>5.5562510629653943</c:v>
                </c:pt>
                <c:pt idx="123">
                  <c:v>6.1583110688196392</c:v>
                </c:pt>
                <c:pt idx="124">
                  <c:v>6.3589977374377202</c:v>
                </c:pt>
                <c:pt idx="125">
                  <c:v>6.8607144089829246</c:v>
                </c:pt>
                <c:pt idx="126">
                  <c:v>7.362431080528129</c:v>
                </c:pt>
                <c:pt idx="127">
                  <c:v>7.6634610834552523</c:v>
                </c:pt>
                <c:pt idx="128">
                  <c:v>7.9644910863823739</c:v>
                </c:pt>
                <c:pt idx="129">
                  <c:v>7.9644910863823739</c:v>
                </c:pt>
                <c:pt idx="130">
                  <c:v>8.1651777550004567</c:v>
                </c:pt>
                <c:pt idx="131">
                  <c:v>8.3658644236185378</c:v>
                </c:pt>
                <c:pt idx="132">
                  <c:v>8.5665510922366206</c:v>
                </c:pt>
                <c:pt idx="133">
                  <c:v>8.8675810951637413</c:v>
                </c:pt>
                <c:pt idx="134">
                  <c:v>8.6668944265456602</c:v>
                </c:pt>
                <c:pt idx="135">
                  <c:v>8.8675810951637413</c:v>
                </c:pt>
                <c:pt idx="136">
                  <c:v>9.0682677637818241</c:v>
                </c:pt>
                <c:pt idx="137">
                  <c:v>9.0682677637818241</c:v>
                </c:pt>
                <c:pt idx="138">
                  <c:v>9.2689544323999051</c:v>
                </c:pt>
                <c:pt idx="139">
                  <c:v>9.1686110980908655</c:v>
                </c:pt>
                <c:pt idx="140">
                  <c:v>9.3692977667089465</c:v>
                </c:pt>
                <c:pt idx="141">
                  <c:v>9.5699844353270294</c:v>
                </c:pt>
                <c:pt idx="142">
                  <c:v>9.5699844353270294</c:v>
                </c:pt>
                <c:pt idx="143">
                  <c:v>9.87101443825415</c:v>
                </c:pt>
                <c:pt idx="144">
                  <c:v>9.9713577725631914</c:v>
                </c:pt>
                <c:pt idx="145">
                  <c:v>10.071701106872233</c:v>
                </c:pt>
                <c:pt idx="146">
                  <c:v>10.071701106872233</c:v>
                </c:pt>
                <c:pt idx="147">
                  <c:v>10.272387775490314</c:v>
                </c:pt>
                <c:pt idx="148">
                  <c:v>10.372731109799355</c:v>
                </c:pt>
                <c:pt idx="149">
                  <c:v>10.272387775490314</c:v>
                </c:pt>
                <c:pt idx="150">
                  <c:v>10.172044441181274</c:v>
                </c:pt>
                <c:pt idx="151">
                  <c:v>10.272387775490314</c:v>
                </c:pt>
                <c:pt idx="152">
                  <c:v>9.9713577725631914</c:v>
                </c:pt>
                <c:pt idx="153">
                  <c:v>10.071701106872233</c:v>
                </c:pt>
                <c:pt idx="154">
                  <c:v>10.172044441181274</c:v>
                </c:pt>
                <c:pt idx="155">
                  <c:v>10.172044441181274</c:v>
                </c:pt>
                <c:pt idx="156">
                  <c:v>10.372731109799355</c:v>
                </c:pt>
                <c:pt idx="157">
                  <c:v>10.272387775490314</c:v>
                </c:pt>
                <c:pt idx="158">
                  <c:v>10.372731109799355</c:v>
                </c:pt>
                <c:pt idx="159">
                  <c:v>10.573417778417438</c:v>
                </c:pt>
                <c:pt idx="160">
                  <c:v>10.473074444108395</c:v>
                </c:pt>
                <c:pt idx="161">
                  <c:v>10.573417778417438</c:v>
                </c:pt>
                <c:pt idx="162">
                  <c:v>10.673761112726478</c:v>
                </c:pt>
                <c:pt idx="163">
                  <c:v>10.774104447035519</c:v>
                </c:pt>
                <c:pt idx="164">
                  <c:v>10.774104447035519</c:v>
                </c:pt>
                <c:pt idx="165">
                  <c:v>10.473074444108395</c:v>
                </c:pt>
                <c:pt idx="166">
                  <c:v>10.573417778417438</c:v>
                </c:pt>
                <c:pt idx="167">
                  <c:v>10.673761112726478</c:v>
                </c:pt>
                <c:pt idx="168">
                  <c:v>10.9747911156536</c:v>
                </c:pt>
                <c:pt idx="169">
                  <c:v>11.677194455816887</c:v>
                </c:pt>
                <c:pt idx="170">
                  <c:v>11.075134449962642</c:v>
                </c:pt>
                <c:pt idx="171">
                  <c:v>10.774104447035519</c:v>
                </c:pt>
                <c:pt idx="172">
                  <c:v>10.172044441181274</c:v>
                </c:pt>
                <c:pt idx="173">
                  <c:v>9.670327769636069</c:v>
                </c:pt>
                <c:pt idx="174">
                  <c:v>9.4696411010179862</c:v>
                </c:pt>
                <c:pt idx="175">
                  <c:v>9.87101443825415</c:v>
                </c:pt>
                <c:pt idx="176">
                  <c:v>10.372731109799355</c:v>
                </c:pt>
                <c:pt idx="177">
                  <c:v>10.874447781344559</c:v>
                </c:pt>
                <c:pt idx="178">
                  <c:v>11.376164452889764</c:v>
                </c:pt>
                <c:pt idx="179">
                  <c:v>11.576851121507847</c:v>
                </c:pt>
                <c:pt idx="180">
                  <c:v>11.677194455816887</c:v>
                </c:pt>
                <c:pt idx="181">
                  <c:v>11.877881124434968</c:v>
                </c:pt>
                <c:pt idx="182">
                  <c:v>12.07856779305305</c:v>
                </c:pt>
                <c:pt idx="183">
                  <c:v>10.9747911156536</c:v>
                </c:pt>
                <c:pt idx="184">
                  <c:v>10.874447781344559</c:v>
                </c:pt>
                <c:pt idx="185">
                  <c:v>10.573417778417438</c:v>
                </c:pt>
                <c:pt idx="186">
                  <c:v>10.172044441181274</c:v>
                </c:pt>
                <c:pt idx="187">
                  <c:v>9.2689544323999051</c:v>
                </c:pt>
                <c:pt idx="188">
                  <c:v>9.0682677637818241</c:v>
                </c:pt>
                <c:pt idx="189">
                  <c:v>8.7672377608547016</c:v>
                </c:pt>
                <c:pt idx="190">
                  <c:v>8.7672377608547016</c:v>
                </c:pt>
                <c:pt idx="191">
                  <c:v>8.8675810951637413</c:v>
                </c:pt>
                <c:pt idx="192">
                  <c:v>8.7672377608547016</c:v>
                </c:pt>
                <c:pt idx="193">
                  <c:v>9.0682677637818241</c:v>
                </c:pt>
                <c:pt idx="194">
                  <c:v>9.5699844353270294</c:v>
                </c:pt>
                <c:pt idx="195">
                  <c:v>9.9713577725631914</c:v>
                </c:pt>
                <c:pt idx="196">
                  <c:v>10.473074444108395</c:v>
                </c:pt>
                <c:pt idx="197">
                  <c:v>10.673761112726478</c:v>
                </c:pt>
                <c:pt idx="198">
                  <c:v>10.9747911156536</c:v>
                </c:pt>
                <c:pt idx="199">
                  <c:v>10.9747911156536</c:v>
                </c:pt>
                <c:pt idx="200">
                  <c:v>10.272387775490314</c:v>
                </c:pt>
                <c:pt idx="201">
                  <c:v>9.670327769636069</c:v>
                </c:pt>
                <c:pt idx="202">
                  <c:v>9.7706711039451104</c:v>
                </c:pt>
                <c:pt idx="203">
                  <c:v>9.5699844353270294</c:v>
                </c:pt>
                <c:pt idx="204">
                  <c:v>9.4696411010179862</c:v>
                </c:pt>
                <c:pt idx="205">
                  <c:v>9.0682677637818241</c:v>
                </c:pt>
                <c:pt idx="206">
                  <c:v>9.2689544323999051</c:v>
                </c:pt>
                <c:pt idx="207">
                  <c:v>9.1686110980908655</c:v>
                </c:pt>
                <c:pt idx="208">
                  <c:v>9.0682677637818241</c:v>
                </c:pt>
                <c:pt idx="209">
                  <c:v>9.0682677637818241</c:v>
                </c:pt>
                <c:pt idx="210">
                  <c:v>9.0682677637818241</c:v>
                </c:pt>
                <c:pt idx="211">
                  <c:v>9.1686110980908655</c:v>
                </c:pt>
                <c:pt idx="212">
                  <c:v>8.9679244294727827</c:v>
                </c:pt>
                <c:pt idx="213">
                  <c:v>9.1686110980908655</c:v>
                </c:pt>
                <c:pt idx="214">
                  <c:v>9.2689544323999051</c:v>
                </c:pt>
                <c:pt idx="215">
                  <c:v>9.4696411010179862</c:v>
                </c:pt>
                <c:pt idx="216">
                  <c:v>10.172044441181274</c:v>
                </c:pt>
                <c:pt idx="217">
                  <c:v>10.272387775490314</c:v>
                </c:pt>
                <c:pt idx="218">
                  <c:v>10.874447781344559</c:v>
                </c:pt>
                <c:pt idx="219">
                  <c:v>10.9747911156536</c:v>
                </c:pt>
                <c:pt idx="220">
                  <c:v>11.476507787198804</c:v>
                </c:pt>
                <c:pt idx="221">
                  <c:v>11.777537790125926</c:v>
                </c:pt>
                <c:pt idx="222">
                  <c:v>11.175477784271683</c:v>
                </c:pt>
                <c:pt idx="223">
                  <c:v>10.9747911156536</c:v>
                </c:pt>
                <c:pt idx="224">
                  <c:v>10.573417778417438</c:v>
                </c:pt>
                <c:pt idx="225">
                  <c:v>10.172044441181274</c:v>
                </c:pt>
                <c:pt idx="226">
                  <c:v>10.172044441181274</c:v>
                </c:pt>
                <c:pt idx="227">
                  <c:v>10.071701106872233</c:v>
                </c:pt>
                <c:pt idx="228">
                  <c:v>9.7706711039451104</c:v>
                </c:pt>
                <c:pt idx="229">
                  <c:v>9.5699844353270294</c:v>
                </c:pt>
                <c:pt idx="230">
                  <c:v>9.7706711039451104</c:v>
                </c:pt>
                <c:pt idx="231">
                  <c:v>9.7706711039451104</c:v>
                </c:pt>
                <c:pt idx="232">
                  <c:v>9.5699844353270294</c:v>
                </c:pt>
                <c:pt idx="233">
                  <c:v>9.5699844353270294</c:v>
                </c:pt>
                <c:pt idx="234">
                  <c:v>9.670327769636069</c:v>
                </c:pt>
                <c:pt idx="235">
                  <c:v>9.670327769636069</c:v>
                </c:pt>
                <c:pt idx="236">
                  <c:v>9.5699844353270294</c:v>
                </c:pt>
                <c:pt idx="237">
                  <c:v>9.4696411010179862</c:v>
                </c:pt>
                <c:pt idx="238">
                  <c:v>9.5699844353270294</c:v>
                </c:pt>
                <c:pt idx="239">
                  <c:v>9.3692977667089465</c:v>
                </c:pt>
                <c:pt idx="240">
                  <c:v>9.4696411010179862</c:v>
                </c:pt>
                <c:pt idx="241">
                  <c:v>9.5699844353270294</c:v>
                </c:pt>
                <c:pt idx="242">
                  <c:v>9.670327769636069</c:v>
                </c:pt>
                <c:pt idx="243">
                  <c:v>10.473074444108395</c:v>
                </c:pt>
                <c:pt idx="244">
                  <c:v>10.874447781344559</c:v>
                </c:pt>
                <c:pt idx="245">
                  <c:v>11.275821118580723</c:v>
                </c:pt>
                <c:pt idx="246">
                  <c:v>11.576851121507847</c:v>
                </c:pt>
                <c:pt idx="247">
                  <c:v>11.677194455816887</c:v>
                </c:pt>
                <c:pt idx="248">
                  <c:v>11.877881124434968</c:v>
                </c:pt>
                <c:pt idx="249">
                  <c:v>11.677194455816887</c:v>
                </c:pt>
                <c:pt idx="250">
                  <c:v>11.175477784271683</c:v>
                </c:pt>
                <c:pt idx="251">
                  <c:v>11.175477784271683</c:v>
                </c:pt>
                <c:pt idx="252">
                  <c:v>11.175477784271683</c:v>
                </c:pt>
                <c:pt idx="253">
                  <c:v>10.874447781344559</c:v>
                </c:pt>
                <c:pt idx="254">
                  <c:v>10.673761112726478</c:v>
                </c:pt>
                <c:pt idx="255">
                  <c:v>10.473074444108395</c:v>
                </c:pt>
                <c:pt idx="256">
                  <c:v>10.272387775490314</c:v>
                </c:pt>
                <c:pt idx="257">
                  <c:v>10.372731109799355</c:v>
                </c:pt>
                <c:pt idx="258">
                  <c:v>10.071701106872233</c:v>
                </c:pt>
                <c:pt idx="259">
                  <c:v>10.172044441181274</c:v>
                </c:pt>
                <c:pt idx="260">
                  <c:v>10.172044441181274</c:v>
                </c:pt>
                <c:pt idx="261">
                  <c:v>9.87101443825415</c:v>
                </c:pt>
                <c:pt idx="262">
                  <c:v>10.172044441181274</c:v>
                </c:pt>
                <c:pt idx="263">
                  <c:v>10.172044441181274</c:v>
                </c:pt>
                <c:pt idx="264">
                  <c:v>10.172044441181274</c:v>
                </c:pt>
                <c:pt idx="265">
                  <c:v>10.172044441181274</c:v>
                </c:pt>
                <c:pt idx="266">
                  <c:v>10.172044441181274</c:v>
                </c:pt>
                <c:pt idx="267">
                  <c:v>9.9713577725631914</c:v>
                </c:pt>
                <c:pt idx="268">
                  <c:v>10.172044441181274</c:v>
                </c:pt>
                <c:pt idx="269">
                  <c:v>9.9713577725631914</c:v>
                </c:pt>
                <c:pt idx="270">
                  <c:v>9.9713577725631914</c:v>
                </c:pt>
                <c:pt idx="271">
                  <c:v>10.071701106872233</c:v>
                </c:pt>
                <c:pt idx="272">
                  <c:v>9.9713577725631914</c:v>
                </c:pt>
                <c:pt idx="273">
                  <c:v>10.272387775490314</c:v>
                </c:pt>
                <c:pt idx="274">
                  <c:v>10.071701106872233</c:v>
                </c:pt>
                <c:pt idx="275">
                  <c:v>10.071701106872233</c:v>
                </c:pt>
                <c:pt idx="276">
                  <c:v>10.071701106872233</c:v>
                </c:pt>
                <c:pt idx="277">
                  <c:v>9.87101443825415</c:v>
                </c:pt>
                <c:pt idx="278">
                  <c:v>10.172044441181274</c:v>
                </c:pt>
                <c:pt idx="279">
                  <c:v>10.272387775490314</c:v>
                </c:pt>
                <c:pt idx="280">
                  <c:v>10.673761112726478</c:v>
                </c:pt>
                <c:pt idx="281">
                  <c:v>11.275821118580723</c:v>
                </c:pt>
                <c:pt idx="282">
                  <c:v>11.877881124434968</c:v>
                </c:pt>
                <c:pt idx="283">
                  <c:v>12.07856779305305</c:v>
                </c:pt>
                <c:pt idx="284">
                  <c:v>12.07856779305305</c:v>
                </c:pt>
                <c:pt idx="285">
                  <c:v>12.479941130289212</c:v>
                </c:pt>
                <c:pt idx="286">
                  <c:v>12.379597795980171</c:v>
                </c:pt>
                <c:pt idx="287">
                  <c:v>11.677194455816887</c:v>
                </c:pt>
                <c:pt idx="288">
                  <c:v>11.576851121507847</c:v>
                </c:pt>
                <c:pt idx="289">
                  <c:v>11.476507787198804</c:v>
                </c:pt>
                <c:pt idx="290">
                  <c:v>11.376164452889764</c:v>
                </c:pt>
                <c:pt idx="291">
                  <c:v>11.175477784271683</c:v>
                </c:pt>
                <c:pt idx="292">
                  <c:v>11.275821118580723</c:v>
                </c:pt>
                <c:pt idx="293">
                  <c:v>11.175477784271683</c:v>
                </c:pt>
                <c:pt idx="294">
                  <c:v>11.075134449962642</c:v>
                </c:pt>
                <c:pt idx="295">
                  <c:v>10.9747911156536</c:v>
                </c:pt>
                <c:pt idx="296">
                  <c:v>10.9747911156536</c:v>
                </c:pt>
                <c:pt idx="297">
                  <c:v>10.9747911156536</c:v>
                </c:pt>
                <c:pt idx="298">
                  <c:v>10.9747911156536</c:v>
                </c:pt>
                <c:pt idx="299">
                  <c:v>10.9747911156536</c:v>
                </c:pt>
                <c:pt idx="300">
                  <c:v>10.874447781344559</c:v>
                </c:pt>
                <c:pt idx="301">
                  <c:v>10.774104447035519</c:v>
                </c:pt>
                <c:pt idx="302">
                  <c:v>10.673761112726478</c:v>
                </c:pt>
                <c:pt idx="303">
                  <c:v>10.774104447035519</c:v>
                </c:pt>
                <c:pt idx="304">
                  <c:v>10.473074444108395</c:v>
                </c:pt>
                <c:pt idx="305">
                  <c:v>10.774104447035519</c:v>
                </c:pt>
                <c:pt idx="306">
                  <c:v>10.372731109799355</c:v>
                </c:pt>
                <c:pt idx="307">
                  <c:v>10.774104447035519</c:v>
                </c:pt>
                <c:pt idx="308">
                  <c:v>10.473074444108395</c:v>
                </c:pt>
                <c:pt idx="309">
                  <c:v>10.774104447035519</c:v>
                </c:pt>
                <c:pt idx="310">
                  <c:v>10.673761112726478</c:v>
                </c:pt>
                <c:pt idx="311">
                  <c:v>10.673761112726478</c:v>
                </c:pt>
                <c:pt idx="312">
                  <c:v>10.573417778417438</c:v>
                </c:pt>
                <c:pt idx="313">
                  <c:v>10.573417778417438</c:v>
                </c:pt>
                <c:pt idx="314">
                  <c:v>10.774104447035519</c:v>
                </c:pt>
                <c:pt idx="315">
                  <c:v>10.473074444108395</c:v>
                </c:pt>
                <c:pt idx="316">
                  <c:v>10.573417778417438</c:v>
                </c:pt>
                <c:pt idx="317">
                  <c:v>10.473074444108395</c:v>
                </c:pt>
                <c:pt idx="318">
                  <c:v>10.874447781344559</c:v>
                </c:pt>
                <c:pt idx="319">
                  <c:v>10.673761112726478</c:v>
                </c:pt>
                <c:pt idx="320">
                  <c:v>10.673761112726478</c:v>
                </c:pt>
                <c:pt idx="321">
                  <c:v>10.673761112726478</c:v>
                </c:pt>
                <c:pt idx="322">
                  <c:v>10.673761112726478</c:v>
                </c:pt>
                <c:pt idx="323">
                  <c:v>10.573417778417438</c:v>
                </c:pt>
                <c:pt idx="324">
                  <c:v>10.774104447035519</c:v>
                </c:pt>
                <c:pt idx="325">
                  <c:v>10.473074444108395</c:v>
                </c:pt>
                <c:pt idx="326">
                  <c:v>10.874447781344559</c:v>
                </c:pt>
                <c:pt idx="327">
                  <c:v>10.774104447035519</c:v>
                </c:pt>
                <c:pt idx="328">
                  <c:v>10.774104447035519</c:v>
                </c:pt>
                <c:pt idx="329">
                  <c:v>10.774104447035519</c:v>
                </c:pt>
                <c:pt idx="330">
                  <c:v>10.9747911156536</c:v>
                </c:pt>
                <c:pt idx="331">
                  <c:v>10.9747911156536</c:v>
                </c:pt>
                <c:pt idx="332">
                  <c:v>10.774104447035519</c:v>
                </c:pt>
                <c:pt idx="333">
                  <c:v>10.9747911156536</c:v>
                </c:pt>
                <c:pt idx="334">
                  <c:v>10.673761112726478</c:v>
                </c:pt>
                <c:pt idx="335">
                  <c:v>10.774104447035519</c:v>
                </c:pt>
                <c:pt idx="336">
                  <c:v>10.774104447035519</c:v>
                </c:pt>
                <c:pt idx="337">
                  <c:v>10.9747911156536</c:v>
                </c:pt>
                <c:pt idx="338">
                  <c:v>11.075134449962642</c:v>
                </c:pt>
                <c:pt idx="339">
                  <c:v>10.9747911156536</c:v>
                </c:pt>
                <c:pt idx="340">
                  <c:v>11.175477784271683</c:v>
                </c:pt>
                <c:pt idx="341">
                  <c:v>11.175477784271683</c:v>
                </c:pt>
                <c:pt idx="342">
                  <c:v>11.175477784271683</c:v>
                </c:pt>
                <c:pt idx="343">
                  <c:v>10.9747911156536</c:v>
                </c:pt>
                <c:pt idx="344">
                  <c:v>10.9747911156536</c:v>
                </c:pt>
                <c:pt idx="345">
                  <c:v>10.9747911156536</c:v>
                </c:pt>
                <c:pt idx="346">
                  <c:v>11.275821118580723</c:v>
                </c:pt>
                <c:pt idx="347">
                  <c:v>11.175477784271683</c:v>
                </c:pt>
                <c:pt idx="348">
                  <c:v>11.275821118580723</c:v>
                </c:pt>
                <c:pt idx="349">
                  <c:v>11.275821118580723</c:v>
                </c:pt>
                <c:pt idx="350">
                  <c:v>10.774104447035519</c:v>
                </c:pt>
                <c:pt idx="351">
                  <c:v>10.874447781344559</c:v>
                </c:pt>
                <c:pt idx="352">
                  <c:v>10.774104447035519</c:v>
                </c:pt>
                <c:pt idx="353">
                  <c:v>10.9747911156536</c:v>
                </c:pt>
                <c:pt idx="354">
                  <c:v>10.874447781344559</c:v>
                </c:pt>
                <c:pt idx="355">
                  <c:v>10.874447781344559</c:v>
                </c:pt>
                <c:pt idx="356">
                  <c:v>10.9747911156536</c:v>
                </c:pt>
                <c:pt idx="357">
                  <c:v>11.175477784271683</c:v>
                </c:pt>
                <c:pt idx="358">
                  <c:v>11.075134449962642</c:v>
                </c:pt>
                <c:pt idx="359">
                  <c:v>11.075134449962642</c:v>
                </c:pt>
                <c:pt idx="360">
                  <c:v>11.175477784271683</c:v>
                </c:pt>
                <c:pt idx="361">
                  <c:v>11.175477784271683</c:v>
                </c:pt>
                <c:pt idx="362">
                  <c:v>11.275821118580723</c:v>
                </c:pt>
                <c:pt idx="363">
                  <c:v>11.075134449962642</c:v>
                </c:pt>
                <c:pt idx="364">
                  <c:v>11.275821118580723</c:v>
                </c:pt>
                <c:pt idx="365">
                  <c:v>11.275821118580723</c:v>
                </c:pt>
                <c:pt idx="366">
                  <c:v>11.075134449962642</c:v>
                </c:pt>
                <c:pt idx="367">
                  <c:v>11.075134449962642</c:v>
                </c:pt>
                <c:pt idx="368">
                  <c:v>11.175477784271683</c:v>
                </c:pt>
                <c:pt idx="369">
                  <c:v>11.275821118580723</c:v>
                </c:pt>
                <c:pt idx="370">
                  <c:v>11.476507787198804</c:v>
                </c:pt>
                <c:pt idx="371">
                  <c:v>11.677194455816887</c:v>
                </c:pt>
                <c:pt idx="372">
                  <c:v>11.275821118580723</c:v>
                </c:pt>
                <c:pt idx="373">
                  <c:v>11.476507787198804</c:v>
                </c:pt>
                <c:pt idx="374">
                  <c:v>11.376164452889764</c:v>
                </c:pt>
                <c:pt idx="375">
                  <c:v>11.877881124434968</c:v>
                </c:pt>
                <c:pt idx="376">
                  <c:v>11.978224458744007</c:v>
                </c:pt>
                <c:pt idx="377">
                  <c:v>11.777537790125926</c:v>
                </c:pt>
                <c:pt idx="378">
                  <c:v>11.877881124434968</c:v>
                </c:pt>
                <c:pt idx="379">
                  <c:v>11.978224458744007</c:v>
                </c:pt>
                <c:pt idx="380">
                  <c:v>11.978224458744007</c:v>
                </c:pt>
                <c:pt idx="381">
                  <c:v>11.576851121507847</c:v>
                </c:pt>
                <c:pt idx="382">
                  <c:v>11.576851121507847</c:v>
                </c:pt>
                <c:pt idx="383">
                  <c:v>11.677194455816887</c:v>
                </c:pt>
                <c:pt idx="384">
                  <c:v>11.576851121507847</c:v>
                </c:pt>
                <c:pt idx="385">
                  <c:v>11.576851121507847</c:v>
                </c:pt>
                <c:pt idx="386">
                  <c:v>11.476507787198804</c:v>
                </c:pt>
                <c:pt idx="387">
                  <c:v>11.576851121507847</c:v>
                </c:pt>
                <c:pt idx="388">
                  <c:v>11.677194455816887</c:v>
                </c:pt>
                <c:pt idx="389">
                  <c:v>11.576851121507847</c:v>
                </c:pt>
                <c:pt idx="390">
                  <c:v>11.677194455816887</c:v>
                </c:pt>
                <c:pt idx="391">
                  <c:v>11.576851121507847</c:v>
                </c:pt>
                <c:pt idx="392">
                  <c:v>11.576851121507847</c:v>
                </c:pt>
                <c:pt idx="393">
                  <c:v>11.576851121507847</c:v>
                </c:pt>
                <c:pt idx="394">
                  <c:v>11.677194455816887</c:v>
                </c:pt>
                <c:pt idx="395">
                  <c:v>11.677194455816887</c:v>
                </c:pt>
                <c:pt idx="396">
                  <c:v>11.777537790125926</c:v>
                </c:pt>
                <c:pt idx="397">
                  <c:v>11.677194455816887</c:v>
                </c:pt>
                <c:pt idx="398">
                  <c:v>11.576851121507847</c:v>
                </c:pt>
                <c:pt idx="399">
                  <c:v>11.777537790125926</c:v>
                </c:pt>
                <c:pt idx="400">
                  <c:v>11.476507787198804</c:v>
                </c:pt>
                <c:pt idx="401">
                  <c:v>11.777537790125926</c:v>
                </c:pt>
                <c:pt idx="402">
                  <c:v>11.777537790125926</c:v>
                </c:pt>
                <c:pt idx="403">
                  <c:v>11.677194455816887</c:v>
                </c:pt>
                <c:pt idx="404">
                  <c:v>11.576851121507847</c:v>
                </c:pt>
                <c:pt idx="405">
                  <c:v>11.476507787198804</c:v>
                </c:pt>
                <c:pt idx="406">
                  <c:v>11.275821118580723</c:v>
                </c:pt>
                <c:pt idx="407">
                  <c:v>11.476507787198804</c:v>
                </c:pt>
                <c:pt idx="408">
                  <c:v>11.576851121507847</c:v>
                </c:pt>
                <c:pt idx="409">
                  <c:v>11.476507787198804</c:v>
                </c:pt>
                <c:pt idx="410">
                  <c:v>11.677194455816887</c:v>
                </c:pt>
                <c:pt idx="411">
                  <c:v>11.576851121507847</c:v>
                </c:pt>
                <c:pt idx="412">
                  <c:v>11.677194455816887</c:v>
                </c:pt>
                <c:pt idx="413">
                  <c:v>11.777537790125926</c:v>
                </c:pt>
                <c:pt idx="414">
                  <c:v>11.576851121507847</c:v>
                </c:pt>
                <c:pt idx="415">
                  <c:v>11.677194455816887</c:v>
                </c:pt>
                <c:pt idx="416">
                  <c:v>11.576851121507847</c:v>
                </c:pt>
                <c:pt idx="417">
                  <c:v>11.677194455816887</c:v>
                </c:pt>
                <c:pt idx="418">
                  <c:v>11.576851121507847</c:v>
                </c:pt>
                <c:pt idx="419">
                  <c:v>11.677194455816887</c:v>
                </c:pt>
                <c:pt idx="420">
                  <c:v>11.677194455816887</c:v>
                </c:pt>
                <c:pt idx="421">
                  <c:v>11.677194455816887</c:v>
                </c:pt>
                <c:pt idx="422">
                  <c:v>11.777537790125926</c:v>
                </c:pt>
                <c:pt idx="423">
                  <c:v>11.677194455816887</c:v>
                </c:pt>
                <c:pt idx="424">
                  <c:v>11.677194455816887</c:v>
                </c:pt>
                <c:pt idx="425">
                  <c:v>11.877881124434968</c:v>
                </c:pt>
                <c:pt idx="426">
                  <c:v>11.978224458744007</c:v>
                </c:pt>
                <c:pt idx="427">
                  <c:v>11.777537790125926</c:v>
                </c:pt>
                <c:pt idx="428">
                  <c:v>11.877881124434968</c:v>
                </c:pt>
                <c:pt idx="429">
                  <c:v>12.07856779305305</c:v>
                </c:pt>
                <c:pt idx="430">
                  <c:v>11.777537790125926</c:v>
                </c:pt>
                <c:pt idx="431">
                  <c:v>11.877881124434968</c:v>
                </c:pt>
                <c:pt idx="432">
                  <c:v>11.877881124434968</c:v>
                </c:pt>
                <c:pt idx="433">
                  <c:v>12.07856779305305</c:v>
                </c:pt>
                <c:pt idx="434">
                  <c:v>11.877881124434968</c:v>
                </c:pt>
                <c:pt idx="435">
                  <c:v>12.17891112736209</c:v>
                </c:pt>
                <c:pt idx="436">
                  <c:v>11.677194455816887</c:v>
                </c:pt>
                <c:pt idx="437">
                  <c:v>11.978224458744007</c:v>
                </c:pt>
                <c:pt idx="438">
                  <c:v>11.476507787198804</c:v>
                </c:pt>
                <c:pt idx="439">
                  <c:v>12.17891112736209</c:v>
                </c:pt>
                <c:pt idx="440">
                  <c:v>11.777537790125926</c:v>
                </c:pt>
                <c:pt idx="441">
                  <c:v>11.777537790125926</c:v>
                </c:pt>
                <c:pt idx="442">
                  <c:v>11.978224458744007</c:v>
                </c:pt>
                <c:pt idx="443">
                  <c:v>12.279254461671131</c:v>
                </c:pt>
                <c:pt idx="444">
                  <c:v>12.07856779305305</c:v>
                </c:pt>
                <c:pt idx="445">
                  <c:v>12.17891112736209</c:v>
                </c:pt>
                <c:pt idx="446">
                  <c:v>12.07856779305305</c:v>
                </c:pt>
                <c:pt idx="447">
                  <c:v>11.877881124434968</c:v>
                </c:pt>
                <c:pt idx="448">
                  <c:v>11.978224458744007</c:v>
                </c:pt>
                <c:pt idx="449">
                  <c:v>12.07856779305305</c:v>
                </c:pt>
                <c:pt idx="450">
                  <c:v>11.877881124434968</c:v>
                </c:pt>
                <c:pt idx="451">
                  <c:v>12.07856779305305</c:v>
                </c:pt>
                <c:pt idx="452">
                  <c:v>12.07856779305305</c:v>
                </c:pt>
                <c:pt idx="453">
                  <c:v>12.07856779305305</c:v>
                </c:pt>
                <c:pt idx="454">
                  <c:v>12.17891112736209</c:v>
                </c:pt>
                <c:pt idx="455">
                  <c:v>12.379597795980171</c:v>
                </c:pt>
                <c:pt idx="456">
                  <c:v>12.379597795980171</c:v>
                </c:pt>
                <c:pt idx="457">
                  <c:v>12.279254461671131</c:v>
                </c:pt>
                <c:pt idx="458">
                  <c:v>12.17891112736209</c:v>
                </c:pt>
                <c:pt idx="459">
                  <c:v>12.17891112736209</c:v>
                </c:pt>
                <c:pt idx="460">
                  <c:v>12.17891112736209</c:v>
                </c:pt>
                <c:pt idx="461">
                  <c:v>12.379597795980171</c:v>
                </c:pt>
                <c:pt idx="462">
                  <c:v>12.479941130289212</c:v>
                </c:pt>
                <c:pt idx="463">
                  <c:v>12.479941130289212</c:v>
                </c:pt>
                <c:pt idx="464">
                  <c:v>12.379597795980171</c:v>
                </c:pt>
                <c:pt idx="465">
                  <c:v>12.379597795980171</c:v>
                </c:pt>
                <c:pt idx="466">
                  <c:v>12.580284464598254</c:v>
                </c:pt>
                <c:pt idx="467">
                  <c:v>12.379597795980171</c:v>
                </c:pt>
                <c:pt idx="468">
                  <c:v>12.479941130289212</c:v>
                </c:pt>
                <c:pt idx="469">
                  <c:v>12.279254461671131</c:v>
                </c:pt>
                <c:pt idx="470">
                  <c:v>12.379597795980171</c:v>
                </c:pt>
                <c:pt idx="471">
                  <c:v>12.479941130289212</c:v>
                </c:pt>
                <c:pt idx="472">
                  <c:v>12.580284464598254</c:v>
                </c:pt>
                <c:pt idx="473">
                  <c:v>12.479941130289212</c:v>
                </c:pt>
                <c:pt idx="474">
                  <c:v>12.479941130289212</c:v>
                </c:pt>
                <c:pt idx="475">
                  <c:v>12.680627798907295</c:v>
                </c:pt>
                <c:pt idx="476">
                  <c:v>12.479941130289212</c:v>
                </c:pt>
                <c:pt idx="477">
                  <c:v>12.479941130289212</c:v>
                </c:pt>
                <c:pt idx="478">
                  <c:v>12.580284464598254</c:v>
                </c:pt>
                <c:pt idx="479">
                  <c:v>12.479941130289212</c:v>
                </c:pt>
                <c:pt idx="480">
                  <c:v>12.580284464598254</c:v>
                </c:pt>
                <c:pt idx="481">
                  <c:v>12.479941130289212</c:v>
                </c:pt>
                <c:pt idx="482">
                  <c:v>12.580284464598254</c:v>
                </c:pt>
                <c:pt idx="483">
                  <c:v>12.379597795980171</c:v>
                </c:pt>
                <c:pt idx="484">
                  <c:v>12.279254461671131</c:v>
                </c:pt>
                <c:pt idx="485">
                  <c:v>12.479941130289212</c:v>
                </c:pt>
                <c:pt idx="486">
                  <c:v>12.580284464598254</c:v>
                </c:pt>
                <c:pt idx="487">
                  <c:v>12.580284464598254</c:v>
                </c:pt>
                <c:pt idx="488">
                  <c:v>12.479941130289212</c:v>
                </c:pt>
                <c:pt idx="489">
                  <c:v>12.379597795980171</c:v>
                </c:pt>
                <c:pt idx="490">
                  <c:v>12.379597795980171</c:v>
                </c:pt>
                <c:pt idx="491">
                  <c:v>12.07856779305305</c:v>
                </c:pt>
                <c:pt idx="492">
                  <c:v>12.479941130289212</c:v>
                </c:pt>
                <c:pt idx="493">
                  <c:v>12.07856779305305</c:v>
                </c:pt>
                <c:pt idx="494">
                  <c:v>12.479941130289212</c:v>
                </c:pt>
                <c:pt idx="495">
                  <c:v>12.17891112736209</c:v>
                </c:pt>
                <c:pt idx="496">
                  <c:v>12.279254461671131</c:v>
                </c:pt>
                <c:pt idx="497">
                  <c:v>12.379597795980171</c:v>
                </c:pt>
                <c:pt idx="498">
                  <c:v>12.279254461671131</c:v>
                </c:pt>
                <c:pt idx="499">
                  <c:v>12.279254461671131</c:v>
                </c:pt>
                <c:pt idx="500">
                  <c:v>12.07856779305305</c:v>
                </c:pt>
                <c:pt idx="501">
                  <c:v>12.580284464598254</c:v>
                </c:pt>
                <c:pt idx="502">
                  <c:v>12.17891112736209</c:v>
                </c:pt>
                <c:pt idx="503">
                  <c:v>12.17891112736209</c:v>
                </c:pt>
                <c:pt idx="504">
                  <c:v>12.07856779305305</c:v>
                </c:pt>
                <c:pt idx="505">
                  <c:v>12.279254461671131</c:v>
                </c:pt>
                <c:pt idx="506">
                  <c:v>12.379597795980171</c:v>
                </c:pt>
                <c:pt idx="507">
                  <c:v>12.379597795980171</c:v>
                </c:pt>
                <c:pt idx="508">
                  <c:v>12.479941130289212</c:v>
                </c:pt>
                <c:pt idx="509">
                  <c:v>12.580284464598254</c:v>
                </c:pt>
                <c:pt idx="510">
                  <c:v>12.479941130289212</c:v>
                </c:pt>
                <c:pt idx="511">
                  <c:v>12.580284464598254</c:v>
                </c:pt>
                <c:pt idx="512">
                  <c:v>12.479941130289212</c:v>
                </c:pt>
                <c:pt idx="513">
                  <c:v>12.479941130289212</c:v>
                </c:pt>
                <c:pt idx="514">
                  <c:v>12.680627798907295</c:v>
                </c:pt>
                <c:pt idx="515">
                  <c:v>12.680627798907295</c:v>
                </c:pt>
                <c:pt idx="516">
                  <c:v>12.780971133216335</c:v>
                </c:pt>
                <c:pt idx="517">
                  <c:v>12.680627798907295</c:v>
                </c:pt>
                <c:pt idx="518">
                  <c:v>12.680627798907295</c:v>
                </c:pt>
                <c:pt idx="519">
                  <c:v>12.881314467525376</c:v>
                </c:pt>
                <c:pt idx="520">
                  <c:v>12.680627798907295</c:v>
                </c:pt>
                <c:pt idx="521">
                  <c:v>12.580284464598254</c:v>
                </c:pt>
                <c:pt idx="522">
                  <c:v>12.981657801834416</c:v>
                </c:pt>
                <c:pt idx="523">
                  <c:v>12.881314467525376</c:v>
                </c:pt>
                <c:pt idx="524">
                  <c:v>12.780971133216335</c:v>
                </c:pt>
                <c:pt idx="525">
                  <c:v>12.580284464598254</c:v>
                </c:pt>
                <c:pt idx="526">
                  <c:v>12.479941130289212</c:v>
                </c:pt>
                <c:pt idx="527">
                  <c:v>12.780971133216335</c:v>
                </c:pt>
                <c:pt idx="528">
                  <c:v>12.780971133216335</c:v>
                </c:pt>
                <c:pt idx="529">
                  <c:v>12.479941130289212</c:v>
                </c:pt>
                <c:pt idx="530">
                  <c:v>12.680627798907295</c:v>
                </c:pt>
                <c:pt idx="531">
                  <c:v>12.580284464598254</c:v>
                </c:pt>
                <c:pt idx="532">
                  <c:v>12.680627798907295</c:v>
                </c:pt>
                <c:pt idx="533">
                  <c:v>12.881314467525376</c:v>
                </c:pt>
                <c:pt idx="534">
                  <c:v>12.881314467525376</c:v>
                </c:pt>
                <c:pt idx="535">
                  <c:v>12.881314467525376</c:v>
                </c:pt>
                <c:pt idx="536">
                  <c:v>12.780971133216335</c:v>
                </c:pt>
                <c:pt idx="537">
                  <c:v>12.580284464598254</c:v>
                </c:pt>
                <c:pt idx="538">
                  <c:v>12.17891112736209</c:v>
                </c:pt>
                <c:pt idx="539">
                  <c:v>12.07856779305305</c:v>
                </c:pt>
                <c:pt idx="540">
                  <c:v>12.379597795980171</c:v>
                </c:pt>
                <c:pt idx="541">
                  <c:v>12.479941130289212</c:v>
                </c:pt>
                <c:pt idx="542">
                  <c:v>12.17891112736209</c:v>
                </c:pt>
                <c:pt idx="543">
                  <c:v>12.479941130289212</c:v>
                </c:pt>
                <c:pt idx="544">
                  <c:v>12.479941130289212</c:v>
                </c:pt>
                <c:pt idx="545">
                  <c:v>12.279254461671131</c:v>
                </c:pt>
                <c:pt idx="546">
                  <c:v>12.379597795980171</c:v>
                </c:pt>
                <c:pt idx="547">
                  <c:v>12.479941130289212</c:v>
                </c:pt>
                <c:pt idx="548">
                  <c:v>12.279254461671131</c:v>
                </c:pt>
                <c:pt idx="549">
                  <c:v>12.379597795980171</c:v>
                </c:pt>
                <c:pt idx="550">
                  <c:v>12.479941130289212</c:v>
                </c:pt>
                <c:pt idx="551">
                  <c:v>12.479941130289212</c:v>
                </c:pt>
                <c:pt idx="552">
                  <c:v>12.680627798907295</c:v>
                </c:pt>
                <c:pt idx="553">
                  <c:v>12.580284464598254</c:v>
                </c:pt>
                <c:pt idx="554">
                  <c:v>12.680627798907295</c:v>
                </c:pt>
                <c:pt idx="555">
                  <c:v>12.580284464598254</c:v>
                </c:pt>
                <c:pt idx="556">
                  <c:v>12.379597795980171</c:v>
                </c:pt>
                <c:pt idx="557">
                  <c:v>12.379597795980171</c:v>
                </c:pt>
                <c:pt idx="558">
                  <c:v>12.680627798907295</c:v>
                </c:pt>
                <c:pt idx="559">
                  <c:v>12.580284464598254</c:v>
                </c:pt>
                <c:pt idx="560">
                  <c:v>12.580284464598254</c:v>
                </c:pt>
                <c:pt idx="561">
                  <c:v>12.379597795980171</c:v>
                </c:pt>
                <c:pt idx="562">
                  <c:v>12.479941130289212</c:v>
                </c:pt>
                <c:pt idx="563">
                  <c:v>12.580284464598254</c:v>
                </c:pt>
                <c:pt idx="564">
                  <c:v>12.780971133216335</c:v>
                </c:pt>
                <c:pt idx="565">
                  <c:v>12.780971133216335</c:v>
                </c:pt>
                <c:pt idx="566">
                  <c:v>12.279254461671131</c:v>
                </c:pt>
                <c:pt idx="567">
                  <c:v>12.580284464598254</c:v>
                </c:pt>
                <c:pt idx="568">
                  <c:v>12.479941130289212</c:v>
                </c:pt>
                <c:pt idx="569">
                  <c:v>12.379597795980171</c:v>
                </c:pt>
                <c:pt idx="570">
                  <c:v>12.379597795980171</c:v>
                </c:pt>
                <c:pt idx="571">
                  <c:v>12.479941130289212</c:v>
                </c:pt>
                <c:pt idx="572">
                  <c:v>12.580284464598254</c:v>
                </c:pt>
                <c:pt idx="573">
                  <c:v>12.780971133216335</c:v>
                </c:pt>
                <c:pt idx="574">
                  <c:v>12.881314467525376</c:v>
                </c:pt>
                <c:pt idx="575">
                  <c:v>12.780971133216335</c:v>
                </c:pt>
                <c:pt idx="576">
                  <c:v>12.680627798907295</c:v>
                </c:pt>
                <c:pt idx="577">
                  <c:v>12.580284464598254</c:v>
                </c:pt>
                <c:pt idx="578">
                  <c:v>12.981657801834416</c:v>
                </c:pt>
                <c:pt idx="579">
                  <c:v>12.981657801834416</c:v>
                </c:pt>
                <c:pt idx="580">
                  <c:v>12.881314467525376</c:v>
                </c:pt>
                <c:pt idx="581">
                  <c:v>13.082001136143459</c:v>
                </c:pt>
                <c:pt idx="582">
                  <c:v>12.981657801834416</c:v>
                </c:pt>
                <c:pt idx="583">
                  <c:v>12.981657801834416</c:v>
                </c:pt>
                <c:pt idx="584">
                  <c:v>12.981657801834416</c:v>
                </c:pt>
                <c:pt idx="585">
                  <c:v>13.082001136143459</c:v>
                </c:pt>
                <c:pt idx="586">
                  <c:v>12.881314467525376</c:v>
                </c:pt>
                <c:pt idx="587">
                  <c:v>12.981657801834416</c:v>
                </c:pt>
                <c:pt idx="588">
                  <c:v>13.182344470452499</c:v>
                </c:pt>
                <c:pt idx="589">
                  <c:v>13.082001136143459</c:v>
                </c:pt>
                <c:pt idx="590">
                  <c:v>13.28268780476154</c:v>
                </c:pt>
                <c:pt idx="591">
                  <c:v>13.082001136143459</c:v>
                </c:pt>
                <c:pt idx="592">
                  <c:v>12.981657801834416</c:v>
                </c:pt>
                <c:pt idx="593">
                  <c:v>13.082001136143459</c:v>
                </c:pt>
                <c:pt idx="594">
                  <c:v>12.780971133216335</c:v>
                </c:pt>
                <c:pt idx="595">
                  <c:v>12.881314467525376</c:v>
                </c:pt>
                <c:pt idx="596">
                  <c:v>13.082001136143459</c:v>
                </c:pt>
                <c:pt idx="597">
                  <c:v>13.483374473379621</c:v>
                </c:pt>
                <c:pt idx="598">
                  <c:v>13.28268780476154</c:v>
                </c:pt>
                <c:pt idx="599">
                  <c:v>13.483374473379621</c:v>
                </c:pt>
                <c:pt idx="600">
                  <c:v>13.784404476306744</c:v>
                </c:pt>
                <c:pt idx="601">
                  <c:v>13.182344470452499</c:v>
                </c:pt>
                <c:pt idx="602">
                  <c:v>13.28268780476154</c:v>
                </c:pt>
                <c:pt idx="603">
                  <c:v>12.981657801834416</c:v>
                </c:pt>
                <c:pt idx="604">
                  <c:v>13.082001136143459</c:v>
                </c:pt>
                <c:pt idx="605">
                  <c:v>12.881314467525376</c:v>
                </c:pt>
                <c:pt idx="606">
                  <c:v>12.881314467525376</c:v>
                </c:pt>
                <c:pt idx="607">
                  <c:v>12.981657801834416</c:v>
                </c:pt>
                <c:pt idx="608">
                  <c:v>12.981657801834416</c:v>
                </c:pt>
                <c:pt idx="609">
                  <c:v>13.38303113907058</c:v>
                </c:pt>
                <c:pt idx="610">
                  <c:v>13.082001136143459</c:v>
                </c:pt>
                <c:pt idx="611">
                  <c:v>13.28268780476154</c:v>
                </c:pt>
                <c:pt idx="612">
                  <c:v>13.182344470452499</c:v>
                </c:pt>
                <c:pt idx="613">
                  <c:v>12.881314467525376</c:v>
                </c:pt>
                <c:pt idx="614">
                  <c:v>12.881314467525376</c:v>
                </c:pt>
                <c:pt idx="615">
                  <c:v>12.780971133216335</c:v>
                </c:pt>
                <c:pt idx="616">
                  <c:v>12.881314467525376</c:v>
                </c:pt>
                <c:pt idx="617">
                  <c:v>13.082001136143459</c:v>
                </c:pt>
                <c:pt idx="618">
                  <c:v>13.182344470452499</c:v>
                </c:pt>
                <c:pt idx="619">
                  <c:v>13.082001136143459</c:v>
                </c:pt>
                <c:pt idx="620">
                  <c:v>13.182344470452499</c:v>
                </c:pt>
                <c:pt idx="621">
                  <c:v>13.182344470452499</c:v>
                </c:pt>
                <c:pt idx="622">
                  <c:v>13.082001136143459</c:v>
                </c:pt>
                <c:pt idx="623">
                  <c:v>12.981657801834416</c:v>
                </c:pt>
                <c:pt idx="624">
                  <c:v>12.881314467525376</c:v>
                </c:pt>
                <c:pt idx="625">
                  <c:v>13.082001136143459</c:v>
                </c:pt>
                <c:pt idx="626">
                  <c:v>13.082001136143459</c:v>
                </c:pt>
                <c:pt idx="627">
                  <c:v>13.082001136143459</c:v>
                </c:pt>
                <c:pt idx="628">
                  <c:v>13.28268780476154</c:v>
                </c:pt>
                <c:pt idx="629">
                  <c:v>12.981657801834416</c:v>
                </c:pt>
                <c:pt idx="630">
                  <c:v>13.28268780476154</c:v>
                </c:pt>
                <c:pt idx="631">
                  <c:v>12.780971133216335</c:v>
                </c:pt>
                <c:pt idx="632">
                  <c:v>12.881314467525376</c:v>
                </c:pt>
                <c:pt idx="633">
                  <c:v>12.780971133216335</c:v>
                </c:pt>
                <c:pt idx="634">
                  <c:v>12.780971133216335</c:v>
                </c:pt>
                <c:pt idx="635">
                  <c:v>12.780971133216335</c:v>
                </c:pt>
                <c:pt idx="636">
                  <c:v>12.881314467525376</c:v>
                </c:pt>
                <c:pt idx="637">
                  <c:v>12.881314467525376</c:v>
                </c:pt>
                <c:pt idx="638">
                  <c:v>13.082001136143459</c:v>
                </c:pt>
                <c:pt idx="639">
                  <c:v>13.182344470452499</c:v>
                </c:pt>
                <c:pt idx="640">
                  <c:v>12.881314467525376</c:v>
                </c:pt>
                <c:pt idx="641">
                  <c:v>12.780971133216335</c:v>
                </c:pt>
                <c:pt idx="642">
                  <c:v>13.082001136143459</c:v>
                </c:pt>
                <c:pt idx="643">
                  <c:v>13.28268780476154</c:v>
                </c:pt>
                <c:pt idx="644">
                  <c:v>12.981657801834416</c:v>
                </c:pt>
                <c:pt idx="645">
                  <c:v>13.182344470452499</c:v>
                </c:pt>
                <c:pt idx="646">
                  <c:v>12.881314467525376</c:v>
                </c:pt>
                <c:pt idx="647">
                  <c:v>13.28268780476154</c:v>
                </c:pt>
                <c:pt idx="648">
                  <c:v>12.780971133216335</c:v>
                </c:pt>
                <c:pt idx="649">
                  <c:v>12.680627798907295</c:v>
                </c:pt>
                <c:pt idx="650">
                  <c:v>12.981657801834416</c:v>
                </c:pt>
                <c:pt idx="651">
                  <c:v>12.881314467525376</c:v>
                </c:pt>
                <c:pt idx="652">
                  <c:v>13.082001136143459</c:v>
                </c:pt>
                <c:pt idx="653">
                  <c:v>12.981657801834416</c:v>
                </c:pt>
                <c:pt idx="654">
                  <c:v>13.082001136143459</c:v>
                </c:pt>
                <c:pt idx="655">
                  <c:v>12.780971133216335</c:v>
                </c:pt>
                <c:pt idx="656">
                  <c:v>12.981657801834416</c:v>
                </c:pt>
                <c:pt idx="657">
                  <c:v>12.881314467525376</c:v>
                </c:pt>
                <c:pt idx="658">
                  <c:v>12.981657801834416</c:v>
                </c:pt>
                <c:pt idx="659">
                  <c:v>12.881314467525376</c:v>
                </c:pt>
                <c:pt idx="660">
                  <c:v>12.981657801834416</c:v>
                </c:pt>
                <c:pt idx="661">
                  <c:v>13.082001136143459</c:v>
                </c:pt>
                <c:pt idx="662">
                  <c:v>12.981657801834416</c:v>
                </c:pt>
                <c:pt idx="663">
                  <c:v>12.981657801834416</c:v>
                </c:pt>
                <c:pt idx="664">
                  <c:v>13.182344470452499</c:v>
                </c:pt>
                <c:pt idx="665">
                  <c:v>12.981657801834416</c:v>
                </c:pt>
                <c:pt idx="666">
                  <c:v>12.981657801834416</c:v>
                </c:pt>
                <c:pt idx="667">
                  <c:v>12.881314467525376</c:v>
                </c:pt>
                <c:pt idx="668">
                  <c:v>12.680627798907295</c:v>
                </c:pt>
                <c:pt idx="669">
                  <c:v>12.981657801834416</c:v>
                </c:pt>
                <c:pt idx="670">
                  <c:v>13.082001136143459</c:v>
                </c:pt>
                <c:pt idx="671">
                  <c:v>12.981657801834416</c:v>
                </c:pt>
                <c:pt idx="672">
                  <c:v>12.580284464598254</c:v>
                </c:pt>
                <c:pt idx="673">
                  <c:v>12.881314467525376</c:v>
                </c:pt>
                <c:pt idx="674">
                  <c:v>13.28268780476154</c:v>
                </c:pt>
                <c:pt idx="675">
                  <c:v>12.680627798907295</c:v>
                </c:pt>
                <c:pt idx="676">
                  <c:v>12.680627798907295</c:v>
                </c:pt>
                <c:pt idx="677">
                  <c:v>12.881314467525376</c:v>
                </c:pt>
                <c:pt idx="678">
                  <c:v>12.780971133216335</c:v>
                </c:pt>
                <c:pt idx="679">
                  <c:v>12.881314467525376</c:v>
                </c:pt>
                <c:pt idx="680">
                  <c:v>13.082001136143459</c:v>
                </c:pt>
                <c:pt idx="681">
                  <c:v>12.680627798907295</c:v>
                </c:pt>
                <c:pt idx="682">
                  <c:v>12.780971133216335</c:v>
                </c:pt>
                <c:pt idx="683">
                  <c:v>13.28268780476154</c:v>
                </c:pt>
                <c:pt idx="684">
                  <c:v>13.082001136143459</c:v>
                </c:pt>
                <c:pt idx="685">
                  <c:v>13.082001136143459</c:v>
                </c:pt>
                <c:pt idx="686">
                  <c:v>12.881314467525376</c:v>
                </c:pt>
                <c:pt idx="687">
                  <c:v>12.981657801834416</c:v>
                </c:pt>
                <c:pt idx="688">
                  <c:v>13.082001136143459</c:v>
                </c:pt>
                <c:pt idx="689">
                  <c:v>12.780971133216335</c:v>
                </c:pt>
                <c:pt idx="690">
                  <c:v>12.981657801834416</c:v>
                </c:pt>
                <c:pt idx="691">
                  <c:v>13.082001136143459</c:v>
                </c:pt>
                <c:pt idx="692">
                  <c:v>13.182344470452499</c:v>
                </c:pt>
                <c:pt idx="693">
                  <c:v>13.082001136143459</c:v>
                </c:pt>
                <c:pt idx="694">
                  <c:v>12.881314467525376</c:v>
                </c:pt>
                <c:pt idx="695">
                  <c:v>12.981657801834416</c:v>
                </c:pt>
                <c:pt idx="696">
                  <c:v>13.082001136143459</c:v>
                </c:pt>
                <c:pt idx="697">
                  <c:v>12.981657801834416</c:v>
                </c:pt>
                <c:pt idx="698">
                  <c:v>12.881314467525376</c:v>
                </c:pt>
                <c:pt idx="699">
                  <c:v>13.182344470452499</c:v>
                </c:pt>
                <c:pt idx="700">
                  <c:v>12.981657801834416</c:v>
                </c:pt>
                <c:pt idx="701">
                  <c:v>13.082001136143459</c:v>
                </c:pt>
                <c:pt idx="702">
                  <c:v>13.082001136143459</c:v>
                </c:pt>
                <c:pt idx="703">
                  <c:v>13.082001136143459</c:v>
                </c:pt>
                <c:pt idx="704">
                  <c:v>13.182344470452499</c:v>
                </c:pt>
                <c:pt idx="705">
                  <c:v>12.981657801834416</c:v>
                </c:pt>
                <c:pt idx="706">
                  <c:v>13.082001136143459</c:v>
                </c:pt>
                <c:pt idx="707">
                  <c:v>12.981657801834416</c:v>
                </c:pt>
                <c:pt idx="708">
                  <c:v>12.981657801834416</c:v>
                </c:pt>
                <c:pt idx="709">
                  <c:v>13.082001136143459</c:v>
                </c:pt>
                <c:pt idx="710">
                  <c:v>12.780971133216335</c:v>
                </c:pt>
                <c:pt idx="711">
                  <c:v>13.28268780476154</c:v>
                </c:pt>
                <c:pt idx="712">
                  <c:v>12.981657801834416</c:v>
                </c:pt>
                <c:pt idx="713">
                  <c:v>13.082001136143459</c:v>
                </c:pt>
                <c:pt idx="714">
                  <c:v>12.981657801834416</c:v>
                </c:pt>
                <c:pt idx="715">
                  <c:v>13.082001136143459</c:v>
                </c:pt>
                <c:pt idx="716">
                  <c:v>13.182344470452499</c:v>
                </c:pt>
                <c:pt idx="717">
                  <c:v>13.28268780476154</c:v>
                </c:pt>
                <c:pt idx="718">
                  <c:v>12.881314467525376</c:v>
                </c:pt>
                <c:pt idx="719">
                  <c:v>12.881314467525376</c:v>
                </c:pt>
                <c:pt idx="720">
                  <c:v>12.981657801834416</c:v>
                </c:pt>
              </c:numCache>
            </c:numRef>
          </c:yVal>
          <c:smooth val="1"/>
        </c:ser>
        <c:dLbls>
          <c:showLegendKey val="0"/>
          <c:showVal val="0"/>
          <c:showCatName val="0"/>
          <c:showSerName val="0"/>
          <c:showPercent val="0"/>
          <c:showBubbleSize val="0"/>
        </c:dLbls>
        <c:axId val="111935872"/>
        <c:axId val="111937792"/>
      </c:scatterChart>
      <c:valAx>
        <c:axId val="111935872"/>
        <c:scaling>
          <c:orientation val="minMax"/>
          <c:max val="41278.791669999984"/>
          <c:min val="41278.291666666642"/>
        </c:scaling>
        <c:delete val="0"/>
        <c:axPos val="b"/>
        <c:majorGridlines>
          <c:spPr>
            <a:ln>
              <a:prstDash val="dash"/>
            </a:ln>
          </c:spPr>
        </c:majorGridlines>
        <c:title>
          <c:tx>
            <c:rich>
              <a:bodyPr/>
              <a:lstStyle/>
              <a:p>
                <a:pPr>
                  <a:defRPr/>
                </a:pPr>
                <a:r>
                  <a:rPr lang="ja-JP" dirty="0"/>
                  <a:t>時間</a:t>
                </a:r>
                <a:r>
                  <a:rPr lang="en-US" dirty="0"/>
                  <a:t>(</a:t>
                </a:r>
                <a:r>
                  <a:rPr lang="ja-JP" dirty="0" err="1"/>
                  <a:t>ｈ</a:t>
                </a:r>
                <a:r>
                  <a:rPr lang="en-US"/>
                  <a:t>)</a:t>
                </a:r>
                <a:endParaRPr lang="ja-JP"/>
              </a:p>
            </c:rich>
          </c:tx>
          <c:layout>
            <c:manualLayout>
              <c:xMode val="edge"/>
              <c:yMode val="edge"/>
              <c:x val="0.8693868884366982"/>
              <c:y val="0.93184562456008857"/>
            </c:manualLayout>
          </c:layout>
          <c:overlay val="0"/>
        </c:title>
        <c:numFmt formatCode="h" sourceLinked="0"/>
        <c:majorTickMark val="cross"/>
        <c:minorTickMark val="none"/>
        <c:tickLblPos val="low"/>
        <c:spPr>
          <a:ln w="25400">
            <a:solidFill>
              <a:schemeClr val="tx1"/>
            </a:solidFill>
          </a:ln>
        </c:spPr>
        <c:crossAx val="111937792"/>
        <c:crosses val="autoZero"/>
        <c:crossBetween val="midCat"/>
        <c:majorUnit val="4.1666667000000032E-2"/>
      </c:valAx>
      <c:valAx>
        <c:axId val="111937792"/>
        <c:scaling>
          <c:orientation val="minMax"/>
          <c:max val="26"/>
          <c:min val="-12"/>
        </c:scaling>
        <c:delete val="0"/>
        <c:axPos val="l"/>
        <c:majorGridlines>
          <c:spPr>
            <a:ln>
              <a:solidFill>
                <a:schemeClr val="bg1"/>
              </a:solidFill>
              <a:prstDash val="dash"/>
            </a:ln>
          </c:spPr>
        </c:majorGridlines>
        <c:title>
          <c:tx>
            <c:rich>
              <a:bodyPr rot="-5400000" vert="horz"/>
              <a:lstStyle/>
              <a:p>
                <a:pPr>
                  <a:defRPr/>
                </a:pPr>
                <a:r>
                  <a:rPr lang="ja-JP"/>
                  <a:t>温度</a:t>
                </a:r>
                <a:r>
                  <a:rPr lang="en-US"/>
                  <a:t>(</a:t>
                </a:r>
                <a:r>
                  <a:rPr lang="ja-JP"/>
                  <a:t>℃</a:t>
                </a:r>
                <a:r>
                  <a:rPr lang="en-US"/>
                  <a:t>)</a:t>
                </a:r>
                <a:endParaRPr lang="ja-JP"/>
              </a:p>
            </c:rich>
          </c:tx>
          <c:layout>
            <c:manualLayout>
              <c:xMode val="edge"/>
              <c:yMode val="edge"/>
              <c:x val="1.5120941343006285E-2"/>
              <c:y val="0.42130154783283691"/>
            </c:manualLayout>
          </c:layout>
          <c:overlay val="0"/>
        </c:title>
        <c:numFmt formatCode="0_ " sourceLinked="0"/>
        <c:majorTickMark val="none"/>
        <c:minorTickMark val="none"/>
        <c:tickLblPos val="nextTo"/>
        <c:spPr>
          <a:noFill/>
          <a:ln w="12700">
            <a:noFill/>
          </a:ln>
        </c:spPr>
        <c:txPr>
          <a:bodyPr/>
          <a:lstStyle/>
          <a:p>
            <a:pPr>
              <a:defRPr>
                <a:solidFill>
                  <a:srgbClr val="FFFF00"/>
                </a:solidFill>
              </a:defRPr>
            </a:pPr>
            <a:endParaRPr lang="ja-JP"/>
          </a:p>
        </c:txPr>
        <c:crossAx val="111935872"/>
        <c:crosses val="autoZero"/>
        <c:crossBetween val="midCat"/>
        <c:majorUnit val="2"/>
      </c:valAx>
      <c:spPr>
        <a:noFill/>
        <a:ln>
          <a:solidFill>
            <a:schemeClr val="bg1"/>
          </a:solidFill>
        </a:ln>
      </c:spPr>
    </c:plotArea>
    <c:plotVisOnly val="1"/>
    <c:dispBlanksAs val="gap"/>
    <c:showDLblsOverMax val="0"/>
  </c:chart>
  <c:spPr>
    <a:noFill/>
    <a:ln w="12700">
      <a:noFill/>
    </a:ln>
  </c:spPr>
  <c:txPr>
    <a:bodyPr/>
    <a:lstStyle/>
    <a:p>
      <a:pPr>
        <a:defRPr sz="1200" b="1">
          <a:solidFill>
            <a:srgbClr val="FFFF00"/>
          </a:solidFill>
          <a:latin typeface="Arial" pitchFamily="34" charset="0"/>
          <a:cs typeface="Arial" pitchFamily="34" charset="0"/>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368392127879321"/>
          <c:y val="0.16198047494768864"/>
          <c:w val="0.59060007390772906"/>
          <c:h val="0.69081105898882544"/>
        </c:manualLayout>
      </c:layout>
      <c:scatterChart>
        <c:scatterStyle val="lineMarker"/>
        <c:varyColors val="0"/>
        <c:ser>
          <c:idx val="0"/>
          <c:order val="0"/>
          <c:tx>
            <c:strRef>
              <c:f>Sheet4!$A$5479</c:f>
              <c:strCache>
                <c:ptCount val="1"/>
                <c:pt idx="0">
                  <c:v>和室（1）</c:v>
                </c:pt>
              </c:strCache>
            </c:strRef>
          </c:tx>
          <c:spPr>
            <a:ln>
              <a:solidFill>
                <a:srgbClr val="00FFFF"/>
              </a:solidFill>
            </a:ln>
          </c:spPr>
          <c:marker>
            <c:symbol val="triangle"/>
            <c:size val="14"/>
            <c:spPr>
              <a:solidFill>
                <a:srgbClr val="00FFFF"/>
              </a:solidFill>
              <a:ln>
                <a:solidFill>
                  <a:srgbClr val="00FFFF"/>
                </a:solidFill>
              </a:ln>
            </c:spPr>
          </c:marker>
          <c:xVal>
            <c:numRef>
              <c:f>Sheet4!$B$5475:$F$5475</c:f>
              <c:numCache>
                <c:formatCode>0.0_ </c:formatCode>
                <c:ptCount val="5"/>
                <c:pt idx="0">
                  <c:v>12.818313207053782</c:v>
                </c:pt>
                <c:pt idx="1">
                  <c:v>14.446379382564203</c:v>
                </c:pt>
                <c:pt idx="2">
                  <c:v>14.128268590218939</c:v>
                </c:pt>
                <c:pt idx="3">
                  <c:v>13.515188588423051</c:v>
                </c:pt>
                <c:pt idx="4">
                  <c:v>9.7204401453308034</c:v>
                </c:pt>
              </c:numCache>
            </c:numRef>
          </c:xVal>
          <c:yVal>
            <c:numRef>
              <c:f>Sheet4!$B$5478:$F$5478</c:f>
              <c:numCache>
                <c:formatCode>General</c:formatCode>
                <c:ptCount val="5"/>
                <c:pt idx="0">
                  <c:v>2800</c:v>
                </c:pt>
                <c:pt idx="1">
                  <c:v>2300</c:v>
                </c:pt>
                <c:pt idx="2">
                  <c:v>2000</c:v>
                </c:pt>
                <c:pt idx="3">
                  <c:v>1400</c:v>
                </c:pt>
                <c:pt idx="4">
                  <c:v>500</c:v>
                </c:pt>
              </c:numCache>
            </c:numRef>
          </c:yVal>
          <c:smooth val="0"/>
        </c:ser>
        <c:ser>
          <c:idx val="1"/>
          <c:order val="1"/>
          <c:tx>
            <c:strRef>
              <c:f>Sheet4!$A$5480</c:f>
              <c:strCache>
                <c:ptCount val="1"/>
                <c:pt idx="0">
                  <c:v>和室（2）</c:v>
                </c:pt>
              </c:strCache>
            </c:strRef>
          </c:tx>
          <c:spPr>
            <a:ln>
              <a:solidFill>
                <a:srgbClr val="FF0000"/>
              </a:solidFill>
            </a:ln>
          </c:spPr>
          <c:marker>
            <c:symbol val="square"/>
            <c:size val="11"/>
            <c:spPr>
              <a:solidFill>
                <a:srgbClr val="FF0000"/>
              </a:solidFill>
              <a:ln>
                <a:solidFill>
                  <a:srgbClr val="FF0000"/>
                </a:solidFill>
              </a:ln>
            </c:spPr>
          </c:marker>
          <c:xVal>
            <c:numRef>
              <c:f>Sheet4!$O$5476:$S$5476</c:f>
              <c:numCache>
                <c:formatCode>0.0_ </c:formatCode>
                <c:ptCount val="5"/>
                <c:pt idx="0">
                  <c:v>10.177849323339974</c:v>
                </c:pt>
                <c:pt idx="1">
                  <c:v>13.034359136185651</c:v>
                </c:pt>
                <c:pt idx="2">
                  <c:v>12.216590803966803</c:v>
                </c:pt>
                <c:pt idx="3">
                  <c:v>13.200483482116061</c:v>
                </c:pt>
                <c:pt idx="4">
                  <c:v>9.3989762822667977</c:v>
                </c:pt>
              </c:numCache>
            </c:numRef>
          </c:xVal>
          <c:yVal>
            <c:numRef>
              <c:f>Sheet4!$B$5478:$F$5478</c:f>
              <c:numCache>
                <c:formatCode>General</c:formatCode>
                <c:ptCount val="5"/>
                <c:pt idx="0">
                  <c:v>2800</c:v>
                </c:pt>
                <c:pt idx="1">
                  <c:v>2300</c:v>
                </c:pt>
                <c:pt idx="2">
                  <c:v>2000</c:v>
                </c:pt>
                <c:pt idx="3">
                  <c:v>1400</c:v>
                </c:pt>
                <c:pt idx="4">
                  <c:v>500</c:v>
                </c:pt>
              </c:numCache>
            </c:numRef>
          </c:yVal>
          <c:smooth val="0"/>
        </c:ser>
        <c:dLbls>
          <c:showLegendKey val="0"/>
          <c:showVal val="0"/>
          <c:showCatName val="0"/>
          <c:showSerName val="0"/>
          <c:showPercent val="0"/>
          <c:showBubbleSize val="0"/>
        </c:dLbls>
        <c:axId val="111983616"/>
        <c:axId val="111994368"/>
      </c:scatterChart>
      <c:valAx>
        <c:axId val="111983616"/>
        <c:scaling>
          <c:orientation val="minMax"/>
          <c:max val="16"/>
          <c:min val="8"/>
        </c:scaling>
        <c:delete val="0"/>
        <c:axPos val="b"/>
        <c:title>
          <c:tx>
            <c:rich>
              <a:bodyPr/>
              <a:lstStyle/>
              <a:p>
                <a:pPr>
                  <a:defRPr/>
                </a:pPr>
                <a:r>
                  <a:rPr lang="ja-JP"/>
                  <a:t>室内温度（℃）</a:t>
                </a:r>
              </a:p>
            </c:rich>
          </c:tx>
          <c:layout>
            <c:manualLayout>
              <c:xMode val="edge"/>
              <c:yMode val="edge"/>
              <c:x val="0.43682210873015853"/>
              <c:y val="0.92770470959481932"/>
            </c:manualLayout>
          </c:layout>
          <c:overlay val="0"/>
        </c:title>
        <c:numFmt formatCode="0_ " sourceLinked="0"/>
        <c:majorTickMark val="in"/>
        <c:minorTickMark val="none"/>
        <c:tickLblPos val="nextTo"/>
        <c:spPr>
          <a:ln>
            <a:solidFill>
              <a:srgbClr val="FFFFFF"/>
            </a:solidFill>
          </a:ln>
        </c:spPr>
        <c:crossAx val="111994368"/>
        <c:crosses val="autoZero"/>
        <c:crossBetween val="midCat"/>
        <c:majorUnit val="2"/>
      </c:valAx>
      <c:valAx>
        <c:axId val="111994368"/>
        <c:scaling>
          <c:orientation val="minMax"/>
          <c:max val="2800"/>
          <c:min val="0"/>
        </c:scaling>
        <c:delete val="0"/>
        <c:axPos val="l"/>
        <c:majorGridlines>
          <c:spPr>
            <a:ln w="12700">
              <a:solidFill>
                <a:schemeClr val="bg1"/>
              </a:solidFill>
              <a:prstDash val="lgDash"/>
            </a:ln>
          </c:spPr>
        </c:majorGridlines>
        <c:title>
          <c:tx>
            <c:rich>
              <a:bodyPr rot="-5400000" vert="horz"/>
              <a:lstStyle/>
              <a:p>
                <a:pPr>
                  <a:defRPr/>
                </a:pPr>
                <a:r>
                  <a:rPr lang="ja-JP"/>
                  <a:t>高さ（</a:t>
                </a:r>
                <a:r>
                  <a:rPr lang="en-US"/>
                  <a:t>mm</a:t>
                </a:r>
                <a:r>
                  <a:rPr lang="ja-JP"/>
                  <a:t>）</a:t>
                </a:r>
              </a:p>
            </c:rich>
          </c:tx>
          <c:layout>
            <c:manualLayout>
              <c:xMode val="edge"/>
              <c:yMode val="edge"/>
              <c:x val="7.1785318483827201E-2"/>
              <c:y val="0.41534027820821273"/>
            </c:manualLayout>
          </c:layout>
          <c:overlay val="0"/>
        </c:title>
        <c:numFmt formatCode="General" sourceLinked="1"/>
        <c:majorTickMark val="in"/>
        <c:minorTickMark val="none"/>
        <c:tickLblPos val="nextTo"/>
        <c:spPr>
          <a:ln>
            <a:solidFill>
              <a:srgbClr val="FFFFFF"/>
            </a:solidFill>
          </a:ln>
        </c:spPr>
        <c:crossAx val="111983616"/>
        <c:crosses val="autoZero"/>
        <c:crossBetween val="midCat"/>
        <c:majorUnit val="400"/>
      </c:valAx>
      <c:spPr>
        <a:noFill/>
        <a:ln w="12700">
          <a:solidFill>
            <a:srgbClr val="FFFFFF"/>
          </a:solidFill>
        </a:ln>
      </c:spPr>
    </c:plotArea>
    <c:legend>
      <c:legendPos val="t"/>
      <c:layout>
        <c:manualLayout>
          <c:xMode val="edge"/>
          <c:yMode val="edge"/>
          <c:x val="0.3228350246832864"/>
          <c:y val="1.9138760787843823E-2"/>
          <c:w val="0.60463079299203137"/>
          <c:h val="0.11956501263735893"/>
        </c:manualLayout>
      </c:layout>
      <c:overlay val="0"/>
      <c:spPr>
        <a:ln>
          <a:solidFill>
            <a:srgbClr val="FFFFFF"/>
          </a:solidFill>
        </a:ln>
      </c:spPr>
    </c:legend>
    <c:plotVisOnly val="1"/>
    <c:dispBlanksAs val="gap"/>
    <c:showDLblsOverMax val="0"/>
  </c:chart>
  <c:spPr>
    <a:ln>
      <a:noFill/>
    </a:ln>
  </c:spPr>
  <c:txPr>
    <a:bodyPr/>
    <a:lstStyle/>
    <a:p>
      <a:pPr>
        <a:defRPr sz="1400" b="1">
          <a:solidFill>
            <a:srgbClr val="FFFF00"/>
          </a:solidFill>
          <a:latin typeface="Arial" pitchFamily="34" charset="0"/>
          <a:cs typeface="Arial" pitchFamily="34" charset="0"/>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和室（</a:t>
            </a:r>
            <a:r>
              <a:rPr lang="en-US"/>
              <a:t>2</a:t>
            </a:r>
            <a:r>
              <a:rPr lang="ja-JP"/>
              <a:t>）改善前</a:t>
            </a:r>
          </a:p>
        </c:rich>
      </c:tx>
      <c:layout/>
      <c:overlay val="0"/>
    </c:title>
    <c:autoTitleDeleted val="0"/>
    <c:plotArea>
      <c:layout>
        <c:manualLayout>
          <c:layoutTarget val="inner"/>
          <c:xMode val="edge"/>
          <c:yMode val="edge"/>
          <c:x val="0.1787697661387832"/>
          <c:y val="0.11025884922279444"/>
          <c:w val="0.75830322333303923"/>
          <c:h val="0.76325827692591064"/>
        </c:manualLayout>
      </c:layout>
      <c:scatterChart>
        <c:scatterStyle val="smoothMarker"/>
        <c:varyColors val="0"/>
        <c:ser>
          <c:idx val="0"/>
          <c:order val="6"/>
          <c:tx>
            <c:strRef>
              <c:f>'和室２ (2)'!$D$1865</c:f>
              <c:strCache>
                <c:ptCount val="1"/>
                <c:pt idx="0">
                  <c:v>家の裏　外</c:v>
                </c:pt>
              </c:strCache>
            </c:strRef>
          </c:tx>
          <c:spPr>
            <a:ln w="28575">
              <a:solidFill>
                <a:srgbClr val="0070C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(2)'!$D$1866:$D$2646</c:f>
              <c:numCache>
                <c:formatCode>0.0_ </c:formatCode>
                <c:ptCount val="781"/>
                <c:pt idx="0">
                  <c:v>-7.2876156465304121</c:v>
                </c:pt>
                <c:pt idx="1">
                  <c:v>-7.388424956368385</c:v>
                </c:pt>
                <c:pt idx="2">
                  <c:v>-7.388424956368385</c:v>
                </c:pt>
                <c:pt idx="3">
                  <c:v>-7.4892342662063589</c:v>
                </c:pt>
                <c:pt idx="4">
                  <c:v>-7.4892342662063589</c:v>
                </c:pt>
                <c:pt idx="5">
                  <c:v>-7.4892342662063589</c:v>
                </c:pt>
                <c:pt idx="6">
                  <c:v>-7.4892342662063589</c:v>
                </c:pt>
                <c:pt idx="7">
                  <c:v>-7.4892342662063589</c:v>
                </c:pt>
                <c:pt idx="8">
                  <c:v>-7.4892342662063589</c:v>
                </c:pt>
                <c:pt idx="9">
                  <c:v>-7.5900435760443328</c:v>
                </c:pt>
                <c:pt idx="10">
                  <c:v>-7.388424956368385</c:v>
                </c:pt>
                <c:pt idx="11">
                  <c:v>-7.4892342662063589</c:v>
                </c:pt>
                <c:pt idx="12">
                  <c:v>-7.4892342662063589</c:v>
                </c:pt>
                <c:pt idx="13">
                  <c:v>-7.388424956368385</c:v>
                </c:pt>
                <c:pt idx="14">
                  <c:v>-7.388424956368385</c:v>
                </c:pt>
                <c:pt idx="15">
                  <c:v>-7.388424956368385</c:v>
                </c:pt>
                <c:pt idx="16">
                  <c:v>-7.388424956368385</c:v>
                </c:pt>
                <c:pt idx="17">
                  <c:v>-7.2876156465304121</c:v>
                </c:pt>
                <c:pt idx="18">
                  <c:v>-7.388424956368385</c:v>
                </c:pt>
                <c:pt idx="19">
                  <c:v>-7.2876156465304121</c:v>
                </c:pt>
                <c:pt idx="20">
                  <c:v>-7.2876156465304121</c:v>
                </c:pt>
                <c:pt idx="21">
                  <c:v>-7.2876156465304121</c:v>
                </c:pt>
                <c:pt idx="22">
                  <c:v>-7.2876156465304121</c:v>
                </c:pt>
                <c:pt idx="23">
                  <c:v>-7.388424956368385</c:v>
                </c:pt>
                <c:pt idx="24">
                  <c:v>-7.1868063366924373</c:v>
                </c:pt>
                <c:pt idx="25">
                  <c:v>-7.2876156465304121</c:v>
                </c:pt>
                <c:pt idx="26">
                  <c:v>-7.2876156465304121</c:v>
                </c:pt>
                <c:pt idx="27">
                  <c:v>-7.2876156465304121</c:v>
                </c:pt>
                <c:pt idx="28">
                  <c:v>-7.1868063366924373</c:v>
                </c:pt>
                <c:pt idx="29">
                  <c:v>-7.1868063366924373</c:v>
                </c:pt>
                <c:pt idx="30">
                  <c:v>-7.2876156465304121</c:v>
                </c:pt>
                <c:pt idx="31">
                  <c:v>-7.2876156465304121</c:v>
                </c:pt>
                <c:pt idx="32">
                  <c:v>-7.2876156465304121</c:v>
                </c:pt>
                <c:pt idx="33">
                  <c:v>-7.1868063366924373</c:v>
                </c:pt>
                <c:pt idx="34">
                  <c:v>-7.1868063366924373</c:v>
                </c:pt>
                <c:pt idx="35">
                  <c:v>-7.1868063366924373</c:v>
                </c:pt>
                <c:pt idx="36">
                  <c:v>-7.0859970268544643</c:v>
                </c:pt>
                <c:pt idx="37">
                  <c:v>-7.0859970268544643</c:v>
                </c:pt>
                <c:pt idx="38">
                  <c:v>-7.0859970268544643</c:v>
                </c:pt>
                <c:pt idx="39">
                  <c:v>-7.0859970268544643</c:v>
                </c:pt>
                <c:pt idx="40">
                  <c:v>-7.1868063366924373</c:v>
                </c:pt>
                <c:pt idx="41">
                  <c:v>-7.1868063366924373</c:v>
                </c:pt>
                <c:pt idx="42">
                  <c:v>-7.0859970268544643</c:v>
                </c:pt>
                <c:pt idx="43">
                  <c:v>-7.1868063366924373</c:v>
                </c:pt>
                <c:pt idx="44">
                  <c:v>-7.1868063366924373</c:v>
                </c:pt>
                <c:pt idx="45">
                  <c:v>-7.1868063366924373</c:v>
                </c:pt>
                <c:pt idx="46">
                  <c:v>-7.2876156465304121</c:v>
                </c:pt>
                <c:pt idx="47">
                  <c:v>-7.2876156465304121</c:v>
                </c:pt>
                <c:pt idx="48">
                  <c:v>-7.2876156465304121</c:v>
                </c:pt>
                <c:pt idx="49">
                  <c:v>-7.1868063366924373</c:v>
                </c:pt>
                <c:pt idx="50">
                  <c:v>-7.1868063366924373</c:v>
                </c:pt>
                <c:pt idx="51">
                  <c:v>-7.1868063366924373</c:v>
                </c:pt>
                <c:pt idx="52">
                  <c:v>-7.1868063366924373</c:v>
                </c:pt>
                <c:pt idx="53">
                  <c:v>-7.1868063366924373</c:v>
                </c:pt>
                <c:pt idx="54">
                  <c:v>-7.1868063366924373</c:v>
                </c:pt>
                <c:pt idx="55">
                  <c:v>-7.1868063366924373</c:v>
                </c:pt>
                <c:pt idx="56">
                  <c:v>-7.1868063366924373</c:v>
                </c:pt>
                <c:pt idx="57">
                  <c:v>-7.1868063366924373</c:v>
                </c:pt>
                <c:pt idx="58">
                  <c:v>-7.1868063366924373</c:v>
                </c:pt>
                <c:pt idx="59">
                  <c:v>-7.1868063366924373</c:v>
                </c:pt>
                <c:pt idx="60">
                  <c:v>-7.0859970268544643</c:v>
                </c:pt>
                <c:pt idx="61">
                  <c:v>-7.1868063366924373</c:v>
                </c:pt>
                <c:pt idx="62">
                  <c:v>-7.2876156465304121</c:v>
                </c:pt>
                <c:pt idx="63">
                  <c:v>-7.2876156465304121</c:v>
                </c:pt>
                <c:pt idx="64">
                  <c:v>-7.2876156465304121</c:v>
                </c:pt>
                <c:pt idx="65">
                  <c:v>-7.1868063366924373</c:v>
                </c:pt>
                <c:pt idx="66">
                  <c:v>-7.0859970268544643</c:v>
                </c:pt>
                <c:pt idx="67">
                  <c:v>-7.0859970268544643</c:v>
                </c:pt>
                <c:pt idx="68">
                  <c:v>-6.9851877170164896</c:v>
                </c:pt>
                <c:pt idx="69">
                  <c:v>-7.0859970268544643</c:v>
                </c:pt>
                <c:pt idx="70">
                  <c:v>-7.1868063366924373</c:v>
                </c:pt>
                <c:pt idx="71">
                  <c:v>-7.1868063366924373</c:v>
                </c:pt>
                <c:pt idx="72">
                  <c:v>-7.0859970268544643</c:v>
                </c:pt>
                <c:pt idx="73">
                  <c:v>-7.1868063366924373</c:v>
                </c:pt>
                <c:pt idx="74">
                  <c:v>-7.2876156465304121</c:v>
                </c:pt>
                <c:pt idx="75">
                  <c:v>-7.2876156465304121</c:v>
                </c:pt>
                <c:pt idx="76">
                  <c:v>-7.1868063366924373</c:v>
                </c:pt>
                <c:pt idx="77">
                  <c:v>-7.2876156465304121</c:v>
                </c:pt>
                <c:pt idx="78">
                  <c:v>-7.2876156465304121</c:v>
                </c:pt>
                <c:pt idx="79">
                  <c:v>-7.1868063366924373</c:v>
                </c:pt>
                <c:pt idx="80">
                  <c:v>-7.1868063366924373</c:v>
                </c:pt>
                <c:pt idx="81">
                  <c:v>-7.1868063366924373</c:v>
                </c:pt>
                <c:pt idx="82">
                  <c:v>-7.1868063366924373</c:v>
                </c:pt>
                <c:pt idx="83">
                  <c:v>-7.1868063366924373</c:v>
                </c:pt>
                <c:pt idx="84">
                  <c:v>-7.2876156465304121</c:v>
                </c:pt>
                <c:pt idx="85">
                  <c:v>-7.2876156465304121</c:v>
                </c:pt>
                <c:pt idx="86">
                  <c:v>-7.2876156465304121</c:v>
                </c:pt>
                <c:pt idx="87">
                  <c:v>-6.8843784071785166</c:v>
                </c:pt>
                <c:pt idx="88">
                  <c:v>-7.0859970268544643</c:v>
                </c:pt>
                <c:pt idx="89">
                  <c:v>-6.9851877170164896</c:v>
                </c:pt>
                <c:pt idx="90">
                  <c:v>-6.8843784071785166</c:v>
                </c:pt>
                <c:pt idx="91">
                  <c:v>-6.6827597875025688</c:v>
                </c:pt>
                <c:pt idx="92">
                  <c:v>-7.0859970268544643</c:v>
                </c:pt>
                <c:pt idx="93">
                  <c:v>-6.9851877170164896</c:v>
                </c:pt>
                <c:pt idx="94">
                  <c:v>-6.8843784071785166</c:v>
                </c:pt>
                <c:pt idx="95">
                  <c:v>-6.7835690973405427</c:v>
                </c:pt>
                <c:pt idx="96">
                  <c:v>-6.8843784071785166</c:v>
                </c:pt>
                <c:pt idx="97">
                  <c:v>-6.8843784071785166</c:v>
                </c:pt>
                <c:pt idx="98">
                  <c:v>-6.9851877170164896</c:v>
                </c:pt>
                <c:pt idx="99">
                  <c:v>-6.9851877170164896</c:v>
                </c:pt>
                <c:pt idx="100">
                  <c:v>-6.9851877170164896</c:v>
                </c:pt>
                <c:pt idx="101">
                  <c:v>-6.9851877170164896</c:v>
                </c:pt>
                <c:pt idx="102">
                  <c:v>-6.9851877170164896</c:v>
                </c:pt>
                <c:pt idx="103">
                  <c:v>-6.9851877170164896</c:v>
                </c:pt>
                <c:pt idx="104">
                  <c:v>-6.8843784071785166</c:v>
                </c:pt>
                <c:pt idx="105">
                  <c:v>-6.9851877170164896</c:v>
                </c:pt>
                <c:pt idx="106">
                  <c:v>-6.8843784071785166</c:v>
                </c:pt>
                <c:pt idx="107">
                  <c:v>-6.9851877170164896</c:v>
                </c:pt>
                <c:pt idx="108">
                  <c:v>-6.9851877170164896</c:v>
                </c:pt>
                <c:pt idx="109">
                  <c:v>-6.9851877170164896</c:v>
                </c:pt>
                <c:pt idx="110">
                  <c:v>-6.9851877170164896</c:v>
                </c:pt>
                <c:pt idx="111">
                  <c:v>-6.8843784071785166</c:v>
                </c:pt>
                <c:pt idx="112">
                  <c:v>-6.8843784071785166</c:v>
                </c:pt>
                <c:pt idx="113">
                  <c:v>-6.8843784071785166</c:v>
                </c:pt>
                <c:pt idx="114">
                  <c:v>-6.9851877170164896</c:v>
                </c:pt>
                <c:pt idx="115">
                  <c:v>-6.8843784071785166</c:v>
                </c:pt>
                <c:pt idx="116">
                  <c:v>-6.8843784071785166</c:v>
                </c:pt>
                <c:pt idx="117">
                  <c:v>-6.8843784071785166</c:v>
                </c:pt>
                <c:pt idx="118">
                  <c:v>-6.7835690973405427</c:v>
                </c:pt>
                <c:pt idx="119">
                  <c:v>-6.7835690973405427</c:v>
                </c:pt>
                <c:pt idx="120">
                  <c:v>-6.6827597875025688</c:v>
                </c:pt>
                <c:pt idx="121">
                  <c:v>-6.6827597875025688</c:v>
                </c:pt>
                <c:pt idx="122">
                  <c:v>-6.6827597875025688</c:v>
                </c:pt>
                <c:pt idx="123">
                  <c:v>-6.581950477664595</c:v>
                </c:pt>
                <c:pt idx="124">
                  <c:v>-6.2795225481506742</c:v>
                </c:pt>
                <c:pt idx="125">
                  <c:v>-6.3803318579886472</c:v>
                </c:pt>
                <c:pt idx="126">
                  <c:v>-6.4811411678266211</c:v>
                </c:pt>
                <c:pt idx="127">
                  <c:v>-6.3803318579886472</c:v>
                </c:pt>
                <c:pt idx="128">
                  <c:v>-6.3803318579886472</c:v>
                </c:pt>
                <c:pt idx="129">
                  <c:v>-6.4811411678266211</c:v>
                </c:pt>
                <c:pt idx="130">
                  <c:v>-6.4811411678266211</c:v>
                </c:pt>
                <c:pt idx="131">
                  <c:v>-6.581950477664595</c:v>
                </c:pt>
                <c:pt idx="132">
                  <c:v>-6.6827597875025688</c:v>
                </c:pt>
                <c:pt idx="133">
                  <c:v>-6.7835690973405427</c:v>
                </c:pt>
                <c:pt idx="134">
                  <c:v>-6.6827597875025688</c:v>
                </c:pt>
                <c:pt idx="135">
                  <c:v>-6.6827597875025688</c:v>
                </c:pt>
                <c:pt idx="136">
                  <c:v>-6.7835690973405427</c:v>
                </c:pt>
                <c:pt idx="137">
                  <c:v>-6.7835690973405427</c:v>
                </c:pt>
                <c:pt idx="138">
                  <c:v>-6.7835690973405427</c:v>
                </c:pt>
                <c:pt idx="139">
                  <c:v>-6.8843784071785166</c:v>
                </c:pt>
                <c:pt idx="140">
                  <c:v>-6.7835690973405427</c:v>
                </c:pt>
                <c:pt idx="141">
                  <c:v>-6.6827597875025688</c:v>
                </c:pt>
                <c:pt idx="142">
                  <c:v>-6.7835690973405427</c:v>
                </c:pt>
                <c:pt idx="143">
                  <c:v>-6.581950477664595</c:v>
                </c:pt>
                <c:pt idx="144">
                  <c:v>-6.3803318579886472</c:v>
                </c:pt>
                <c:pt idx="145">
                  <c:v>-6.581950477664595</c:v>
                </c:pt>
                <c:pt idx="146">
                  <c:v>-6.6827597875025688</c:v>
                </c:pt>
                <c:pt idx="147">
                  <c:v>-6.6827597875025688</c:v>
                </c:pt>
                <c:pt idx="148">
                  <c:v>-6.6827597875025688</c:v>
                </c:pt>
                <c:pt idx="149">
                  <c:v>-6.6827597875025688</c:v>
                </c:pt>
                <c:pt idx="150">
                  <c:v>-6.4811411678266211</c:v>
                </c:pt>
                <c:pt idx="151">
                  <c:v>-6.581950477664595</c:v>
                </c:pt>
                <c:pt idx="152">
                  <c:v>-6.6827597875025688</c:v>
                </c:pt>
                <c:pt idx="153">
                  <c:v>-6.6827597875025688</c:v>
                </c:pt>
                <c:pt idx="154">
                  <c:v>-6.581950477664595</c:v>
                </c:pt>
                <c:pt idx="155">
                  <c:v>-6.581950477664595</c:v>
                </c:pt>
                <c:pt idx="156">
                  <c:v>-6.4811411678266211</c:v>
                </c:pt>
                <c:pt idx="157">
                  <c:v>-6.4811411678266211</c:v>
                </c:pt>
                <c:pt idx="158">
                  <c:v>-6.4811411678266211</c:v>
                </c:pt>
                <c:pt idx="159">
                  <c:v>-6.2795225481506742</c:v>
                </c:pt>
                <c:pt idx="160">
                  <c:v>-6.4811411678266211</c:v>
                </c:pt>
                <c:pt idx="161">
                  <c:v>-6.4811411678266211</c:v>
                </c:pt>
                <c:pt idx="162">
                  <c:v>-6.4811411678266211</c:v>
                </c:pt>
                <c:pt idx="163">
                  <c:v>-6.3803318579886472</c:v>
                </c:pt>
                <c:pt idx="164">
                  <c:v>-6.3803318579886472</c:v>
                </c:pt>
                <c:pt idx="165">
                  <c:v>-6.2795225481506742</c:v>
                </c:pt>
                <c:pt idx="166">
                  <c:v>-6.4811411678266211</c:v>
                </c:pt>
                <c:pt idx="167">
                  <c:v>-6.6827597875025688</c:v>
                </c:pt>
                <c:pt idx="168">
                  <c:v>-6.581950477664595</c:v>
                </c:pt>
                <c:pt idx="169">
                  <c:v>-6.581950477664595</c:v>
                </c:pt>
                <c:pt idx="170">
                  <c:v>-6.2795225481506742</c:v>
                </c:pt>
                <c:pt idx="171">
                  <c:v>-6.0779039284747265</c:v>
                </c:pt>
                <c:pt idx="172">
                  <c:v>-6.4811411678266211</c:v>
                </c:pt>
                <c:pt idx="173">
                  <c:v>-6.3803318579886472</c:v>
                </c:pt>
                <c:pt idx="174">
                  <c:v>-6.0779039284747265</c:v>
                </c:pt>
                <c:pt idx="175">
                  <c:v>-6.0779039284747265</c:v>
                </c:pt>
                <c:pt idx="176">
                  <c:v>-6.0779039284747265</c:v>
                </c:pt>
                <c:pt idx="177">
                  <c:v>-5.9770946186367526</c:v>
                </c:pt>
                <c:pt idx="178">
                  <c:v>-6.0779039284747265</c:v>
                </c:pt>
                <c:pt idx="179">
                  <c:v>-6.0779039284747265</c:v>
                </c:pt>
                <c:pt idx="180">
                  <c:v>-5.9770946186367526</c:v>
                </c:pt>
                <c:pt idx="181">
                  <c:v>-6.3803318579886472</c:v>
                </c:pt>
                <c:pt idx="182">
                  <c:v>-6.3803318579886472</c:v>
                </c:pt>
                <c:pt idx="183">
                  <c:v>-6.3803318579886472</c:v>
                </c:pt>
                <c:pt idx="184">
                  <c:v>-6.3803318579886472</c:v>
                </c:pt>
                <c:pt idx="185">
                  <c:v>-6.2795225481506742</c:v>
                </c:pt>
                <c:pt idx="186">
                  <c:v>-6.2795225481506742</c:v>
                </c:pt>
                <c:pt idx="187">
                  <c:v>-6.0779039284747265</c:v>
                </c:pt>
                <c:pt idx="188">
                  <c:v>-6.1787132383127004</c:v>
                </c:pt>
                <c:pt idx="189">
                  <c:v>-6.1787132383127004</c:v>
                </c:pt>
                <c:pt idx="190">
                  <c:v>-6.2795225481506742</c:v>
                </c:pt>
                <c:pt idx="191">
                  <c:v>-6.3803318579886472</c:v>
                </c:pt>
                <c:pt idx="192">
                  <c:v>-6.3803318579886472</c:v>
                </c:pt>
                <c:pt idx="193">
                  <c:v>-6.3803318579886472</c:v>
                </c:pt>
                <c:pt idx="194">
                  <c:v>-6.1787132383127004</c:v>
                </c:pt>
                <c:pt idx="195">
                  <c:v>-6.1787132383127004</c:v>
                </c:pt>
                <c:pt idx="196">
                  <c:v>-6.1787132383127004</c:v>
                </c:pt>
                <c:pt idx="197">
                  <c:v>-5.9770946186367526</c:v>
                </c:pt>
                <c:pt idx="198">
                  <c:v>-6.0779039284747265</c:v>
                </c:pt>
                <c:pt idx="199">
                  <c:v>-5.9770946186367526</c:v>
                </c:pt>
                <c:pt idx="200">
                  <c:v>-5.8762853087987788</c:v>
                </c:pt>
                <c:pt idx="201">
                  <c:v>-5.8762853087987788</c:v>
                </c:pt>
                <c:pt idx="202">
                  <c:v>-5.8762853087987788</c:v>
                </c:pt>
                <c:pt idx="203">
                  <c:v>-5.8762853087987788</c:v>
                </c:pt>
                <c:pt idx="204">
                  <c:v>-5.7754759989608058</c:v>
                </c:pt>
                <c:pt idx="205">
                  <c:v>-5.573857379284858</c:v>
                </c:pt>
                <c:pt idx="206">
                  <c:v>-5.8762853087987788</c:v>
                </c:pt>
                <c:pt idx="207">
                  <c:v>-5.7754759989608058</c:v>
                </c:pt>
                <c:pt idx="208">
                  <c:v>-5.8762853087987788</c:v>
                </c:pt>
                <c:pt idx="209">
                  <c:v>-5.9770946186367526</c:v>
                </c:pt>
                <c:pt idx="210">
                  <c:v>-5.9770946186367526</c:v>
                </c:pt>
                <c:pt idx="211">
                  <c:v>-5.8762853087987788</c:v>
                </c:pt>
                <c:pt idx="212">
                  <c:v>-5.9770946186367526</c:v>
                </c:pt>
                <c:pt idx="213">
                  <c:v>-6.0779039284747265</c:v>
                </c:pt>
                <c:pt idx="214">
                  <c:v>-6.1787132383127004</c:v>
                </c:pt>
                <c:pt idx="215">
                  <c:v>-6.0779039284747265</c:v>
                </c:pt>
                <c:pt idx="216">
                  <c:v>-6.0779039284747265</c:v>
                </c:pt>
                <c:pt idx="217">
                  <c:v>-6.0779039284747265</c:v>
                </c:pt>
                <c:pt idx="218">
                  <c:v>-5.9770946186367526</c:v>
                </c:pt>
                <c:pt idx="219">
                  <c:v>-5.9770946186367526</c:v>
                </c:pt>
                <c:pt idx="220">
                  <c:v>-6.1787132383127004</c:v>
                </c:pt>
                <c:pt idx="221">
                  <c:v>-5.9770946186367526</c:v>
                </c:pt>
                <c:pt idx="222">
                  <c:v>-5.9770946186367526</c:v>
                </c:pt>
                <c:pt idx="223">
                  <c:v>-5.8762853087987788</c:v>
                </c:pt>
                <c:pt idx="224">
                  <c:v>-5.8762853087987788</c:v>
                </c:pt>
                <c:pt idx="225">
                  <c:v>-5.7754759989608058</c:v>
                </c:pt>
                <c:pt idx="226">
                  <c:v>-5.674666689122831</c:v>
                </c:pt>
                <c:pt idx="227">
                  <c:v>-5.7754759989608058</c:v>
                </c:pt>
                <c:pt idx="228">
                  <c:v>-5.674666689122831</c:v>
                </c:pt>
                <c:pt idx="229">
                  <c:v>-5.573857379284858</c:v>
                </c:pt>
                <c:pt idx="230">
                  <c:v>-5.7754759989608058</c:v>
                </c:pt>
                <c:pt idx="231">
                  <c:v>-5.573857379284858</c:v>
                </c:pt>
                <c:pt idx="232">
                  <c:v>-5.674666689122831</c:v>
                </c:pt>
                <c:pt idx="233">
                  <c:v>-5.8762853087987788</c:v>
                </c:pt>
                <c:pt idx="234">
                  <c:v>-5.7754759989608058</c:v>
                </c:pt>
                <c:pt idx="235">
                  <c:v>-5.7754759989608058</c:v>
                </c:pt>
                <c:pt idx="236">
                  <c:v>-5.7754759989608058</c:v>
                </c:pt>
                <c:pt idx="237">
                  <c:v>-5.7754759989608058</c:v>
                </c:pt>
                <c:pt idx="238">
                  <c:v>-5.8762853087987788</c:v>
                </c:pt>
                <c:pt idx="239">
                  <c:v>-5.7754759989608058</c:v>
                </c:pt>
                <c:pt idx="240">
                  <c:v>-5.8762853087987788</c:v>
                </c:pt>
                <c:pt idx="241">
                  <c:v>-5.9770946186367526</c:v>
                </c:pt>
                <c:pt idx="242">
                  <c:v>-5.8762853087987788</c:v>
                </c:pt>
                <c:pt idx="243">
                  <c:v>-5.7754759989608058</c:v>
                </c:pt>
                <c:pt idx="244">
                  <c:v>-5.7754759989608058</c:v>
                </c:pt>
                <c:pt idx="245">
                  <c:v>-5.7754759989608058</c:v>
                </c:pt>
                <c:pt idx="246">
                  <c:v>-5.7754759989608058</c:v>
                </c:pt>
                <c:pt idx="247">
                  <c:v>-5.573857379284858</c:v>
                </c:pt>
                <c:pt idx="248">
                  <c:v>-5.674666689122831</c:v>
                </c:pt>
                <c:pt idx="249">
                  <c:v>-5.573857379284858</c:v>
                </c:pt>
                <c:pt idx="250">
                  <c:v>-5.4730480694468833</c:v>
                </c:pt>
                <c:pt idx="251">
                  <c:v>-5.573857379284858</c:v>
                </c:pt>
                <c:pt idx="252">
                  <c:v>-5.573857379284858</c:v>
                </c:pt>
                <c:pt idx="253">
                  <c:v>-5.573857379284858</c:v>
                </c:pt>
                <c:pt idx="254">
                  <c:v>-5.674666689122831</c:v>
                </c:pt>
                <c:pt idx="255">
                  <c:v>-5.674666689122831</c:v>
                </c:pt>
                <c:pt idx="256">
                  <c:v>-5.573857379284858</c:v>
                </c:pt>
                <c:pt idx="257">
                  <c:v>-5.4730480694468833</c:v>
                </c:pt>
                <c:pt idx="258">
                  <c:v>-5.573857379284858</c:v>
                </c:pt>
                <c:pt idx="259">
                  <c:v>-5.573857379284858</c:v>
                </c:pt>
                <c:pt idx="260">
                  <c:v>-5.573857379284858</c:v>
                </c:pt>
                <c:pt idx="261">
                  <c:v>-5.4730480694468833</c:v>
                </c:pt>
                <c:pt idx="262">
                  <c:v>-5.4730480694468833</c:v>
                </c:pt>
                <c:pt idx="263">
                  <c:v>-5.573857379284858</c:v>
                </c:pt>
                <c:pt idx="264">
                  <c:v>-5.573857379284858</c:v>
                </c:pt>
                <c:pt idx="265">
                  <c:v>-5.573857379284858</c:v>
                </c:pt>
                <c:pt idx="266">
                  <c:v>-5.573857379284858</c:v>
                </c:pt>
                <c:pt idx="267">
                  <c:v>-5.573857379284858</c:v>
                </c:pt>
                <c:pt idx="268">
                  <c:v>-5.573857379284858</c:v>
                </c:pt>
                <c:pt idx="269">
                  <c:v>-5.573857379284858</c:v>
                </c:pt>
                <c:pt idx="270">
                  <c:v>-5.4730480694468833</c:v>
                </c:pt>
                <c:pt idx="271">
                  <c:v>-5.4730480694468833</c:v>
                </c:pt>
                <c:pt idx="272">
                  <c:v>-5.4730480694468833</c:v>
                </c:pt>
                <c:pt idx="273">
                  <c:v>-5.4730480694468833</c:v>
                </c:pt>
                <c:pt idx="274">
                  <c:v>-5.3722387596089103</c:v>
                </c:pt>
                <c:pt idx="275">
                  <c:v>-5.4730480694468833</c:v>
                </c:pt>
                <c:pt idx="276">
                  <c:v>-5.4730480694468833</c:v>
                </c:pt>
                <c:pt idx="277">
                  <c:v>-5.4730480694468833</c:v>
                </c:pt>
                <c:pt idx="278">
                  <c:v>-5.3722387596089103</c:v>
                </c:pt>
                <c:pt idx="279">
                  <c:v>-5.3722387596089103</c:v>
                </c:pt>
                <c:pt idx="280">
                  <c:v>-5.4730480694468833</c:v>
                </c:pt>
                <c:pt idx="281">
                  <c:v>-5.4730480694468833</c:v>
                </c:pt>
                <c:pt idx="282">
                  <c:v>-5.3722387596089103</c:v>
                </c:pt>
                <c:pt idx="283">
                  <c:v>-5.4730480694468833</c:v>
                </c:pt>
                <c:pt idx="284">
                  <c:v>-5.4730480694468833</c:v>
                </c:pt>
                <c:pt idx="285">
                  <c:v>-5.4730480694468833</c:v>
                </c:pt>
                <c:pt idx="286">
                  <c:v>-5.2714294497709364</c:v>
                </c:pt>
                <c:pt idx="287">
                  <c:v>-5.2714294497709364</c:v>
                </c:pt>
                <c:pt idx="288">
                  <c:v>-5.4730480694468833</c:v>
                </c:pt>
                <c:pt idx="289">
                  <c:v>-5.4730480694468833</c:v>
                </c:pt>
                <c:pt idx="290">
                  <c:v>-5.3722387596089103</c:v>
                </c:pt>
                <c:pt idx="291">
                  <c:v>-5.2714294497709364</c:v>
                </c:pt>
                <c:pt idx="292">
                  <c:v>-5.3722387596089103</c:v>
                </c:pt>
                <c:pt idx="293">
                  <c:v>-5.2714294497709364</c:v>
                </c:pt>
                <c:pt idx="294">
                  <c:v>-5.0698108300949887</c:v>
                </c:pt>
                <c:pt idx="295">
                  <c:v>-5.1706201399329625</c:v>
                </c:pt>
                <c:pt idx="296">
                  <c:v>-5.2714294497709364</c:v>
                </c:pt>
                <c:pt idx="297">
                  <c:v>-5.1706201399329625</c:v>
                </c:pt>
                <c:pt idx="298">
                  <c:v>-5.2714294497709364</c:v>
                </c:pt>
                <c:pt idx="299">
                  <c:v>-5.1706201399329625</c:v>
                </c:pt>
                <c:pt idx="300">
                  <c:v>-5.1706201399329625</c:v>
                </c:pt>
                <c:pt idx="301">
                  <c:v>-5.3722387596089103</c:v>
                </c:pt>
                <c:pt idx="302">
                  <c:v>-5.2714294497709364</c:v>
                </c:pt>
                <c:pt idx="303">
                  <c:v>-5.1706201399329625</c:v>
                </c:pt>
                <c:pt idx="304">
                  <c:v>-5.0698108300949887</c:v>
                </c:pt>
                <c:pt idx="305">
                  <c:v>-5.0698108300949887</c:v>
                </c:pt>
                <c:pt idx="306">
                  <c:v>-5.0698108300949887</c:v>
                </c:pt>
                <c:pt idx="307">
                  <c:v>-5.0698108300949887</c:v>
                </c:pt>
                <c:pt idx="308">
                  <c:v>-5.1706201399329625</c:v>
                </c:pt>
                <c:pt idx="309">
                  <c:v>-5.0698108300949887</c:v>
                </c:pt>
                <c:pt idx="310">
                  <c:v>-5.1706201399329625</c:v>
                </c:pt>
                <c:pt idx="311">
                  <c:v>-5.2714294497709364</c:v>
                </c:pt>
                <c:pt idx="312">
                  <c:v>-5.1706201399329625</c:v>
                </c:pt>
                <c:pt idx="313">
                  <c:v>-4.9690015202570148</c:v>
                </c:pt>
                <c:pt idx="314">
                  <c:v>-4.9690015202570148</c:v>
                </c:pt>
                <c:pt idx="315">
                  <c:v>-4.767382900581068</c:v>
                </c:pt>
                <c:pt idx="316">
                  <c:v>-4.9690015202570148</c:v>
                </c:pt>
                <c:pt idx="317">
                  <c:v>-4.9690015202570148</c:v>
                </c:pt>
                <c:pt idx="318">
                  <c:v>-4.6665735907430932</c:v>
                </c:pt>
                <c:pt idx="319">
                  <c:v>-4.3641456612291725</c:v>
                </c:pt>
                <c:pt idx="320">
                  <c:v>-4.8681922104190409</c:v>
                </c:pt>
                <c:pt idx="321">
                  <c:v>-4.9690015202570148</c:v>
                </c:pt>
                <c:pt idx="322">
                  <c:v>-4.8681922104190409</c:v>
                </c:pt>
                <c:pt idx="323">
                  <c:v>-4.8681922104190409</c:v>
                </c:pt>
                <c:pt idx="324">
                  <c:v>-5.0698108300949887</c:v>
                </c:pt>
                <c:pt idx="325">
                  <c:v>-4.9690015202570148</c:v>
                </c:pt>
                <c:pt idx="326">
                  <c:v>-4.9690015202570148</c:v>
                </c:pt>
                <c:pt idx="327">
                  <c:v>-4.767382900581068</c:v>
                </c:pt>
                <c:pt idx="328">
                  <c:v>-4.9690015202570148</c:v>
                </c:pt>
                <c:pt idx="329">
                  <c:v>-5.0698108300949887</c:v>
                </c:pt>
                <c:pt idx="330">
                  <c:v>-5.1706201399329625</c:v>
                </c:pt>
                <c:pt idx="331">
                  <c:v>-5.0698108300949887</c:v>
                </c:pt>
                <c:pt idx="332">
                  <c:v>-5.2714294497709364</c:v>
                </c:pt>
                <c:pt idx="333">
                  <c:v>-5.3722387596089103</c:v>
                </c:pt>
                <c:pt idx="334">
                  <c:v>-5.1706201399329625</c:v>
                </c:pt>
                <c:pt idx="335">
                  <c:v>-5.1706201399329625</c:v>
                </c:pt>
                <c:pt idx="336">
                  <c:v>-5.2714294497709364</c:v>
                </c:pt>
                <c:pt idx="337">
                  <c:v>-4.9690015202570148</c:v>
                </c:pt>
                <c:pt idx="338">
                  <c:v>-4.767382900581068</c:v>
                </c:pt>
                <c:pt idx="339">
                  <c:v>-4.9690015202570148</c:v>
                </c:pt>
                <c:pt idx="340">
                  <c:v>-5.0698108300949887</c:v>
                </c:pt>
                <c:pt idx="341">
                  <c:v>-5.0698108300949887</c:v>
                </c:pt>
                <c:pt idx="342">
                  <c:v>-5.0698108300949887</c:v>
                </c:pt>
                <c:pt idx="343">
                  <c:v>-5.0698108300949887</c:v>
                </c:pt>
                <c:pt idx="344">
                  <c:v>-4.9690015202570148</c:v>
                </c:pt>
                <c:pt idx="345">
                  <c:v>-4.767382900581068</c:v>
                </c:pt>
                <c:pt idx="346">
                  <c:v>-4.6665735907430932</c:v>
                </c:pt>
                <c:pt idx="347">
                  <c:v>-4.5657642809051202</c:v>
                </c:pt>
                <c:pt idx="348">
                  <c:v>-4.3641456612291725</c:v>
                </c:pt>
                <c:pt idx="349">
                  <c:v>-4.2633363513911986</c:v>
                </c:pt>
                <c:pt idx="350">
                  <c:v>-4.6665735907430932</c:v>
                </c:pt>
                <c:pt idx="351">
                  <c:v>-5.0698108300949887</c:v>
                </c:pt>
                <c:pt idx="352">
                  <c:v>-5.1706201399329625</c:v>
                </c:pt>
                <c:pt idx="353">
                  <c:v>-5.2714294497709364</c:v>
                </c:pt>
                <c:pt idx="354">
                  <c:v>-5.1706201399329625</c:v>
                </c:pt>
                <c:pt idx="355">
                  <c:v>-5.2714294497709364</c:v>
                </c:pt>
                <c:pt idx="356">
                  <c:v>-5.1706201399329625</c:v>
                </c:pt>
                <c:pt idx="357">
                  <c:v>-5.1706201399329625</c:v>
                </c:pt>
                <c:pt idx="358">
                  <c:v>-5.1706201399329625</c:v>
                </c:pt>
                <c:pt idx="359">
                  <c:v>-5.3722387596089103</c:v>
                </c:pt>
                <c:pt idx="360">
                  <c:v>-5.2714294497709364</c:v>
                </c:pt>
                <c:pt idx="361">
                  <c:v>-4.8681922104190409</c:v>
                </c:pt>
                <c:pt idx="362">
                  <c:v>-5.1706201399329625</c:v>
                </c:pt>
                <c:pt idx="363">
                  <c:v>-5.1706201399329625</c:v>
                </c:pt>
                <c:pt idx="364">
                  <c:v>-5.1706201399329625</c:v>
                </c:pt>
                <c:pt idx="365">
                  <c:v>-5.0698108300949887</c:v>
                </c:pt>
                <c:pt idx="366">
                  <c:v>-4.8681922104190409</c:v>
                </c:pt>
                <c:pt idx="367">
                  <c:v>-5.0698108300949887</c:v>
                </c:pt>
                <c:pt idx="368">
                  <c:v>-4.9690015202570148</c:v>
                </c:pt>
                <c:pt idx="369">
                  <c:v>-5.0698108300949887</c:v>
                </c:pt>
                <c:pt idx="370">
                  <c:v>-4.9690015202570148</c:v>
                </c:pt>
                <c:pt idx="371">
                  <c:v>-4.9690015202570148</c:v>
                </c:pt>
                <c:pt idx="372">
                  <c:v>-5.0698108300949887</c:v>
                </c:pt>
                <c:pt idx="373">
                  <c:v>-4.767382900581068</c:v>
                </c:pt>
                <c:pt idx="374">
                  <c:v>-4.9690015202570148</c:v>
                </c:pt>
                <c:pt idx="375">
                  <c:v>-4.8681922104190409</c:v>
                </c:pt>
                <c:pt idx="376">
                  <c:v>-4.6665735907430932</c:v>
                </c:pt>
                <c:pt idx="377">
                  <c:v>-4.6665735907430932</c:v>
                </c:pt>
                <c:pt idx="378">
                  <c:v>-5.0698108300949887</c:v>
                </c:pt>
                <c:pt idx="379">
                  <c:v>-5.0698108300949887</c:v>
                </c:pt>
                <c:pt idx="380">
                  <c:v>-5.0698108300949887</c:v>
                </c:pt>
                <c:pt idx="381">
                  <c:v>-5.0698108300949887</c:v>
                </c:pt>
                <c:pt idx="382">
                  <c:v>-4.9690015202570148</c:v>
                </c:pt>
                <c:pt idx="383">
                  <c:v>-4.8681922104190409</c:v>
                </c:pt>
                <c:pt idx="384">
                  <c:v>-4.767382900581068</c:v>
                </c:pt>
                <c:pt idx="385">
                  <c:v>-4.8681922104190409</c:v>
                </c:pt>
                <c:pt idx="386">
                  <c:v>-4.9690015202570148</c:v>
                </c:pt>
                <c:pt idx="387">
                  <c:v>-4.767382900581068</c:v>
                </c:pt>
                <c:pt idx="388">
                  <c:v>-4.6665735907430932</c:v>
                </c:pt>
                <c:pt idx="389">
                  <c:v>-4.6665735907430932</c:v>
                </c:pt>
                <c:pt idx="390">
                  <c:v>-4.767382900581068</c:v>
                </c:pt>
                <c:pt idx="391">
                  <c:v>-4.5657642809051202</c:v>
                </c:pt>
                <c:pt idx="392">
                  <c:v>-4.6665735907430932</c:v>
                </c:pt>
                <c:pt idx="393">
                  <c:v>-4.8681922104190409</c:v>
                </c:pt>
                <c:pt idx="394">
                  <c:v>-4.9690015202570148</c:v>
                </c:pt>
                <c:pt idx="395">
                  <c:v>-4.767382900581068</c:v>
                </c:pt>
                <c:pt idx="396">
                  <c:v>-4.8681922104190409</c:v>
                </c:pt>
                <c:pt idx="397">
                  <c:v>-4.9690015202570148</c:v>
                </c:pt>
                <c:pt idx="398">
                  <c:v>-4.9690015202570148</c:v>
                </c:pt>
                <c:pt idx="399">
                  <c:v>-4.9690015202570148</c:v>
                </c:pt>
                <c:pt idx="400">
                  <c:v>-5.0698108300949887</c:v>
                </c:pt>
                <c:pt idx="401">
                  <c:v>-5.0698108300949887</c:v>
                </c:pt>
                <c:pt idx="402">
                  <c:v>-4.6665735907430932</c:v>
                </c:pt>
                <c:pt idx="403">
                  <c:v>-4.8681922104190409</c:v>
                </c:pt>
                <c:pt idx="404">
                  <c:v>-4.9690015202570148</c:v>
                </c:pt>
                <c:pt idx="405">
                  <c:v>-4.9690015202570148</c:v>
                </c:pt>
                <c:pt idx="406">
                  <c:v>-4.8681922104190409</c:v>
                </c:pt>
                <c:pt idx="407">
                  <c:v>-4.6665735907430932</c:v>
                </c:pt>
                <c:pt idx="408">
                  <c:v>-4.767382900581068</c:v>
                </c:pt>
                <c:pt idx="409">
                  <c:v>-4.8681922104190409</c:v>
                </c:pt>
                <c:pt idx="410">
                  <c:v>-4.9690015202570148</c:v>
                </c:pt>
                <c:pt idx="411">
                  <c:v>-4.9690015202570148</c:v>
                </c:pt>
                <c:pt idx="412">
                  <c:v>-4.3641456612291725</c:v>
                </c:pt>
                <c:pt idx="413">
                  <c:v>-4.3641456612291725</c:v>
                </c:pt>
                <c:pt idx="414">
                  <c:v>-4.4649549710671455</c:v>
                </c:pt>
                <c:pt idx="415">
                  <c:v>-4.4649549710671455</c:v>
                </c:pt>
                <c:pt idx="416">
                  <c:v>-4.6665735907430932</c:v>
                </c:pt>
                <c:pt idx="417">
                  <c:v>-4.3641456612291725</c:v>
                </c:pt>
                <c:pt idx="418">
                  <c:v>-4.767382900581068</c:v>
                </c:pt>
                <c:pt idx="419">
                  <c:v>-4.767382900581068</c:v>
                </c:pt>
                <c:pt idx="420">
                  <c:v>-4.8681922104190409</c:v>
                </c:pt>
                <c:pt idx="421">
                  <c:v>-4.6665735907430932</c:v>
                </c:pt>
                <c:pt idx="422">
                  <c:v>-4.5657642809051202</c:v>
                </c:pt>
                <c:pt idx="423">
                  <c:v>-4.767382900581068</c:v>
                </c:pt>
                <c:pt idx="424">
                  <c:v>-4.767382900581068</c:v>
                </c:pt>
                <c:pt idx="425">
                  <c:v>-4.767382900581068</c:v>
                </c:pt>
                <c:pt idx="426">
                  <c:v>-4.767382900581068</c:v>
                </c:pt>
                <c:pt idx="427">
                  <c:v>-4.8681922104190409</c:v>
                </c:pt>
                <c:pt idx="428">
                  <c:v>-4.767382900581068</c:v>
                </c:pt>
                <c:pt idx="429">
                  <c:v>-4.6665735907430932</c:v>
                </c:pt>
                <c:pt idx="430">
                  <c:v>-4.6665735907430932</c:v>
                </c:pt>
                <c:pt idx="431">
                  <c:v>-4.8681922104190409</c:v>
                </c:pt>
                <c:pt idx="432">
                  <c:v>-4.9690015202570148</c:v>
                </c:pt>
                <c:pt idx="433">
                  <c:v>-4.9690015202570148</c:v>
                </c:pt>
                <c:pt idx="434">
                  <c:v>-4.8681922104190409</c:v>
                </c:pt>
                <c:pt idx="435">
                  <c:v>-4.9690015202570148</c:v>
                </c:pt>
                <c:pt idx="436">
                  <c:v>-4.8681922104190409</c:v>
                </c:pt>
                <c:pt idx="437">
                  <c:v>-4.8681922104190409</c:v>
                </c:pt>
                <c:pt idx="438">
                  <c:v>-4.8681922104190409</c:v>
                </c:pt>
                <c:pt idx="439">
                  <c:v>-4.8681922104190409</c:v>
                </c:pt>
                <c:pt idx="440">
                  <c:v>-4.767382900581068</c:v>
                </c:pt>
                <c:pt idx="441">
                  <c:v>-4.9690015202570148</c:v>
                </c:pt>
                <c:pt idx="442">
                  <c:v>-4.9690015202570148</c:v>
                </c:pt>
                <c:pt idx="443">
                  <c:v>-4.8681922104190409</c:v>
                </c:pt>
                <c:pt idx="444">
                  <c:v>-4.767382900581068</c:v>
                </c:pt>
                <c:pt idx="445">
                  <c:v>-4.767382900581068</c:v>
                </c:pt>
                <c:pt idx="446">
                  <c:v>-4.767382900581068</c:v>
                </c:pt>
                <c:pt idx="447">
                  <c:v>-4.8681922104190409</c:v>
                </c:pt>
                <c:pt idx="448">
                  <c:v>-4.9690015202570148</c:v>
                </c:pt>
                <c:pt idx="449">
                  <c:v>-4.9690015202570148</c:v>
                </c:pt>
                <c:pt idx="450">
                  <c:v>-4.8681922104190409</c:v>
                </c:pt>
                <c:pt idx="451">
                  <c:v>-4.9690015202570148</c:v>
                </c:pt>
                <c:pt idx="452">
                  <c:v>-4.6665735907430932</c:v>
                </c:pt>
                <c:pt idx="453">
                  <c:v>-4.9690015202570148</c:v>
                </c:pt>
                <c:pt idx="454">
                  <c:v>-5.1706201399329625</c:v>
                </c:pt>
                <c:pt idx="455">
                  <c:v>-5.2714294497709364</c:v>
                </c:pt>
                <c:pt idx="456">
                  <c:v>-5.1706201399329625</c:v>
                </c:pt>
                <c:pt idx="457">
                  <c:v>-5.0698108300949887</c:v>
                </c:pt>
                <c:pt idx="458">
                  <c:v>-4.9690015202570148</c:v>
                </c:pt>
                <c:pt idx="459">
                  <c:v>-5.0698108300949887</c:v>
                </c:pt>
                <c:pt idx="460">
                  <c:v>-5.0698108300949887</c:v>
                </c:pt>
                <c:pt idx="461">
                  <c:v>-4.8681922104190409</c:v>
                </c:pt>
                <c:pt idx="462">
                  <c:v>-4.767382900581068</c:v>
                </c:pt>
                <c:pt idx="463">
                  <c:v>-4.6665735907430932</c:v>
                </c:pt>
                <c:pt idx="464">
                  <c:v>-4.8681922104190409</c:v>
                </c:pt>
                <c:pt idx="465">
                  <c:v>-4.9690015202570148</c:v>
                </c:pt>
                <c:pt idx="466">
                  <c:v>-4.9690015202570148</c:v>
                </c:pt>
                <c:pt idx="467">
                  <c:v>-4.6665735907430932</c:v>
                </c:pt>
                <c:pt idx="468">
                  <c:v>-4.4649549710671455</c:v>
                </c:pt>
                <c:pt idx="469">
                  <c:v>-4.3641456612291725</c:v>
                </c:pt>
                <c:pt idx="470">
                  <c:v>-4.3641456612291725</c:v>
                </c:pt>
                <c:pt idx="471">
                  <c:v>-4.3641456612291725</c:v>
                </c:pt>
                <c:pt idx="472">
                  <c:v>-4.2633363513911986</c:v>
                </c:pt>
                <c:pt idx="473">
                  <c:v>-4.1625270415532247</c:v>
                </c:pt>
                <c:pt idx="474">
                  <c:v>-4.4649549710671455</c:v>
                </c:pt>
                <c:pt idx="475">
                  <c:v>-4.3641456612291725</c:v>
                </c:pt>
                <c:pt idx="476">
                  <c:v>-4.1625270415532247</c:v>
                </c:pt>
                <c:pt idx="477">
                  <c:v>-4.0617177317152517</c:v>
                </c:pt>
                <c:pt idx="478">
                  <c:v>-4.3641456612291725</c:v>
                </c:pt>
                <c:pt idx="479">
                  <c:v>-4.1625270415532247</c:v>
                </c:pt>
                <c:pt idx="480">
                  <c:v>-4.6665735907430932</c:v>
                </c:pt>
                <c:pt idx="481">
                  <c:v>-4.8681922104190409</c:v>
                </c:pt>
                <c:pt idx="482">
                  <c:v>-4.6665735907430932</c:v>
                </c:pt>
                <c:pt idx="483">
                  <c:v>-4.767382900581068</c:v>
                </c:pt>
                <c:pt idx="484">
                  <c:v>-4.8681922104190409</c:v>
                </c:pt>
                <c:pt idx="485">
                  <c:v>-4.767382900581068</c:v>
                </c:pt>
                <c:pt idx="486">
                  <c:v>-4.9690015202570148</c:v>
                </c:pt>
                <c:pt idx="487">
                  <c:v>-4.9690015202570148</c:v>
                </c:pt>
                <c:pt idx="488">
                  <c:v>-4.8681922104190409</c:v>
                </c:pt>
                <c:pt idx="489">
                  <c:v>-4.6665735907430932</c:v>
                </c:pt>
                <c:pt idx="490">
                  <c:v>-4.767382900581068</c:v>
                </c:pt>
                <c:pt idx="491">
                  <c:v>-4.6665735907430932</c:v>
                </c:pt>
                <c:pt idx="492">
                  <c:v>-4.8681922104190409</c:v>
                </c:pt>
                <c:pt idx="493">
                  <c:v>-4.767382900581068</c:v>
                </c:pt>
                <c:pt idx="494">
                  <c:v>-4.767382900581068</c:v>
                </c:pt>
                <c:pt idx="495">
                  <c:v>-4.8681922104190409</c:v>
                </c:pt>
                <c:pt idx="496">
                  <c:v>-4.9690015202570148</c:v>
                </c:pt>
                <c:pt idx="497">
                  <c:v>-4.9690015202570148</c:v>
                </c:pt>
                <c:pt idx="498">
                  <c:v>-4.8681922104190409</c:v>
                </c:pt>
                <c:pt idx="499">
                  <c:v>-4.6665735907430932</c:v>
                </c:pt>
                <c:pt idx="500">
                  <c:v>-4.6665735907430932</c:v>
                </c:pt>
                <c:pt idx="501">
                  <c:v>-4.4649549710671455</c:v>
                </c:pt>
                <c:pt idx="502">
                  <c:v>-4.767382900581068</c:v>
                </c:pt>
                <c:pt idx="503">
                  <c:v>-4.8681922104190409</c:v>
                </c:pt>
                <c:pt idx="504">
                  <c:v>-4.9690015202570148</c:v>
                </c:pt>
                <c:pt idx="505">
                  <c:v>-5.0698108300949887</c:v>
                </c:pt>
                <c:pt idx="506">
                  <c:v>-4.8681922104190409</c:v>
                </c:pt>
                <c:pt idx="507">
                  <c:v>-4.8681922104190409</c:v>
                </c:pt>
                <c:pt idx="508">
                  <c:v>-4.8681922104190409</c:v>
                </c:pt>
                <c:pt idx="509">
                  <c:v>-4.9690015202570148</c:v>
                </c:pt>
                <c:pt idx="510">
                  <c:v>-5.1706201399329625</c:v>
                </c:pt>
                <c:pt idx="511">
                  <c:v>-5.1706201399329625</c:v>
                </c:pt>
                <c:pt idx="512">
                  <c:v>-5.0698108300949887</c:v>
                </c:pt>
                <c:pt idx="513">
                  <c:v>-5.0698108300949887</c:v>
                </c:pt>
                <c:pt idx="514">
                  <c:v>-5.1706201399329625</c:v>
                </c:pt>
                <c:pt idx="515">
                  <c:v>-5.1706201399329625</c:v>
                </c:pt>
                <c:pt idx="516">
                  <c:v>-5.1706201399329625</c:v>
                </c:pt>
                <c:pt idx="517">
                  <c:v>-5.0698108300949887</c:v>
                </c:pt>
                <c:pt idx="518">
                  <c:v>-4.6665735907430932</c:v>
                </c:pt>
                <c:pt idx="519">
                  <c:v>-4.6665735907430932</c:v>
                </c:pt>
                <c:pt idx="520">
                  <c:v>-4.767382900581068</c:v>
                </c:pt>
                <c:pt idx="521">
                  <c:v>-4.9690015202570148</c:v>
                </c:pt>
                <c:pt idx="522">
                  <c:v>-4.767382900581068</c:v>
                </c:pt>
                <c:pt idx="523">
                  <c:v>-4.6665735907430932</c:v>
                </c:pt>
                <c:pt idx="524">
                  <c:v>-4.5657642809051202</c:v>
                </c:pt>
                <c:pt idx="525">
                  <c:v>-5.0698108300949887</c:v>
                </c:pt>
                <c:pt idx="526">
                  <c:v>-5.1706201399329625</c:v>
                </c:pt>
                <c:pt idx="527">
                  <c:v>-5.2714294497709364</c:v>
                </c:pt>
                <c:pt idx="528">
                  <c:v>-4.9690015202570148</c:v>
                </c:pt>
                <c:pt idx="529">
                  <c:v>-4.9690015202570148</c:v>
                </c:pt>
                <c:pt idx="530">
                  <c:v>-4.9690015202570148</c:v>
                </c:pt>
                <c:pt idx="531">
                  <c:v>-4.9690015202570148</c:v>
                </c:pt>
                <c:pt idx="532">
                  <c:v>-4.9690015202570148</c:v>
                </c:pt>
                <c:pt idx="533">
                  <c:v>-4.9690015202570148</c:v>
                </c:pt>
                <c:pt idx="534">
                  <c:v>-4.9690015202570148</c:v>
                </c:pt>
                <c:pt idx="535">
                  <c:v>-5.0698108300949887</c:v>
                </c:pt>
                <c:pt idx="536">
                  <c:v>-4.9690015202570148</c:v>
                </c:pt>
                <c:pt idx="537">
                  <c:v>-4.8681922104190409</c:v>
                </c:pt>
                <c:pt idx="538">
                  <c:v>-4.767382900581068</c:v>
                </c:pt>
                <c:pt idx="539">
                  <c:v>-4.767382900581068</c:v>
                </c:pt>
                <c:pt idx="540">
                  <c:v>-4.9690015202570148</c:v>
                </c:pt>
                <c:pt idx="541">
                  <c:v>-4.767382900581068</c:v>
                </c:pt>
                <c:pt idx="542">
                  <c:v>-4.8681922104190409</c:v>
                </c:pt>
                <c:pt idx="543">
                  <c:v>-4.8681922104190409</c:v>
                </c:pt>
                <c:pt idx="544">
                  <c:v>-4.8681922104190409</c:v>
                </c:pt>
                <c:pt idx="545">
                  <c:v>-4.8681922104190409</c:v>
                </c:pt>
                <c:pt idx="546">
                  <c:v>-4.8681922104190409</c:v>
                </c:pt>
                <c:pt idx="547">
                  <c:v>-4.767382900581068</c:v>
                </c:pt>
                <c:pt idx="548">
                  <c:v>-4.767382900581068</c:v>
                </c:pt>
                <c:pt idx="549">
                  <c:v>-4.8681922104190409</c:v>
                </c:pt>
                <c:pt idx="550">
                  <c:v>-4.8681922104190409</c:v>
                </c:pt>
                <c:pt idx="551">
                  <c:v>-4.8681922104190409</c:v>
                </c:pt>
                <c:pt idx="552">
                  <c:v>-4.9690015202570148</c:v>
                </c:pt>
                <c:pt idx="553">
                  <c:v>-4.9690015202570148</c:v>
                </c:pt>
                <c:pt idx="554">
                  <c:v>-4.9690015202570148</c:v>
                </c:pt>
                <c:pt idx="555">
                  <c:v>-4.9690015202570148</c:v>
                </c:pt>
                <c:pt idx="556">
                  <c:v>-4.9690015202570148</c:v>
                </c:pt>
                <c:pt idx="557">
                  <c:v>-5.0698108300949887</c:v>
                </c:pt>
                <c:pt idx="558">
                  <c:v>-4.9690015202570148</c:v>
                </c:pt>
                <c:pt idx="559">
                  <c:v>-4.9690015202570148</c:v>
                </c:pt>
                <c:pt idx="560">
                  <c:v>-4.9690015202570148</c:v>
                </c:pt>
                <c:pt idx="561">
                  <c:v>-5.0698108300949887</c:v>
                </c:pt>
                <c:pt idx="562">
                  <c:v>-4.9690015202570148</c:v>
                </c:pt>
                <c:pt idx="563">
                  <c:v>-4.8681922104190409</c:v>
                </c:pt>
                <c:pt idx="564">
                  <c:v>-4.8681922104190409</c:v>
                </c:pt>
                <c:pt idx="565">
                  <c:v>-4.9690015202570148</c:v>
                </c:pt>
                <c:pt idx="566">
                  <c:v>-4.9690015202570148</c:v>
                </c:pt>
                <c:pt idx="567">
                  <c:v>-5.0698108300949887</c:v>
                </c:pt>
                <c:pt idx="568">
                  <c:v>-5.0698108300949887</c:v>
                </c:pt>
                <c:pt idx="569">
                  <c:v>-5.0698108300949887</c:v>
                </c:pt>
                <c:pt idx="570">
                  <c:v>-5.0698108300949887</c:v>
                </c:pt>
                <c:pt idx="571">
                  <c:v>-5.1706201399329625</c:v>
                </c:pt>
                <c:pt idx="572">
                  <c:v>-5.0698108300949887</c:v>
                </c:pt>
                <c:pt idx="573">
                  <c:v>-5.1706201399329625</c:v>
                </c:pt>
                <c:pt idx="574">
                  <c:v>-5.1706201399329625</c:v>
                </c:pt>
                <c:pt idx="575">
                  <c:v>-5.1706201399329625</c:v>
                </c:pt>
                <c:pt idx="576">
                  <c:v>-5.1706201399329625</c:v>
                </c:pt>
                <c:pt idx="577">
                  <c:v>-5.2714294497709364</c:v>
                </c:pt>
                <c:pt idx="578">
                  <c:v>-5.1706201399329625</c:v>
                </c:pt>
                <c:pt idx="579">
                  <c:v>-5.1706201399329625</c:v>
                </c:pt>
                <c:pt idx="580">
                  <c:v>-5.0698108300949887</c:v>
                </c:pt>
                <c:pt idx="581">
                  <c:v>-5.0698108300949887</c:v>
                </c:pt>
                <c:pt idx="582">
                  <c:v>-5.0698108300949887</c:v>
                </c:pt>
                <c:pt idx="583">
                  <c:v>-5.0698108300949887</c:v>
                </c:pt>
                <c:pt idx="584">
                  <c:v>-5.0698108300949887</c:v>
                </c:pt>
                <c:pt idx="585">
                  <c:v>-5.0698108300949887</c:v>
                </c:pt>
                <c:pt idx="586">
                  <c:v>-5.0698108300949887</c:v>
                </c:pt>
                <c:pt idx="587">
                  <c:v>-5.1706201399329625</c:v>
                </c:pt>
                <c:pt idx="588">
                  <c:v>-5.0698108300949887</c:v>
                </c:pt>
                <c:pt idx="589">
                  <c:v>-5.1706201399329625</c:v>
                </c:pt>
                <c:pt idx="590">
                  <c:v>-5.0698108300949887</c:v>
                </c:pt>
                <c:pt idx="591">
                  <c:v>-5.1706201399329625</c:v>
                </c:pt>
                <c:pt idx="592">
                  <c:v>-5.1706201399329625</c:v>
                </c:pt>
                <c:pt idx="593">
                  <c:v>-5.1706201399329625</c:v>
                </c:pt>
                <c:pt idx="594">
                  <c:v>-5.1706201399329625</c:v>
                </c:pt>
                <c:pt idx="595">
                  <c:v>-5.2714294497709364</c:v>
                </c:pt>
                <c:pt idx="596">
                  <c:v>-5.1706201399329625</c:v>
                </c:pt>
                <c:pt idx="597">
                  <c:v>-5.1706201399329625</c:v>
                </c:pt>
                <c:pt idx="598">
                  <c:v>-5.1706201399329625</c:v>
                </c:pt>
                <c:pt idx="599">
                  <c:v>-5.2714294497709364</c:v>
                </c:pt>
                <c:pt idx="600">
                  <c:v>-5.1706201399329625</c:v>
                </c:pt>
                <c:pt idx="601">
                  <c:v>-5.1706201399329625</c:v>
                </c:pt>
                <c:pt idx="602">
                  <c:v>-5.2714294497709364</c:v>
                </c:pt>
                <c:pt idx="603">
                  <c:v>-5.2714294497709364</c:v>
                </c:pt>
                <c:pt idx="604">
                  <c:v>-5.1706201399329625</c:v>
                </c:pt>
                <c:pt idx="605">
                  <c:v>-5.0698108300949887</c:v>
                </c:pt>
                <c:pt idx="606">
                  <c:v>-5.1706201399329625</c:v>
                </c:pt>
                <c:pt idx="607">
                  <c:v>-5.2714294497709364</c:v>
                </c:pt>
                <c:pt idx="608">
                  <c:v>-5.0698108300949887</c:v>
                </c:pt>
                <c:pt idx="609">
                  <c:v>-5.1706201399329625</c:v>
                </c:pt>
                <c:pt idx="610">
                  <c:v>-5.1706201399329625</c:v>
                </c:pt>
                <c:pt idx="611">
                  <c:v>-5.1706201399329625</c:v>
                </c:pt>
                <c:pt idx="612">
                  <c:v>-5.1706201399329625</c:v>
                </c:pt>
                <c:pt idx="613">
                  <c:v>-5.2714294497709364</c:v>
                </c:pt>
                <c:pt idx="614">
                  <c:v>-5.1706201399329625</c:v>
                </c:pt>
                <c:pt idx="615">
                  <c:v>-5.1706201399329625</c:v>
                </c:pt>
                <c:pt idx="616">
                  <c:v>-5.1706201399329625</c:v>
                </c:pt>
                <c:pt idx="617">
                  <c:v>-5.2714294497709364</c:v>
                </c:pt>
                <c:pt idx="618">
                  <c:v>-5.2714294497709364</c:v>
                </c:pt>
                <c:pt idx="619">
                  <c:v>-5.2714294497709364</c:v>
                </c:pt>
                <c:pt idx="620">
                  <c:v>-5.2714294497709364</c:v>
                </c:pt>
                <c:pt idx="621">
                  <c:v>-5.2714294497709364</c:v>
                </c:pt>
                <c:pt idx="622">
                  <c:v>-5.2714294497709364</c:v>
                </c:pt>
                <c:pt idx="623">
                  <c:v>-5.3722387596089103</c:v>
                </c:pt>
                <c:pt idx="624">
                  <c:v>-5.3722387596089103</c:v>
                </c:pt>
                <c:pt idx="625">
                  <c:v>-5.3722387596089103</c:v>
                </c:pt>
                <c:pt idx="626">
                  <c:v>-5.3722387596089103</c:v>
                </c:pt>
                <c:pt idx="627">
                  <c:v>-5.3722387596089103</c:v>
                </c:pt>
                <c:pt idx="628">
                  <c:v>-5.3722387596089103</c:v>
                </c:pt>
                <c:pt idx="629">
                  <c:v>-5.4730480694468833</c:v>
                </c:pt>
                <c:pt idx="630">
                  <c:v>-5.3722387596089103</c:v>
                </c:pt>
                <c:pt idx="631">
                  <c:v>-5.3722387596089103</c:v>
                </c:pt>
                <c:pt idx="632">
                  <c:v>-5.3722387596089103</c:v>
                </c:pt>
                <c:pt idx="633">
                  <c:v>-5.2714294497709364</c:v>
                </c:pt>
                <c:pt idx="634">
                  <c:v>-5.2714294497709364</c:v>
                </c:pt>
                <c:pt idx="635">
                  <c:v>-5.3722387596089103</c:v>
                </c:pt>
                <c:pt idx="636">
                  <c:v>-5.3722387596089103</c:v>
                </c:pt>
                <c:pt idx="637">
                  <c:v>-5.3722387596089103</c:v>
                </c:pt>
                <c:pt idx="638">
                  <c:v>-5.3722387596089103</c:v>
                </c:pt>
                <c:pt idx="639">
                  <c:v>-5.4730480694468833</c:v>
                </c:pt>
                <c:pt idx="640">
                  <c:v>-5.4730480694468833</c:v>
                </c:pt>
                <c:pt idx="641">
                  <c:v>-5.3722387596089103</c:v>
                </c:pt>
                <c:pt idx="642">
                  <c:v>-5.3722387596089103</c:v>
                </c:pt>
                <c:pt idx="643">
                  <c:v>-5.3722387596089103</c:v>
                </c:pt>
                <c:pt idx="644">
                  <c:v>-5.2714294497709364</c:v>
                </c:pt>
                <c:pt idx="645">
                  <c:v>-5.2714294497709364</c:v>
                </c:pt>
                <c:pt idx="646">
                  <c:v>-5.3722387596089103</c:v>
                </c:pt>
                <c:pt idx="647">
                  <c:v>-5.0698108300949887</c:v>
                </c:pt>
                <c:pt idx="648">
                  <c:v>-4.9690015202570148</c:v>
                </c:pt>
                <c:pt idx="649">
                  <c:v>-4.8681922104190409</c:v>
                </c:pt>
                <c:pt idx="650">
                  <c:v>-4.767382900581068</c:v>
                </c:pt>
                <c:pt idx="651">
                  <c:v>-4.8681922104190409</c:v>
                </c:pt>
                <c:pt idx="652">
                  <c:v>-4.8681922104190409</c:v>
                </c:pt>
                <c:pt idx="653">
                  <c:v>-4.8681922104190409</c:v>
                </c:pt>
                <c:pt idx="654">
                  <c:v>-5.0698108300949887</c:v>
                </c:pt>
                <c:pt idx="655">
                  <c:v>-5.1706201399329625</c:v>
                </c:pt>
                <c:pt idx="656">
                  <c:v>-4.9690015202570148</c:v>
                </c:pt>
                <c:pt idx="657">
                  <c:v>-4.9690015202570148</c:v>
                </c:pt>
                <c:pt idx="658">
                  <c:v>-4.9690015202570148</c:v>
                </c:pt>
                <c:pt idx="659">
                  <c:v>-5.0698108300949887</c:v>
                </c:pt>
                <c:pt idx="660">
                  <c:v>-5.1706201399329625</c:v>
                </c:pt>
                <c:pt idx="661">
                  <c:v>-5.1706201399329625</c:v>
                </c:pt>
                <c:pt idx="662">
                  <c:v>-5.0698108300949887</c:v>
                </c:pt>
                <c:pt idx="663">
                  <c:v>-4.9690015202570148</c:v>
                </c:pt>
                <c:pt idx="664">
                  <c:v>-5.0698108300949887</c:v>
                </c:pt>
                <c:pt idx="665">
                  <c:v>-5.0698108300949887</c:v>
                </c:pt>
                <c:pt idx="666">
                  <c:v>-4.9690015202570148</c:v>
                </c:pt>
                <c:pt idx="667">
                  <c:v>-4.9690015202570148</c:v>
                </c:pt>
                <c:pt idx="668">
                  <c:v>-4.9690015202570148</c:v>
                </c:pt>
                <c:pt idx="669">
                  <c:v>-4.9690015202570148</c:v>
                </c:pt>
                <c:pt idx="670">
                  <c:v>-5.0698108300949887</c:v>
                </c:pt>
                <c:pt idx="671">
                  <c:v>-5.0698108300949887</c:v>
                </c:pt>
                <c:pt idx="672">
                  <c:v>-5.0698108300949887</c:v>
                </c:pt>
                <c:pt idx="673">
                  <c:v>-4.9690015202570148</c:v>
                </c:pt>
                <c:pt idx="674">
                  <c:v>-4.9690015202570148</c:v>
                </c:pt>
                <c:pt idx="675">
                  <c:v>-4.8681922104190409</c:v>
                </c:pt>
                <c:pt idx="676">
                  <c:v>-4.8681922104190409</c:v>
                </c:pt>
                <c:pt idx="677">
                  <c:v>-4.8681922104190409</c:v>
                </c:pt>
                <c:pt idx="678">
                  <c:v>-4.8681922104190409</c:v>
                </c:pt>
                <c:pt idx="679">
                  <c:v>-4.8681922104190409</c:v>
                </c:pt>
                <c:pt idx="680">
                  <c:v>-4.8681922104190409</c:v>
                </c:pt>
                <c:pt idx="681">
                  <c:v>-4.9690015202570148</c:v>
                </c:pt>
                <c:pt idx="682">
                  <c:v>-5.1706201399329625</c:v>
                </c:pt>
                <c:pt idx="683">
                  <c:v>-5.0698108300949887</c:v>
                </c:pt>
                <c:pt idx="684">
                  <c:v>-5.0698108300949887</c:v>
                </c:pt>
                <c:pt idx="685">
                  <c:v>-4.767382900581068</c:v>
                </c:pt>
                <c:pt idx="686">
                  <c:v>-4.9690015202570148</c:v>
                </c:pt>
                <c:pt idx="687">
                  <c:v>-4.9690015202570148</c:v>
                </c:pt>
                <c:pt idx="688">
                  <c:v>-4.9690015202570148</c:v>
                </c:pt>
                <c:pt idx="689">
                  <c:v>-4.9690015202570148</c:v>
                </c:pt>
                <c:pt idx="690">
                  <c:v>-4.9690015202570148</c:v>
                </c:pt>
                <c:pt idx="691">
                  <c:v>-4.767382900581068</c:v>
                </c:pt>
                <c:pt idx="692">
                  <c:v>-4.8681922104190409</c:v>
                </c:pt>
                <c:pt idx="693">
                  <c:v>-4.767382900581068</c:v>
                </c:pt>
                <c:pt idx="694">
                  <c:v>-4.767382900581068</c:v>
                </c:pt>
                <c:pt idx="695">
                  <c:v>-4.8681922104190409</c:v>
                </c:pt>
                <c:pt idx="696">
                  <c:v>-4.9690015202570148</c:v>
                </c:pt>
                <c:pt idx="697">
                  <c:v>-4.8681922104190409</c:v>
                </c:pt>
                <c:pt idx="698">
                  <c:v>-4.9690015202570148</c:v>
                </c:pt>
                <c:pt idx="699">
                  <c:v>-4.8681922104190409</c:v>
                </c:pt>
                <c:pt idx="700">
                  <c:v>-4.9690015202570148</c:v>
                </c:pt>
                <c:pt idx="701">
                  <c:v>-5.0698108300949887</c:v>
                </c:pt>
                <c:pt idx="702">
                  <c:v>-5.0698108300949887</c:v>
                </c:pt>
                <c:pt idx="703">
                  <c:v>-4.9690015202570148</c:v>
                </c:pt>
                <c:pt idx="704">
                  <c:v>-4.8681922104190409</c:v>
                </c:pt>
                <c:pt idx="705">
                  <c:v>-4.8681922104190409</c:v>
                </c:pt>
                <c:pt idx="706">
                  <c:v>-4.9690015202570148</c:v>
                </c:pt>
                <c:pt idx="707">
                  <c:v>-4.8681922104190409</c:v>
                </c:pt>
                <c:pt idx="708">
                  <c:v>-4.767382900581068</c:v>
                </c:pt>
                <c:pt idx="709">
                  <c:v>-4.767382900581068</c:v>
                </c:pt>
                <c:pt idx="710">
                  <c:v>-4.8681922104190409</c:v>
                </c:pt>
                <c:pt idx="711">
                  <c:v>-4.9690015202570148</c:v>
                </c:pt>
                <c:pt idx="712">
                  <c:v>-4.9690015202570148</c:v>
                </c:pt>
                <c:pt idx="713">
                  <c:v>-4.8681922104190409</c:v>
                </c:pt>
                <c:pt idx="714">
                  <c:v>-4.8681922104190409</c:v>
                </c:pt>
                <c:pt idx="715">
                  <c:v>-4.8681922104190409</c:v>
                </c:pt>
                <c:pt idx="716">
                  <c:v>-4.8681922104190409</c:v>
                </c:pt>
                <c:pt idx="717">
                  <c:v>-4.8681922104190409</c:v>
                </c:pt>
                <c:pt idx="718">
                  <c:v>-4.9690015202570148</c:v>
                </c:pt>
                <c:pt idx="719">
                  <c:v>-5.0698108300949887</c:v>
                </c:pt>
                <c:pt idx="720">
                  <c:v>-5.0698108300949887</c:v>
                </c:pt>
                <c:pt idx="721">
                  <c:v>-4.9690015202570148</c:v>
                </c:pt>
                <c:pt idx="722">
                  <c:v>-4.9690015202570148</c:v>
                </c:pt>
                <c:pt idx="723">
                  <c:v>-4.9690015202570148</c:v>
                </c:pt>
                <c:pt idx="724">
                  <c:v>-5.0698108300949887</c:v>
                </c:pt>
                <c:pt idx="725">
                  <c:v>-4.9690015202570148</c:v>
                </c:pt>
                <c:pt idx="726">
                  <c:v>-4.9690015202570148</c:v>
                </c:pt>
                <c:pt idx="727">
                  <c:v>-5.0698108300949887</c:v>
                </c:pt>
                <c:pt idx="728">
                  <c:v>-5.1706201399329625</c:v>
                </c:pt>
                <c:pt idx="729">
                  <c:v>-5.1706201399329625</c:v>
                </c:pt>
                <c:pt idx="730">
                  <c:v>-5.0698108300949887</c:v>
                </c:pt>
                <c:pt idx="731">
                  <c:v>-5.1706201399329625</c:v>
                </c:pt>
                <c:pt idx="732">
                  <c:v>-5.2714294497709364</c:v>
                </c:pt>
                <c:pt idx="733">
                  <c:v>-5.1706201399329625</c:v>
                </c:pt>
                <c:pt idx="734">
                  <c:v>-5.1706201399329625</c:v>
                </c:pt>
                <c:pt idx="735">
                  <c:v>-5.1706201399329625</c:v>
                </c:pt>
                <c:pt idx="736">
                  <c:v>-5.1706201399329625</c:v>
                </c:pt>
                <c:pt idx="737">
                  <c:v>-5.1706201399329625</c:v>
                </c:pt>
                <c:pt idx="738">
                  <c:v>-5.2714294497709364</c:v>
                </c:pt>
                <c:pt idx="739">
                  <c:v>-5.2714294497709364</c:v>
                </c:pt>
                <c:pt idx="740">
                  <c:v>-5.2714294497709364</c:v>
                </c:pt>
                <c:pt idx="741">
                  <c:v>-5.2714294497709364</c:v>
                </c:pt>
                <c:pt idx="742">
                  <c:v>-5.2714294497709364</c:v>
                </c:pt>
                <c:pt idx="743">
                  <c:v>-5.2714294497709364</c:v>
                </c:pt>
                <c:pt idx="744">
                  <c:v>-5.3722387596089103</c:v>
                </c:pt>
                <c:pt idx="745">
                  <c:v>-5.3722387596089103</c:v>
                </c:pt>
                <c:pt idx="746">
                  <c:v>-5.3722387596089103</c:v>
                </c:pt>
                <c:pt idx="747">
                  <c:v>-5.2714294497709364</c:v>
                </c:pt>
                <c:pt idx="748">
                  <c:v>-5.2714294497709364</c:v>
                </c:pt>
                <c:pt idx="749">
                  <c:v>-5.2714294497709364</c:v>
                </c:pt>
                <c:pt idx="750">
                  <c:v>-5.2714294497709364</c:v>
                </c:pt>
                <c:pt idx="751">
                  <c:v>-5.2714294497709364</c:v>
                </c:pt>
                <c:pt idx="752">
                  <c:v>-5.1706201399329625</c:v>
                </c:pt>
                <c:pt idx="753">
                  <c:v>-5.2714294497709364</c:v>
                </c:pt>
                <c:pt idx="754">
                  <c:v>-5.2714294497709364</c:v>
                </c:pt>
                <c:pt idx="755">
                  <c:v>-5.2714294497709364</c:v>
                </c:pt>
                <c:pt idx="756">
                  <c:v>-5.3722387596089103</c:v>
                </c:pt>
                <c:pt idx="757">
                  <c:v>-5.3722387596089103</c:v>
                </c:pt>
                <c:pt idx="758">
                  <c:v>-5.3722387596089103</c:v>
                </c:pt>
                <c:pt idx="759">
                  <c:v>-5.3722387596089103</c:v>
                </c:pt>
                <c:pt idx="760">
                  <c:v>-5.3722387596089103</c:v>
                </c:pt>
                <c:pt idx="761">
                  <c:v>-5.3722387596089103</c:v>
                </c:pt>
                <c:pt idx="762">
                  <c:v>-5.3722387596089103</c:v>
                </c:pt>
                <c:pt idx="763">
                  <c:v>-5.3722387596089103</c:v>
                </c:pt>
                <c:pt idx="764">
                  <c:v>-5.3722387596089103</c:v>
                </c:pt>
                <c:pt idx="765">
                  <c:v>-5.3722387596089103</c:v>
                </c:pt>
                <c:pt idx="766">
                  <c:v>-5.3722387596089103</c:v>
                </c:pt>
                <c:pt idx="767">
                  <c:v>-5.3722387596089103</c:v>
                </c:pt>
                <c:pt idx="768">
                  <c:v>-5.1706201399329625</c:v>
                </c:pt>
                <c:pt idx="769">
                  <c:v>-5.2714294497709364</c:v>
                </c:pt>
                <c:pt idx="770">
                  <c:v>-5.2714294497709364</c:v>
                </c:pt>
                <c:pt idx="771">
                  <c:v>-5.2714294497709364</c:v>
                </c:pt>
                <c:pt idx="772">
                  <c:v>-5.2714294497709364</c:v>
                </c:pt>
                <c:pt idx="773">
                  <c:v>-5.1706201399329625</c:v>
                </c:pt>
                <c:pt idx="774">
                  <c:v>-5.1706201399329625</c:v>
                </c:pt>
                <c:pt idx="775">
                  <c:v>-5.2714294497709364</c:v>
                </c:pt>
                <c:pt idx="776">
                  <c:v>-5.2714294497709364</c:v>
                </c:pt>
                <c:pt idx="777">
                  <c:v>-5.2714294497709364</c:v>
                </c:pt>
                <c:pt idx="778">
                  <c:v>-5.2714294497709364</c:v>
                </c:pt>
                <c:pt idx="779">
                  <c:v>-5.2714294497709364</c:v>
                </c:pt>
                <c:pt idx="780">
                  <c:v>-5.2714294497709364</c:v>
                </c:pt>
              </c:numCache>
            </c:numRef>
          </c:yVal>
          <c:smooth val="1"/>
        </c:ser>
        <c:ser>
          <c:idx val="1"/>
          <c:order val="7"/>
          <c:tx>
            <c:strRef>
              <c:f>'和室２ (2)'!$E$1865</c:f>
              <c:strCache>
                <c:ptCount val="1"/>
                <c:pt idx="0">
                  <c:v>和室中間　廊下側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(2)'!$E$1866:$E$2646</c:f>
              <c:numCache>
                <c:formatCode>0.0_ </c:formatCode>
                <c:ptCount val="781"/>
                <c:pt idx="0">
                  <c:v>-1.2114332914816255</c:v>
                </c:pt>
                <c:pt idx="1">
                  <c:v>-1.2114332914816255</c:v>
                </c:pt>
                <c:pt idx="2">
                  <c:v>-1.2114332914816255</c:v>
                </c:pt>
                <c:pt idx="3">
                  <c:v>-1.2114332914816255</c:v>
                </c:pt>
                <c:pt idx="4">
                  <c:v>-1.2114332914816255</c:v>
                </c:pt>
                <c:pt idx="5">
                  <c:v>-1.2114332914816255</c:v>
                </c:pt>
                <c:pt idx="6">
                  <c:v>-1.2114332914816255</c:v>
                </c:pt>
                <c:pt idx="7">
                  <c:v>-1.2114332914816255</c:v>
                </c:pt>
                <c:pt idx="8">
                  <c:v>-1.2114332914816255</c:v>
                </c:pt>
                <c:pt idx="9">
                  <c:v>-1.2114332914816255</c:v>
                </c:pt>
                <c:pt idx="10">
                  <c:v>-1.2114332914816255</c:v>
                </c:pt>
                <c:pt idx="11">
                  <c:v>-1.2114332914816255</c:v>
                </c:pt>
                <c:pt idx="12">
                  <c:v>-1.2114332914816255</c:v>
                </c:pt>
                <c:pt idx="13">
                  <c:v>-1.2114332914816255</c:v>
                </c:pt>
                <c:pt idx="14">
                  <c:v>-1.2114332914816255</c:v>
                </c:pt>
                <c:pt idx="15">
                  <c:v>-1.2114332914816255</c:v>
                </c:pt>
                <c:pt idx="16">
                  <c:v>-1.2114332914816255</c:v>
                </c:pt>
                <c:pt idx="17">
                  <c:v>-1.2114332914816255</c:v>
                </c:pt>
                <c:pt idx="18">
                  <c:v>-1.2114332914816255</c:v>
                </c:pt>
                <c:pt idx="19">
                  <c:v>-1.1107551841908989</c:v>
                </c:pt>
                <c:pt idx="20">
                  <c:v>-1.1107551841908989</c:v>
                </c:pt>
                <c:pt idx="21">
                  <c:v>-1.2114332914816255</c:v>
                </c:pt>
                <c:pt idx="22">
                  <c:v>-1.2114332914816255</c:v>
                </c:pt>
                <c:pt idx="23">
                  <c:v>-1.2114332914816255</c:v>
                </c:pt>
                <c:pt idx="24">
                  <c:v>-1.2114332914816255</c:v>
                </c:pt>
                <c:pt idx="25">
                  <c:v>-1.2114332914816255</c:v>
                </c:pt>
                <c:pt idx="26">
                  <c:v>-1.2114332914816255</c:v>
                </c:pt>
                <c:pt idx="27">
                  <c:v>-1.2114332914816255</c:v>
                </c:pt>
                <c:pt idx="28">
                  <c:v>-1.2114332914816255</c:v>
                </c:pt>
                <c:pt idx="29">
                  <c:v>-1.2114332914816255</c:v>
                </c:pt>
                <c:pt idx="30">
                  <c:v>-1.2114332914816255</c:v>
                </c:pt>
                <c:pt idx="31">
                  <c:v>-1.2114332914816255</c:v>
                </c:pt>
                <c:pt idx="32">
                  <c:v>-1.2114332914816255</c:v>
                </c:pt>
                <c:pt idx="33">
                  <c:v>-1.2114332914816255</c:v>
                </c:pt>
                <c:pt idx="34">
                  <c:v>-1.2114332914816255</c:v>
                </c:pt>
                <c:pt idx="35">
                  <c:v>-1.2114332914816255</c:v>
                </c:pt>
                <c:pt idx="36">
                  <c:v>-1.2114332914816255</c:v>
                </c:pt>
                <c:pt idx="37">
                  <c:v>-1.2114332914816255</c:v>
                </c:pt>
                <c:pt idx="38">
                  <c:v>-1.2114332914816255</c:v>
                </c:pt>
                <c:pt idx="39">
                  <c:v>-1.2114332914816255</c:v>
                </c:pt>
                <c:pt idx="40">
                  <c:v>-1.2114332914816255</c:v>
                </c:pt>
                <c:pt idx="41">
                  <c:v>-1.2114332914816255</c:v>
                </c:pt>
                <c:pt idx="42">
                  <c:v>-1.2114332914816255</c:v>
                </c:pt>
                <c:pt idx="43">
                  <c:v>-1.2114332914816255</c:v>
                </c:pt>
                <c:pt idx="44">
                  <c:v>-1.2114332914816255</c:v>
                </c:pt>
                <c:pt idx="45">
                  <c:v>-1.2114332914816255</c:v>
                </c:pt>
                <c:pt idx="46">
                  <c:v>-1.2114332914816255</c:v>
                </c:pt>
                <c:pt idx="47">
                  <c:v>-1.2114332914816255</c:v>
                </c:pt>
                <c:pt idx="48">
                  <c:v>-1.2114332914816255</c:v>
                </c:pt>
                <c:pt idx="49">
                  <c:v>-1.2114332914816255</c:v>
                </c:pt>
                <c:pt idx="50">
                  <c:v>-1.2114332914816255</c:v>
                </c:pt>
                <c:pt idx="51">
                  <c:v>-1.2114332914816255</c:v>
                </c:pt>
                <c:pt idx="52">
                  <c:v>-1.2114332914816255</c:v>
                </c:pt>
                <c:pt idx="53">
                  <c:v>-1.2114332914816255</c:v>
                </c:pt>
                <c:pt idx="54">
                  <c:v>-1.2114332914816255</c:v>
                </c:pt>
                <c:pt idx="55">
                  <c:v>-1.2114332914816255</c:v>
                </c:pt>
                <c:pt idx="56">
                  <c:v>-1.2114332914816255</c:v>
                </c:pt>
                <c:pt idx="57">
                  <c:v>-1.2114332914816255</c:v>
                </c:pt>
                <c:pt idx="58">
                  <c:v>-1.2114332914816255</c:v>
                </c:pt>
                <c:pt idx="59">
                  <c:v>-1.2114332914816255</c:v>
                </c:pt>
                <c:pt idx="60">
                  <c:v>-1.2114332914816255</c:v>
                </c:pt>
                <c:pt idx="61">
                  <c:v>-1.2114332914816255</c:v>
                </c:pt>
                <c:pt idx="62">
                  <c:v>-1.2114332914816255</c:v>
                </c:pt>
                <c:pt idx="63">
                  <c:v>-1.2114332914816255</c:v>
                </c:pt>
                <c:pt idx="64">
                  <c:v>-1.2114332914816255</c:v>
                </c:pt>
                <c:pt idx="65">
                  <c:v>-1.2114332914816255</c:v>
                </c:pt>
                <c:pt idx="66">
                  <c:v>-1.2114332914816255</c:v>
                </c:pt>
                <c:pt idx="67">
                  <c:v>-1.2114332914816255</c:v>
                </c:pt>
                <c:pt idx="68">
                  <c:v>-1.2114332914816255</c:v>
                </c:pt>
                <c:pt idx="69">
                  <c:v>-1.2114332914816255</c:v>
                </c:pt>
                <c:pt idx="70">
                  <c:v>-1.2114332914816255</c:v>
                </c:pt>
                <c:pt idx="71">
                  <c:v>-1.2114332914816255</c:v>
                </c:pt>
                <c:pt idx="72">
                  <c:v>-1.2114332914816255</c:v>
                </c:pt>
                <c:pt idx="73">
                  <c:v>-1.2114332914816255</c:v>
                </c:pt>
                <c:pt idx="74">
                  <c:v>-1.2114332914816255</c:v>
                </c:pt>
                <c:pt idx="75">
                  <c:v>-1.2114332914816255</c:v>
                </c:pt>
                <c:pt idx="76">
                  <c:v>-1.2114332914816255</c:v>
                </c:pt>
                <c:pt idx="77">
                  <c:v>-1.2114332914816255</c:v>
                </c:pt>
                <c:pt idx="78">
                  <c:v>-1.2114332914816255</c:v>
                </c:pt>
                <c:pt idx="79">
                  <c:v>-1.2114332914816255</c:v>
                </c:pt>
                <c:pt idx="80">
                  <c:v>-1.2114332914816255</c:v>
                </c:pt>
                <c:pt idx="81">
                  <c:v>-1.2114332914816255</c:v>
                </c:pt>
                <c:pt idx="82">
                  <c:v>-1.2114332914816255</c:v>
                </c:pt>
                <c:pt idx="83">
                  <c:v>-1.2114332914816255</c:v>
                </c:pt>
                <c:pt idx="84">
                  <c:v>-1.2114332914816255</c:v>
                </c:pt>
                <c:pt idx="85">
                  <c:v>-1.2114332914816255</c:v>
                </c:pt>
                <c:pt idx="86">
                  <c:v>-1.2114332914816255</c:v>
                </c:pt>
                <c:pt idx="87">
                  <c:v>-1.2114332914816255</c:v>
                </c:pt>
                <c:pt idx="88">
                  <c:v>-1.2114332914816255</c:v>
                </c:pt>
                <c:pt idx="89">
                  <c:v>-1.2114332914816255</c:v>
                </c:pt>
                <c:pt idx="90">
                  <c:v>-1.2114332914816255</c:v>
                </c:pt>
                <c:pt idx="91">
                  <c:v>-1.2114332914816255</c:v>
                </c:pt>
                <c:pt idx="92">
                  <c:v>-1.2114332914816255</c:v>
                </c:pt>
                <c:pt idx="93">
                  <c:v>-1.2114332914816255</c:v>
                </c:pt>
                <c:pt idx="94">
                  <c:v>-1.2114332914816255</c:v>
                </c:pt>
                <c:pt idx="95">
                  <c:v>-1.2114332914816255</c:v>
                </c:pt>
                <c:pt idx="96">
                  <c:v>-1.2114332914816255</c:v>
                </c:pt>
                <c:pt idx="97">
                  <c:v>-1.2114332914816255</c:v>
                </c:pt>
                <c:pt idx="98">
                  <c:v>-1.2114332914816255</c:v>
                </c:pt>
                <c:pt idx="99">
                  <c:v>-1.2114332914816255</c:v>
                </c:pt>
                <c:pt idx="100">
                  <c:v>-1.1107551841908989</c:v>
                </c:pt>
                <c:pt idx="101">
                  <c:v>-1.2114332914816255</c:v>
                </c:pt>
                <c:pt idx="102">
                  <c:v>-1.2114332914816255</c:v>
                </c:pt>
                <c:pt idx="103">
                  <c:v>-1.2114332914816255</c:v>
                </c:pt>
                <c:pt idx="104">
                  <c:v>-1.2114332914816255</c:v>
                </c:pt>
                <c:pt idx="105">
                  <c:v>-1.2114332914816255</c:v>
                </c:pt>
                <c:pt idx="106">
                  <c:v>-1.2114332914816255</c:v>
                </c:pt>
                <c:pt idx="107">
                  <c:v>-1.1107551841908989</c:v>
                </c:pt>
                <c:pt idx="108">
                  <c:v>-1.1107551841908989</c:v>
                </c:pt>
                <c:pt idx="109">
                  <c:v>-1.0100770769001723</c:v>
                </c:pt>
                <c:pt idx="110">
                  <c:v>-0.90939896960944577</c:v>
                </c:pt>
                <c:pt idx="111">
                  <c:v>-1.0100770769001723</c:v>
                </c:pt>
                <c:pt idx="112">
                  <c:v>-1.0100770769001723</c:v>
                </c:pt>
                <c:pt idx="113">
                  <c:v>-0.90939896960944577</c:v>
                </c:pt>
                <c:pt idx="114">
                  <c:v>-0.90939896960944577</c:v>
                </c:pt>
                <c:pt idx="115">
                  <c:v>0.1980602105885465</c:v>
                </c:pt>
                <c:pt idx="116">
                  <c:v>0.80212885433290593</c:v>
                </c:pt>
                <c:pt idx="117">
                  <c:v>1.2048412834958122</c:v>
                </c:pt>
                <c:pt idx="118">
                  <c:v>2.0102661418216248</c:v>
                </c:pt>
                <c:pt idx="119">
                  <c:v>2.6143347855659842</c:v>
                </c:pt>
                <c:pt idx="120">
                  <c:v>3.4197596438917968</c:v>
                </c:pt>
                <c:pt idx="121">
                  <c:v>4.6278969313805156</c:v>
                </c:pt>
                <c:pt idx="122">
                  <c:v>4.8292531459619692</c:v>
                </c:pt>
                <c:pt idx="123">
                  <c:v>5.533999896997055</c:v>
                </c:pt>
                <c:pt idx="124">
                  <c:v>5.6346780042877809</c:v>
                </c:pt>
                <c:pt idx="125">
                  <c:v>6.1380685407414139</c:v>
                </c:pt>
                <c:pt idx="126">
                  <c:v>6.5407809699043202</c:v>
                </c:pt>
                <c:pt idx="127">
                  <c:v>6.9434933990672265</c:v>
                </c:pt>
                <c:pt idx="128">
                  <c:v>7.3462058282301328</c:v>
                </c:pt>
                <c:pt idx="129">
                  <c:v>7.6482401501023123</c:v>
                </c:pt>
                <c:pt idx="130">
                  <c:v>7.5475620428115864</c:v>
                </c:pt>
                <c:pt idx="131">
                  <c:v>8.3529869011373989</c:v>
                </c:pt>
                <c:pt idx="132">
                  <c:v>8.3529869011373989</c:v>
                </c:pt>
                <c:pt idx="133">
                  <c:v>8.252308793846673</c:v>
                </c:pt>
                <c:pt idx="134">
                  <c:v>8.5543431157188508</c:v>
                </c:pt>
                <c:pt idx="135">
                  <c:v>8.1516306865559471</c:v>
                </c:pt>
                <c:pt idx="136">
                  <c:v>8.5543431157188508</c:v>
                </c:pt>
                <c:pt idx="137">
                  <c:v>8.7556993303003061</c:v>
                </c:pt>
                <c:pt idx="138">
                  <c:v>8.6550212230095784</c:v>
                </c:pt>
                <c:pt idx="139">
                  <c:v>8.856377437591032</c:v>
                </c:pt>
                <c:pt idx="140">
                  <c:v>8.9570555448817579</c:v>
                </c:pt>
                <c:pt idx="141">
                  <c:v>9.2590898667539374</c:v>
                </c:pt>
                <c:pt idx="142">
                  <c:v>9.5611241886261169</c:v>
                </c:pt>
                <c:pt idx="143">
                  <c:v>9.460446081335391</c:v>
                </c:pt>
                <c:pt idx="144">
                  <c:v>9.0577336521724838</c:v>
                </c:pt>
                <c:pt idx="145">
                  <c:v>9.460446081335391</c:v>
                </c:pt>
                <c:pt idx="146">
                  <c:v>9.6618022959168446</c:v>
                </c:pt>
                <c:pt idx="147">
                  <c:v>9.7624804032075705</c:v>
                </c:pt>
                <c:pt idx="148">
                  <c:v>9.9638366177890241</c:v>
                </c:pt>
                <c:pt idx="149">
                  <c:v>9.9638366177890241</c:v>
                </c:pt>
                <c:pt idx="150">
                  <c:v>10.06451472507975</c:v>
                </c:pt>
                <c:pt idx="151">
                  <c:v>9.7624804032075705</c:v>
                </c:pt>
                <c:pt idx="152">
                  <c:v>9.460446081335391</c:v>
                </c:pt>
                <c:pt idx="153">
                  <c:v>9.9638366177890241</c:v>
                </c:pt>
                <c:pt idx="154">
                  <c:v>10.265870939661204</c:v>
                </c:pt>
                <c:pt idx="155">
                  <c:v>10.467227154242657</c:v>
                </c:pt>
                <c:pt idx="156">
                  <c:v>10.567905261533383</c:v>
                </c:pt>
                <c:pt idx="157">
                  <c:v>10.467227154242657</c:v>
                </c:pt>
                <c:pt idx="158">
                  <c:v>10.265870939661204</c:v>
                </c:pt>
                <c:pt idx="159">
                  <c:v>10.366549046951929</c:v>
                </c:pt>
                <c:pt idx="160">
                  <c:v>10.769261476114837</c:v>
                </c:pt>
                <c:pt idx="161">
                  <c:v>10.668583368824111</c:v>
                </c:pt>
                <c:pt idx="162">
                  <c:v>10.668583368824111</c:v>
                </c:pt>
                <c:pt idx="163">
                  <c:v>11.171973905277744</c:v>
                </c:pt>
                <c:pt idx="164">
                  <c:v>11.071295797987016</c:v>
                </c:pt>
                <c:pt idx="165">
                  <c:v>10.869939583405563</c:v>
                </c:pt>
                <c:pt idx="166">
                  <c:v>10.668583368824111</c:v>
                </c:pt>
                <c:pt idx="167">
                  <c:v>10.869939583405563</c:v>
                </c:pt>
                <c:pt idx="168">
                  <c:v>10.970617690696288</c:v>
                </c:pt>
                <c:pt idx="169">
                  <c:v>10.668583368824111</c:v>
                </c:pt>
                <c:pt idx="170">
                  <c:v>10.467227154242657</c:v>
                </c:pt>
                <c:pt idx="171">
                  <c:v>10.366549046951929</c:v>
                </c:pt>
                <c:pt idx="172">
                  <c:v>9.8631585104982982</c:v>
                </c:pt>
                <c:pt idx="173">
                  <c:v>8.9570555448817579</c:v>
                </c:pt>
                <c:pt idx="174">
                  <c:v>8.9570555448817579</c:v>
                </c:pt>
                <c:pt idx="175">
                  <c:v>9.1584117594632115</c:v>
                </c:pt>
                <c:pt idx="176">
                  <c:v>9.8631585104982982</c:v>
                </c:pt>
                <c:pt idx="177">
                  <c:v>10.366549046951929</c:v>
                </c:pt>
                <c:pt idx="178">
                  <c:v>10.567905261533383</c:v>
                </c:pt>
                <c:pt idx="179">
                  <c:v>10.668583368824111</c:v>
                </c:pt>
                <c:pt idx="180">
                  <c:v>11.071295797987016</c:v>
                </c:pt>
                <c:pt idx="181">
                  <c:v>11.27265201256847</c:v>
                </c:pt>
                <c:pt idx="182">
                  <c:v>11.474008227149922</c:v>
                </c:pt>
                <c:pt idx="183">
                  <c:v>10.668583368824111</c:v>
                </c:pt>
                <c:pt idx="184">
                  <c:v>10.165192832370478</c:v>
                </c:pt>
                <c:pt idx="185">
                  <c:v>10.265870939661204</c:v>
                </c:pt>
                <c:pt idx="186">
                  <c:v>9.5611241886261169</c:v>
                </c:pt>
                <c:pt idx="187">
                  <c:v>9.5611241886261169</c:v>
                </c:pt>
                <c:pt idx="188">
                  <c:v>9.460446081335391</c:v>
                </c:pt>
                <c:pt idx="189">
                  <c:v>9.460446081335391</c:v>
                </c:pt>
                <c:pt idx="190">
                  <c:v>9.5611241886261169</c:v>
                </c:pt>
                <c:pt idx="191">
                  <c:v>9.6618022959168446</c:v>
                </c:pt>
                <c:pt idx="192">
                  <c:v>9.6618022959168446</c:v>
                </c:pt>
                <c:pt idx="193">
                  <c:v>9.7624804032075705</c:v>
                </c:pt>
                <c:pt idx="194">
                  <c:v>10.567905261533383</c:v>
                </c:pt>
                <c:pt idx="195">
                  <c:v>11.171973905277744</c:v>
                </c:pt>
                <c:pt idx="196">
                  <c:v>11.574686334440647</c:v>
                </c:pt>
                <c:pt idx="197">
                  <c:v>11.474008227149922</c:v>
                </c:pt>
                <c:pt idx="198">
                  <c:v>11.171973905277744</c:v>
                </c:pt>
                <c:pt idx="199">
                  <c:v>10.165192832370478</c:v>
                </c:pt>
                <c:pt idx="200">
                  <c:v>10.165192832370478</c:v>
                </c:pt>
                <c:pt idx="201">
                  <c:v>9.9638366177890241</c:v>
                </c:pt>
                <c:pt idx="202">
                  <c:v>9.8631585104982982</c:v>
                </c:pt>
                <c:pt idx="203">
                  <c:v>9.460446081335391</c:v>
                </c:pt>
                <c:pt idx="204">
                  <c:v>9.5611241886261169</c:v>
                </c:pt>
                <c:pt idx="205">
                  <c:v>9.460446081335391</c:v>
                </c:pt>
                <c:pt idx="206">
                  <c:v>9.3597679740446651</c:v>
                </c:pt>
                <c:pt idx="207">
                  <c:v>9.3597679740446651</c:v>
                </c:pt>
                <c:pt idx="208">
                  <c:v>9.1584117594632115</c:v>
                </c:pt>
                <c:pt idx="209">
                  <c:v>9.3597679740446651</c:v>
                </c:pt>
                <c:pt idx="210">
                  <c:v>9.460446081335391</c:v>
                </c:pt>
                <c:pt idx="211">
                  <c:v>9.3597679740446651</c:v>
                </c:pt>
                <c:pt idx="212">
                  <c:v>9.3597679740446651</c:v>
                </c:pt>
                <c:pt idx="213">
                  <c:v>9.460446081335391</c:v>
                </c:pt>
                <c:pt idx="214">
                  <c:v>9.5611241886261169</c:v>
                </c:pt>
                <c:pt idx="215">
                  <c:v>9.9638366177890241</c:v>
                </c:pt>
                <c:pt idx="216">
                  <c:v>10.668583368824111</c:v>
                </c:pt>
                <c:pt idx="217">
                  <c:v>11.071295797987016</c:v>
                </c:pt>
                <c:pt idx="218">
                  <c:v>11.574686334440647</c:v>
                </c:pt>
                <c:pt idx="219">
                  <c:v>11.876720656312829</c:v>
                </c:pt>
                <c:pt idx="220">
                  <c:v>12.17875497818501</c:v>
                </c:pt>
                <c:pt idx="221">
                  <c:v>11.474008227149922</c:v>
                </c:pt>
                <c:pt idx="222">
                  <c:v>10.769261476114837</c:v>
                </c:pt>
                <c:pt idx="223">
                  <c:v>10.467227154242657</c:v>
                </c:pt>
                <c:pt idx="224">
                  <c:v>10.567905261533383</c:v>
                </c:pt>
                <c:pt idx="225">
                  <c:v>10.567905261533383</c:v>
                </c:pt>
                <c:pt idx="226">
                  <c:v>10.06451472507975</c:v>
                </c:pt>
                <c:pt idx="227">
                  <c:v>10.06451472507975</c:v>
                </c:pt>
                <c:pt idx="228">
                  <c:v>10.165192832370478</c:v>
                </c:pt>
                <c:pt idx="229">
                  <c:v>10.165192832370478</c:v>
                </c:pt>
                <c:pt idx="230">
                  <c:v>10.06451472507975</c:v>
                </c:pt>
                <c:pt idx="231">
                  <c:v>10.265870939661204</c:v>
                </c:pt>
                <c:pt idx="232">
                  <c:v>9.9638366177890241</c:v>
                </c:pt>
                <c:pt idx="233">
                  <c:v>9.7624804032075705</c:v>
                </c:pt>
                <c:pt idx="234">
                  <c:v>9.7624804032075705</c:v>
                </c:pt>
                <c:pt idx="235">
                  <c:v>9.6618022959168446</c:v>
                </c:pt>
                <c:pt idx="236">
                  <c:v>9.5611241886261169</c:v>
                </c:pt>
                <c:pt idx="237">
                  <c:v>9.7624804032075705</c:v>
                </c:pt>
                <c:pt idx="238">
                  <c:v>9.460446081335391</c:v>
                </c:pt>
                <c:pt idx="239">
                  <c:v>9.6618022959168446</c:v>
                </c:pt>
                <c:pt idx="240">
                  <c:v>9.7624804032075705</c:v>
                </c:pt>
                <c:pt idx="241">
                  <c:v>9.7624804032075705</c:v>
                </c:pt>
                <c:pt idx="242">
                  <c:v>10.165192832370478</c:v>
                </c:pt>
                <c:pt idx="243">
                  <c:v>10.769261476114837</c:v>
                </c:pt>
                <c:pt idx="244">
                  <c:v>11.373330119859196</c:v>
                </c:pt>
                <c:pt idx="245">
                  <c:v>11.675364441731377</c:v>
                </c:pt>
                <c:pt idx="246">
                  <c:v>12.17875497818501</c:v>
                </c:pt>
                <c:pt idx="247">
                  <c:v>12.279433085475736</c:v>
                </c:pt>
                <c:pt idx="248">
                  <c:v>11.675364441731377</c:v>
                </c:pt>
                <c:pt idx="249">
                  <c:v>11.27265201256847</c:v>
                </c:pt>
                <c:pt idx="250">
                  <c:v>10.769261476114837</c:v>
                </c:pt>
                <c:pt idx="251">
                  <c:v>11.071295797987016</c:v>
                </c:pt>
                <c:pt idx="252">
                  <c:v>10.970617690696288</c:v>
                </c:pt>
                <c:pt idx="253">
                  <c:v>11.171973905277744</c:v>
                </c:pt>
                <c:pt idx="254">
                  <c:v>10.567905261533383</c:v>
                </c:pt>
                <c:pt idx="255">
                  <c:v>10.668583368824111</c:v>
                </c:pt>
                <c:pt idx="256">
                  <c:v>10.467227154242657</c:v>
                </c:pt>
                <c:pt idx="257">
                  <c:v>10.265870939661204</c:v>
                </c:pt>
                <c:pt idx="258">
                  <c:v>10.265870939661204</c:v>
                </c:pt>
                <c:pt idx="259">
                  <c:v>10.366549046951929</c:v>
                </c:pt>
                <c:pt idx="260">
                  <c:v>10.366549046951929</c:v>
                </c:pt>
                <c:pt idx="261">
                  <c:v>10.567905261533383</c:v>
                </c:pt>
                <c:pt idx="262">
                  <c:v>10.165192832370478</c:v>
                </c:pt>
                <c:pt idx="263">
                  <c:v>10.165192832370478</c:v>
                </c:pt>
                <c:pt idx="264">
                  <c:v>9.9638366177890241</c:v>
                </c:pt>
                <c:pt idx="265">
                  <c:v>10.467227154242657</c:v>
                </c:pt>
                <c:pt idx="266">
                  <c:v>10.06451472507975</c:v>
                </c:pt>
                <c:pt idx="267">
                  <c:v>10.165192832370478</c:v>
                </c:pt>
                <c:pt idx="268">
                  <c:v>10.366549046951929</c:v>
                </c:pt>
                <c:pt idx="269">
                  <c:v>10.366549046951929</c:v>
                </c:pt>
                <c:pt idx="270">
                  <c:v>10.467227154242657</c:v>
                </c:pt>
                <c:pt idx="271">
                  <c:v>10.467227154242657</c:v>
                </c:pt>
                <c:pt idx="272">
                  <c:v>10.165192832370478</c:v>
                </c:pt>
                <c:pt idx="273">
                  <c:v>10.165192832370478</c:v>
                </c:pt>
                <c:pt idx="274">
                  <c:v>10.165192832370478</c:v>
                </c:pt>
                <c:pt idx="275">
                  <c:v>10.265870939661204</c:v>
                </c:pt>
                <c:pt idx="276">
                  <c:v>10.366549046951929</c:v>
                </c:pt>
                <c:pt idx="277">
                  <c:v>10.467227154242657</c:v>
                </c:pt>
                <c:pt idx="278">
                  <c:v>10.869939583405563</c:v>
                </c:pt>
                <c:pt idx="279">
                  <c:v>11.171973905277744</c:v>
                </c:pt>
                <c:pt idx="280">
                  <c:v>11.675364441731377</c:v>
                </c:pt>
                <c:pt idx="281">
                  <c:v>12.078076870894281</c:v>
                </c:pt>
                <c:pt idx="282">
                  <c:v>12.581467407347914</c:v>
                </c:pt>
                <c:pt idx="283">
                  <c:v>12.883501729220095</c:v>
                </c:pt>
                <c:pt idx="284">
                  <c:v>13.084857943801547</c:v>
                </c:pt>
                <c:pt idx="285">
                  <c:v>11.876720656312829</c:v>
                </c:pt>
                <c:pt idx="286">
                  <c:v>11.675364441731377</c:v>
                </c:pt>
                <c:pt idx="287">
                  <c:v>11.876720656312829</c:v>
                </c:pt>
                <c:pt idx="288">
                  <c:v>11.675364441731377</c:v>
                </c:pt>
                <c:pt idx="289">
                  <c:v>11.675364441731377</c:v>
                </c:pt>
                <c:pt idx="290">
                  <c:v>11.675364441731377</c:v>
                </c:pt>
                <c:pt idx="291">
                  <c:v>11.474008227149922</c:v>
                </c:pt>
                <c:pt idx="292">
                  <c:v>11.171973905277744</c:v>
                </c:pt>
                <c:pt idx="293">
                  <c:v>11.474008227149922</c:v>
                </c:pt>
                <c:pt idx="294">
                  <c:v>11.071295797987016</c:v>
                </c:pt>
                <c:pt idx="295">
                  <c:v>11.071295797987016</c:v>
                </c:pt>
                <c:pt idx="296">
                  <c:v>11.171973905277744</c:v>
                </c:pt>
                <c:pt idx="297">
                  <c:v>11.071295797987016</c:v>
                </c:pt>
                <c:pt idx="298">
                  <c:v>10.769261476114837</c:v>
                </c:pt>
                <c:pt idx="299">
                  <c:v>11.171973905277744</c:v>
                </c:pt>
                <c:pt idx="300">
                  <c:v>10.869939583405563</c:v>
                </c:pt>
                <c:pt idx="301">
                  <c:v>10.869939583405563</c:v>
                </c:pt>
                <c:pt idx="302">
                  <c:v>10.970617690696288</c:v>
                </c:pt>
                <c:pt idx="303">
                  <c:v>11.071295797987016</c:v>
                </c:pt>
                <c:pt idx="304">
                  <c:v>11.071295797987016</c:v>
                </c:pt>
                <c:pt idx="305">
                  <c:v>11.071295797987016</c:v>
                </c:pt>
                <c:pt idx="306">
                  <c:v>10.668583368824111</c:v>
                </c:pt>
                <c:pt idx="307">
                  <c:v>11.071295797987016</c:v>
                </c:pt>
                <c:pt idx="308">
                  <c:v>10.769261476114837</c:v>
                </c:pt>
                <c:pt idx="309">
                  <c:v>11.071295797987016</c:v>
                </c:pt>
                <c:pt idx="310">
                  <c:v>10.970617690696288</c:v>
                </c:pt>
                <c:pt idx="311">
                  <c:v>11.071295797987016</c:v>
                </c:pt>
                <c:pt idx="312">
                  <c:v>11.071295797987016</c:v>
                </c:pt>
                <c:pt idx="313">
                  <c:v>11.171973905277744</c:v>
                </c:pt>
                <c:pt idx="314">
                  <c:v>10.869939583405563</c:v>
                </c:pt>
                <c:pt idx="315">
                  <c:v>10.668583368824111</c:v>
                </c:pt>
                <c:pt idx="316">
                  <c:v>11.071295797987016</c:v>
                </c:pt>
                <c:pt idx="317">
                  <c:v>10.869939583405563</c:v>
                </c:pt>
                <c:pt idx="318">
                  <c:v>10.769261476114837</c:v>
                </c:pt>
                <c:pt idx="319">
                  <c:v>10.970617690696288</c:v>
                </c:pt>
                <c:pt idx="320">
                  <c:v>11.171973905277744</c:v>
                </c:pt>
                <c:pt idx="321">
                  <c:v>10.769261476114837</c:v>
                </c:pt>
                <c:pt idx="322">
                  <c:v>10.869939583405563</c:v>
                </c:pt>
                <c:pt idx="323">
                  <c:v>11.071295797987016</c:v>
                </c:pt>
                <c:pt idx="324">
                  <c:v>10.970617690696288</c:v>
                </c:pt>
                <c:pt idx="325">
                  <c:v>11.071295797987016</c:v>
                </c:pt>
                <c:pt idx="326">
                  <c:v>10.970617690696288</c:v>
                </c:pt>
                <c:pt idx="327">
                  <c:v>10.869939583405563</c:v>
                </c:pt>
                <c:pt idx="328">
                  <c:v>10.769261476114837</c:v>
                </c:pt>
                <c:pt idx="329">
                  <c:v>10.970617690696288</c:v>
                </c:pt>
                <c:pt idx="330">
                  <c:v>10.970617690696288</c:v>
                </c:pt>
                <c:pt idx="331">
                  <c:v>10.869939583405563</c:v>
                </c:pt>
                <c:pt idx="332">
                  <c:v>11.071295797987016</c:v>
                </c:pt>
                <c:pt idx="333">
                  <c:v>10.769261476114837</c:v>
                </c:pt>
                <c:pt idx="334">
                  <c:v>10.769261476114837</c:v>
                </c:pt>
                <c:pt idx="335">
                  <c:v>10.869939583405563</c:v>
                </c:pt>
                <c:pt idx="336">
                  <c:v>11.27265201256847</c:v>
                </c:pt>
                <c:pt idx="337">
                  <c:v>11.171973905277744</c:v>
                </c:pt>
                <c:pt idx="338">
                  <c:v>10.869939583405563</c:v>
                </c:pt>
                <c:pt idx="339">
                  <c:v>11.27265201256847</c:v>
                </c:pt>
                <c:pt idx="340">
                  <c:v>11.27265201256847</c:v>
                </c:pt>
                <c:pt idx="341">
                  <c:v>11.171973905277744</c:v>
                </c:pt>
                <c:pt idx="342">
                  <c:v>11.27265201256847</c:v>
                </c:pt>
                <c:pt idx="343">
                  <c:v>11.373330119859196</c:v>
                </c:pt>
                <c:pt idx="344">
                  <c:v>11.474008227149922</c:v>
                </c:pt>
                <c:pt idx="345">
                  <c:v>11.373330119859196</c:v>
                </c:pt>
                <c:pt idx="346">
                  <c:v>11.27265201256847</c:v>
                </c:pt>
                <c:pt idx="347">
                  <c:v>11.675364441731377</c:v>
                </c:pt>
                <c:pt idx="348">
                  <c:v>11.675364441731377</c:v>
                </c:pt>
                <c:pt idx="349">
                  <c:v>11.574686334440647</c:v>
                </c:pt>
                <c:pt idx="350">
                  <c:v>11.373330119859196</c:v>
                </c:pt>
                <c:pt idx="351">
                  <c:v>11.171973905277744</c:v>
                </c:pt>
                <c:pt idx="352">
                  <c:v>11.171973905277744</c:v>
                </c:pt>
                <c:pt idx="353">
                  <c:v>11.071295797987016</c:v>
                </c:pt>
                <c:pt idx="354">
                  <c:v>11.474008227149922</c:v>
                </c:pt>
                <c:pt idx="355">
                  <c:v>11.171973905277744</c:v>
                </c:pt>
                <c:pt idx="356">
                  <c:v>11.474008227149922</c:v>
                </c:pt>
                <c:pt idx="357">
                  <c:v>11.373330119859196</c:v>
                </c:pt>
                <c:pt idx="358">
                  <c:v>11.27265201256847</c:v>
                </c:pt>
                <c:pt idx="359">
                  <c:v>11.171973905277744</c:v>
                </c:pt>
                <c:pt idx="360">
                  <c:v>11.171973905277744</c:v>
                </c:pt>
                <c:pt idx="361">
                  <c:v>11.474008227149922</c:v>
                </c:pt>
                <c:pt idx="362">
                  <c:v>11.27265201256847</c:v>
                </c:pt>
                <c:pt idx="363">
                  <c:v>11.27265201256847</c:v>
                </c:pt>
                <c:pt idx="364">
                  <c:v>11.27265201256847</c:v>
                </c:pt>
                <c:pt idx="365">
                  <c:v>11.27265201256847</c:v>
                </c:pt>
                <c:pt idx="366">
                  <c:v>11.474008227149922</c:v>
                </c:pt>
                <c:pt idx="367">
                  <c:v>11.675364441731377</c:v>
                </c:pt>
                <c:pt idx="368">
                  <c:v>11.574686334440647</c:v>
                </c:pt>
                <c:pt idx="369">
                  <c:v>11.574686334440647</c:v>
                </c:pt>
                <c:pt idx="370">
                  <c:v>11.776042549022103</c:v>
                </c:pt>
                <c:pt idx="371">
                  <c:v>11.876720656312829</c:v>
                </c:pt>
                <c:pt idx="372">
                  <c:v>11.574686334440647</c:v>
                </c:pt>
                <c:pt idx="373">
                  <c:v>11.675364441731377</c:v>
                </c:pt>
                <c:pt idx="374">
                  <c:v>11.776042549022103</c:v>
                </c:pt>
                <c:pt idx="375">
                  <c:v>11.977398763603555</c:v>
                </c:pt>
                <c:pt idx="376">
                  <c:v>11.776042549022103</c:v>
                </c:pt>
                <c:pt idx="377">
                  <c:v>11.776042549022103</c:v>
                </c:pt>
                <c:pt idx="378">
                  <c:v>12.078076870894281</c:v>
                </c:pt>
                <c:pt idx="379">
                  <c:v>12.078076870894281</c:v>
                </c:pt>
                <c:pt idx="380">
                  <c:v>11.876720656312829</c:v>
                </c:pt>
                <c:pt idx="381">
                  <c:v>11.675364441731377</c:v>
                </c:pt>
                <c:pt idx="382">
                  <c:v>11.776042549022103</c:v>
                </c:pt>
                <c:pt idx="383">
                  <c:v>11.876720656312829</c:v>
                </c:pt>
                <c:pt idx="384">
                  <c:v>11.876720656312829</c:v>
                </c:pt>
                <c:pt idx="385">
                  <c:v>11.776042549022103</c:v>
                </c:pt>
                <c:pt idx="386">
                  <c:v>11.876720656312829</c:v>
                </c:pt>
                <c:pt idx="387">
                  <c:v>11.776042549022103</c:v>
                </c:pt>
                <c:pt idx="388">
                  <c:v>11.876720656312829</c:v>
                </c:pt>
                <c:pt idx="389">
                  <c:v>11.876720656312829</c:v>
                </c:pt>
                <c:pt idx="390">
                  <c:v>11.675364441731377</c:v>
                </c:pt>
                <c:pt idx="391">
                  <c:v>11.776042549022103</c:v>
                </c:pt>
                <c:pt idx="392">
                  <c:v>11.876720656312829</c:v>
                </c:pt>
                <c:pt idx="393">
                  <c:v>11.977398763603555</c:v>
                </c:pt>
                <c:pt idx="394">
                  <c:v>12.078076870894281</c:v>
                </c:pt>
                <c:pt idx="395">
                  <c:v>11.977398763603555</c:v>
                </c:pt>
                <c:pt idx="396">
                  <c:v>11.977398763603555</c:v>
                </c:pt>
                <c:pt idx="397">
                  <c:v>11.776042549022103</c:v>
                </c:pt>
                <c:pt idx="398">
                  <c:v>11.876720656312829</c:v>
                </c:pt>
                <c:pt idx="399">
                  <c:v>12.078076870894281</c:v>
                </c:pt>
                <c:pt idx="400">
                  <c:v>11.977398763603555</c:v>
                </c:pt>
                <c:pt idx="401">
                  <c:v>11.977398763603555</c:v>
                </c:pt>
                <c:pt idx="402">
                  <c:v>11.876720656312829</c:v>
                </c:pt>
                <c:pt idx="403">
                  <c:v>11.977398763603555</c:v>
                </c:pt>
                <c:pt idx="404">
                  <c:v>11.675364441731377</c:v>
                </c:pt>
                <c:pt idx="405">
                  <c:v>11.977398763603555</c:v>
                </c:pt>
                <c:pt idx="406">
                  <c:v>11.876720656312829</c:v>
                </c:pt>
                <c:pt idx="407">
                  <c:v>12.078076870894281</c:v>
                </c:pt>
                <c:pt idx="408">
                  <c:v>11.776042549022103</c:v>
                </c:pt>
                <c:pt idx="409">
                  <c:v>11.876720656312829</c:v>
                </c:pt>
                <c:pt idx="410">
                  <c:v>12.078076870894281</c:v>
                </c:pt>
                <c:pt idx="411">
                  <c:v>11.776042549022103</c:v>
                </c:pt>
                <c:pt idx="412">
                  <c:v>11.776042549022103</c:v>
                </c:pt>
                <c:pt idx="413">
                  <c:v>12.17875497818501</c:v>
                </c:pt>
                <c:pt idx="414">
                  <c:v>11.876720656312829</c:v>
                </c:pt>
                <c:pt idx="415">
                  <c:v>11.876720656312829</c:v>
                </c:pt>
                <c:pt idx="416">
                  <c:v>12.078076870894281</c:v>
                </c:pt>
                <c:pt idx="417">
                  <c:v>12.279433085475736</c:v>
                </c:pt>
                <c:pt idx="418">
                  <c:v>12.078076870894281</c:v>
                </c:pt>
                <c:pt idx="419">
                  <c:v>11.977398763603555</c:v>
                </c:pt>
                <c:pt idx="420">
                  <c:v>12.078076870894281</c:v>
                </c:pt>
                <c:pt idx="421">
                  <c:v>12.078076870894281</c:v>
                </c:pt>
                <c:pt idx="422">
                  <c:v>12.078076870894281</c:v>
                </c:pt>
                <c:pt idx="423">
                  <c:v>12.078076870894281</c:v>
                </c:pt>
                <c:pt idx="424">
                  <c:v>11.776042549022103</c:v>
                </c:pt>
                <c:pt idx="425">
                  <c:v>11.776042549022103</c:v>
                </c:pt>
                <c:pt idx="426">
                  <c:v>12.17875497818501</c:v>
                </c:pt>
                <c:pt idx="427">
                  <c:v>12.17875497818501</c:v>
                </c:pt>
                <c:pt idx="428">
                  <c:v>12.380111192766462</c:v>
                </c:pt>
                <c:pt idx="429">
                  <c:v>12.279433085475736</c:v>
                </c:pt>
                <c:pt idx="430">
                  <c:v>12.279433085475736</c:v>
                </c:pt>
                <c:pt idx="431">
                  <c:v>12.17875497818501</c:v>
                </c:pt>
                <c:pt idx="432">
                  <c:v>12.480789300057188</c:v>
                </c:pt>
                <c:pt idx="433">
                  <c:v>12.17875497818501</c:v>
                </c:pt>
                <c:pt idx="434">
                  <c:v>12.380111192766462</c:v>
                </c:pt>
                <c:pt idx="435">
                  <c:v>12.480789300057188</c:v>
                </c:pt>
                <c:pt idx="436">
                  <c:v>12.380111192766462</c:v>
                </c:pt>
                <c:pt idx="437">
                  <c:v>12.17875497818501</c:v>
                </c:pt>
                <c:pt idx="438">
                  <c:v>12.17875497818501</c:v>
                </c:pt>
                <c:pt idx="439">
                  <c:v>12.279433085475736</c:v>
                </c:pt>
                <c:pt idx="440">
                  <c:v>12.279433085475736</c:v>
                </c:pt>
                <c:pt idx="441">
                  <c:v>12.380111192766462</c:v>
                </c:pt>
                <c:pt idx="442">
                  <c:v>12.279433085475736</c:v>
                </c:pt>
                <c:pt idx="443">
                  <c:v>12.380111192766462</c:v>
                </c:pt>
                <c:pt idx="444">
                  <c:v>12.380111192766462</c:v>
                </c:pt>
                <c:pt idx="445">
                  <c:v>12.380111192766462</c:v>
                </c:pt>
                <c:pt idx="446">
                  <c:v>12.380111192766462</c:v>
                </c:pt>
                <c:pt idx="447">
                  <c:v>12.279433085475736</c:v>
                </c:pt>
                <c:pt idx="448">
                  <c:v>12.480789300057188</c:v>
                </c:pt>
                <c:pt idx="449">
                  <c:v>12.480789300057188</c:v>
                </c:pt>
                <c:pt idx="450">
                  <c:v>12.480789300057188</c:v>
                </c:pt>
                <c:pt idx="451">
                  <c:v>12.480789300057188</c:v>
                </c:pt>
                <c:pt idx="452">
                  <c:v>12.480789300057188</c:v>
                </c:pt>
                <c:pt idx="453">
                  <c:v>12.480789300057188</c:v>
                </c:pt>
                <c:pt idx="454">
                  <c:v>12.279433085475736</c:v>
                </c:pt>
                <c:pt idx="455">
                  <c:v>12.581467407347914</c:v>
                </c:pt>
                <c:pt idx="456">
                  <c:v>12.380111192766462</c:v>
                </c:pt>
                <c:pt idx="457">
                  <c:v>12.380111192766462</c:v>
                </c:pt>
                <c:pt idx="458">
                  <c:v>12.380111192766462</c:v>
                </c:pt>
                <c:pt idx="459">
                  <c:v>11.977398763603555</c:v>
                </c:pt>
                <c:pt idx="460">
                  <c:v>12.380111192766462</c:v>
                </c:pt>
                <c:pt idx="461">
                  <c:v>12.380111192766462</c:v>
                </c:pt>
                <c:pt idx="462">
                  <c:v>12.581467407347914</c:v>
                </c:pt>
                <c:pt idx="463">
                  <c:v>12.682145514638641</c:v>
                </c:pt>
                <c:pt idx="464">
                  <c:v>12.480789300057188</c:v>
                </c:pt>
                <c:pt idx="465">
                  <c:v>12.380111192766462</c:v>
                </c:pt>
                <c:pt idx="466">
                  <c:v>12.480789300057188</c:v>
                </c:pt>
                <c:pt idx="467">
                  <c:v>12.480789300057188</c:v>
                </c:pt>
                <c:pt idx="468">
                  <c:v>12.480789300057188</c:v>
                </c:pt>
                <c:pt idx="469">
                  <c:v>12.581467407347914</c:v>
                </c:pt>
                <c:pt idx="470">
                  <c:v>12.682145514638641</c:v>
                </c:pt>
                <c:pt idx="471">
                  <c:v>12.581467407347914</c:v>
                </c:pt>
                <c:pt idx="472">
                  <c:v>12.480789300057188</c:v>
                </c:pt>
                <c:pt idx="473">
                  <c:v>12.682145514638641</c:v>
                </c:pt>
                <c:pt idx="474">
                  <c:v>12.682145514638641</c:v>
                </c:pt>
                <c:pt idx="475">
                  <c:v>12.581467407347914</c:v>
                </c:pt>
                <c:pt idx="476">
                  <c:v>12.581467407347914</c:v>
                </c:pt>
                <c:pt idx="477">
                  <c:v>12.682145514638641</c:v>
                </c:pt>
                <c:pt idx="478">
                  <c:v>12.682145514638641</c:v>
                </c:pt>
                <c:pt idx="479">
                  <c:v>12.581467407347914</c:v>
                </c:pt>
                <c:pt idx="480">
                  <c:v>12.782823621929369</c:v>
                </c:pt>
                <c:pt idx="481">
                  <c:v>12.682145514638641</c:v>
                </c:pt>
                <c:pt idx="482">
                  <c:v>12.581467407347914</c:v>
                </c:pt>
                <c:pt idx="483">
                  <c:v>12.581467407347914</c:v>
                </c:pt>
                <c:pt idx="484">
                  <c:v>12.078076870894281</c:v>
                </c:pt>
                <c:pt idx="485">
                  <c:v>12.581467407347914</c:v>
                </c:pt>
                <c:pt idx="486">
                  <c:v>12.480789300057188</c:v>
                </c:pt>
                <c:pt idx="487">
                  <c:v>12.480789300057188</c:v>
                </c:pt>
                <c:pt idx="488">
                  <c:v>12.17875497818501</c:v>
                </c:pt>
                <c:pt idx="489">
                  <c:v>12.380111192766462</c:v>
                </c:pt>
                <c:pt idx="490">
                  <c:v>12.581467407347914</c:v>
                </c:pt>
                <c:pt idx="491">
                  <c:v>12.581467407347914</c:v>
                </c:pt>
                <c:pt idx="492">
                  <c:v>12.581467407347914</c:v>
                </c:pt>
                <c:pt idx="493">
                  <c:v>12.581467407347914</c:v>
                </c:pt>
                <c:pt idx="494">
                  <c:v>12.682145514638641</c:v>
                </c:pt>
                <c:pt idx="495">
                  <c:v>12.581467407347914</c:v>
                </c:pt>
                <c:pt idx="496">
                  <c:v>12.380111192766462</c:v>
                </c:pt>
                <c:pt idx="497">
                  <c:v>12.682145514638641</c:v>
                </c:pt>
                <c:pt idx="498">
                  <c:v>12.380111192766462</c:v>
                </c:pt>
                <c:pt idx="499">
                  <c:v>12.17875497818501</c:v>
                </c:pt>
                <c:pt idx="500">
                  <c:v>12.682145514638641</c:v>
                </c:pt>
                <c:pt idx="501">
                  <c:v>12.782823621929369</c:v>
                </c:pt>
                <c:pt idx="502">
                  <c:v>12.581467407347914</c:v>
                </c:pt>
                <c:pt idx="503">
                  <c:v>12.782823621929369</c:v>
                </c:pt>
                <c:pt idx="504">
                  <c:v>12.480789300057188</c:v>
                </c:pt>
                <c:pt idx="505">
                  <c:v>12.682145514638641</c:v>
                </c:pt>
                <c:pt idx="506">
                  <c:v>12.682145514638641</c:v>
                </c:pt>
                <c:pt idx="507">
                  <c:v>12.581467407347914</c:v>
                </c:pt>
                <c:pt idx="508">
                  <c:v>12.883501729220095</c:v>
                </c:pt>
                <c:pt idx="509">
                  <c:v>12.782823621929369</c:v>
                </c:pt>
                <c:pt idx="510">
                  <c:v>12.581467407347914</c:v>
                </c:pt>
                <c:pt idx="511">
                  <c:v>12.480789300057188</c:v>
                </c:pt>
                <c:pt idx="512">
                  <c:v>12.883501729220095</c:v>
                </c:pt>
                <c:pt idx="513">
                  <c:v>12.682145514638641</c:v>
                </c:pt>
                <c:pt idx="514">
                  <c:v>12.581467407347914</c:v>
                </c:pt>
                <c:pt idx="515">
                  <c:v>12.883501729220095</c:v>
                </c:pt>
                <c:pt idx="516">
                  <c:v>12.984179836510821</c:v>
                </c:pt>
                <c:pt idx="517">
                  <c:v>12.883501729220095</c:v>
                </c:pt>
                <c:pt idx="518">
                  <c:v>12.782823621929369</c:v>
                </c:pt>
                <c:pt idx="519">
                  <c:v>12.883501729220095</c:v>
                </c:pt>
                <c:pt idx="520">
                  <c:v>12.782823621929369</c:v>
                </c:pt>
                <c:pt idx="521">
                  <c:v>12.984179836510821</c:v>
                </c:pt>
                <c:pt idx="522">
                  <c:v>12.984179836510821</c:v>
                </c:pt>
                <c:pt idx="523">
                  <c:v>12.581467407347914</c:v>
                </c:pt>
                <c:pt idx="524">
                  <c:v>12.782823621929369</c:v>
                </c:pt>
                <c:pt idx="525">
                  <c:v>12.883501729220095</c:v>
                </c:pt>
                <c:pt idx="526">
                  <c:v>12.984179836510821</c:v>
                </c:pt>
                <c:pt idx="527">
                  <c:v>12.682145514638641</c:v>
                </c:pt>
                <c:pt idx="528">
                  <c:v>12.682145514638641</c:v>
                </c:pt>
                <c:pt idx="529">
                  <c:v>12.883501729220095</c:v>
                </c:pt>
                <c:pt idx="530">
                  <c:v>12.883501729220095</c:v>
                </c:pt>
                <c:pt idx="531">
                  <c:v>13.084857943801547</c:v>
                </c:pt>
                <c:pt idx="532">
                  <c:v>13.084857943801547</c:v>
                </c:pt>
                <c:pt idx="533">
                  <c:v>12.984179836510821</c:v>
                </c:pt>
                <c:pt idx="534">
                  <c:v>12.984179836510821</c:v>
                </c:pt>
                <c:pt idx="535">
                  <c:v>13.084857943801547</c:v>
                </c:pt>
                <c:pt idx="536">
                  <c:v>12.984179836510821</c:v>
                </c:pt>
                <c:pt idx="537">
                  <c:v>12.883501729220095</c:v>
                </c:pt>
                <c:pt idx="538">
                  <c:v>12.883501729220095</c:v>
                </c:pt>
                <c:pt idx="539">
                  <c:v>12.782823621929369</c:v>
                </c:pt>
                <c:pt idx="540">
                  <c:v>12.682145514638641</c:v>
                </c:pt>
                <c:pt idx="541">
                  <c:v>12.782823621929369</c:v>
                </c:pt>
                <c:pt idx="542">
                  <c:v>12.782823621929369</c:v>
                </c:pt>
                <c:pt idx="543">
                  <c:v>12.984179836510821</c:v>
                </c:pt>
                <c:pt idx="544">
                  <c:v>12.984179836510821</c:v>
                </c:pt>
                <c:pt idx="545">
                  <c:v>12.984179836510821</c:v>
                </c:pt>
                <c:pt idx="546">
                  <c:v>12.984179836510821</c:v>
                </c:pt>
                <c:pt idx="547">
                  <c:v>12.883501729220095</c:v>
                </c:pt>
                <c:pt idx="548">
                  <c:v>13.084857943801547</c:v>
                </c:pt>
                <c:pt idx="549">
                  <c:v>12.883501729220095</c:v>
                </c:pt>
                <c:pt idx="550">
                  <c:v>12.984179836510821</c:v>
                </c:pt>
                <c:pt idx="551">
                  <c:v>12.984179836510821</c:v>
                </c:pt>
                <c:pt idx="552">
                  <c:v>13.185536051092274</c:v>
                </c:pt>
                <c:pt idx="553">
                  <c:v>12.883501729220095</c:v>
                </c:pt>
                <c:pt idx="554">
                  <c:v>12.984179836510821</c:v>
                </c:pt>
                <c:pt idx="555">
                  <c:v>13.084857943801547</c:v>
                </c:pt>
                <c:pt idx="556">
                  <c:v>12.984179836510821</c:v>
                </c:pt>
                <c:pt idx="557">
                  <c:v>12.984179836510821</c:v>
                </c:pt>
                <c:pt idx="558">
                  <c:v>12.883501729220095</c:v>
                </c:pt>
                <c:pt idx="559">
                  <c:v>12.984179836510821</c:v>
                </c:pt>
                <c:pt idx="560">
                  <c:v>13.185536051092274</c:v>
                </c:pt>
                <c:pt idx="561">
                  <c:v>12.883501729220095</c:v>
                </c:pt>
                <c:pt idx="562">
                  <c:v>12.984179836510821</c:v>
                </c:pt>
                <c:pt idx="563">
                  <c:v>13.084857943801547</c:v>
                </c:pt>
                <c:pt idx="564">
                  <c:v>13.084857943801547</c:v>
                </c:pt>
                <c:pt idx="565">
                  <c:v>13.286214158383</c:v>
                </c:pt>
                <c:pt idx="566">
                  <c:v>13.084857943801547</c:v>
                </c:pt>
                <c:pt idx="567">
                  <c:v>13.185536051092274</c:v>
                </c:pt>
                <c:pt idx="568">
                  <c:v>13.286214158383</c:v>
                </c:pt>
                <c:pt idx="569">
                  <c:v>12.984179836510821</c:v>
                </c:pt>
                <c:pt idx="570">
                  <c:v>12.984179836510821</c:v>
                </c:pt>
                <c:pt idx="571">
                  <c:v>13.185536051092274</c:v>
                </c:pt>
                <c:pt idx="572">
                  <c:v>12.984179836510821</c:v>
                </c:pt>
                <c:pt idx="573">
                  <c:v>13.084857943801547</c:v>
                </c:pt>
                <c:pt idx="574">
                  <c:v>13.084857943801547</c:v>
                </c:pt>
                <c:pt idx="575">
                  <c:v>12.984179836510821</c:v>
                </c:pt>
                <c:pt idx="576">
                  <c:v>12.782823621929369</c:v>
                </c:pt>
                <c:pt idx="577">
                  <c:v>12.883501729220095</c:v>
                </c:pt>
                <c:pt idx="578">
                  <c:v>12.782823621929369</c:v>
                </c:pt>
                <c:pt idx="579">
                  <c:v>12.883501729220095</c:v>
                </c:pt>
                <c:pt idx="580">
                  <c:v>12.682145514638641</c:v>
                </c:pt>
                <c:pt idx="581">
                  <c:v>13.084857943801547</c:v>
                </c:pt>
                <c:pt idx="582">
                  <c:v>13.185536051092274</c:v>
                </c:pt>
                <c:pt idx="583">
                  <c:v>13.084857943801547</c:v>
                </c:pt>
                <c:pt idx="584">
                  <c:v>13.286214158383</c:v>
                </c:pt>
                <c:pt idx="585">
                  <c:v>12.782823621929369</c:v>
                </c:pt>
                <c:pt idx="586">
                  <c:v>13.084857943801547</c:v>
                </c:pt>
                <c:pt idx="587">
                  <c:v>12.984179836510821</c:v>
                </c:pt>
                <c:pt idx="588">
                  <c:v>13.084857943801547</c:v>
                </c:pt>
                <c:pt idx="589">
                  <c:v>13.185536051092274</c:v>
                </c:pt>
                <c:pt idx="590">
                  <c:v>12.883501729220095</c:v>
                </c:pt>
                <c:pt idx="591">
                  <c:v>12.883501729220095</c:v>
                </c:pt>
                <c:pt idx="592">
                  <c:v>12.984179836510821</c:v>
                </c:pt>
                <c:pt idx="593">
                  <c:v>13.185536051092274</c:v>
                </c:pt>
                <c:pt idx="594">
                  <c:v>12.883501729220095</c:v>
                </c:pt>
                <c:pt idx="595">
                  <c:v>12.984179836510821</c:v>
                </c:pt>
                <c:pt idx="596">
                  <c:v>13.185536051092274</c:v>
                </c:pt>
                <c:pt idx="597">
                  <c:v>13.084857943801547</c:v>
                </c:pt>
                <c:pt idx="598">
                  <c:v>13.185536051092274</c:v>
                </c:pt>
                <c:pt idx="599">
                  <c:v>13.386892265673728</c:v>
                </c:pt>
                <c:pt idx="600">
                  <c:v>13.286214158383</c:v>
                </c:pt>
                <c:pt idx="601">
                  <c:v>12.078076870894281</c:v>
                </c:pt>
                <c:pt idx="602">
                  <c:v>12.682145514638641</c:v>
                </c:pt>
                <c:pt idx="603">
                  <c:v>12.883501729220095</c:v>
                </c:pt>
                <c:pt idx="604">
                  <c:v>12.883501729220095</c:v>
                </c:pt>
                <c:pt idx="605">
                  <c:v>12.581467407347914</c:v>
                </c:pt>
                <c:pt idx="606">
                  <c:v>12.782823621929369</c:v>
                </c:pt>
                <c:pt idx="607">
                  <c:v>12.883501729220095</c:v>
                </c:pt>
                <c:pt idx="608">
                  <c:v>13.185536051092274</c:v>
                </c:pt>
                <c:pt idx="609">
                  <c:v>13.286214158383</c:v>
                </c:pt>
                <c:pt idx="610">
                  <c:v>13.286214158383</c:v>
                </c:pt>
                <c:pt idx="611">
                  <c:v>13.386892265673728</c:v>
                </c:pt>
                <c:pt idx="612">
                  <c:v>12.883501729220095</c:v>
                </c:pt>
                <c:pt idx="613">
                  <c:v>12.581467407347914</c:v>
                </c:pt>
                <c:pt idx="614">
                  <c:v>12.782823621929369</c:v>
                </c:pt>
                <c:pt idx="615">
                  <c:v>12.883501729220095</c:v>
                </c:pt>
                <c:pt idx="616">
                  <c:v>12.984179836510821</c:v>
                </c:pt>
                <c:pt idx="617">
                  <c:v>13.084857943801547</c:v>
                </c:pt>
                <c:pt idx="618">
                  <c:v>13.286214158383</c:v>
                </c:pt>
                <c:pt idx="619">
                  <c:v>13.286214158383</c:v>
                </c:pt>
                <c:pt idx="620">
                  <c:v>13.286214158383</c:v>
                </c:pt>
                <c:pt idx="621">
                  <c:v>13.286214158383</c:v>
                </c:pt>
                <c:pt idx="622">
                  <c:v>13.084857943801547</c:v>
                </c:pt>
                <c:pt idx="623">
                  <c:v>12.984179836510821</c:v>
                </c:pt>
                <c:pt idx="624">
                  <c:v>12.782823621929369</c:v>
                </c:pt>
                <c:pt idx="625">
                  <c:v>12.682145514638641</c:v>
                </c:pt>
                <c:pt idx="626">
                  <c:v>12.984179836510821</c:v>
                </c:pt>
                <c:pt idx="627">
                  <c:v>12.984179836510821</c:v>
                </c:pt>
                <c:pt idx="628">
                  <c:v>12.984179836510821</c:v>
                </c:pt>
                <c:pt idx="629">
                  <c:v>12.984179836510821</c:v>
                </c:pt>
                <c:pt idx="630">
                  <c:v>12.883501729220095</c:v>
                </c:pt>
                <c:pt idx="631">
                  <c:v>12.682145514638641</c:v>
                </c:pt>
                <c:pt idx="632">
                  <c:v>12.984179836510821</c:v>
                </c:pt>
                <c:pt idx="633">
                  <c:v>12.581467407347914</c:v>
                </c:pt>
                <c:pt idx="634">
                  <c:v>12.782823621929369</c:v>
                </c:pt>
                <c:pt idx="635">
                  <c:v>12.883501729220095</c:v>
                </c:pt>
                <c:pt idx="636">
                  <c:v>12.682145514638641</c:v>
                </c:pt>
                <c:pt idx="637">
                  <c:v>12.984179836510821</c:v>
                </c:pt>
                <c:pt idx="638">
                  <c:v>13.185536051092274</c:v>
                </c:pt>
                <c:pt idx="639">
                  <c:v>13.185536051092274</c:v>
                </c:pt>
                <c:pt idx="640">
                  <c:v>12.682145514638641</c:v>
                </c:pt>
                <c:pt idx="641">
                  <c:v>12.984179836510821</c:v>
                </c:pt>
                <c:pt idx="642">
                  <c:v>13.084857943801547</c:v>
                </c:pt>
                <c:pt idx="643">
                  <c:v>12.984179836510821</c:v>
                </c:pt>
                <c:pt idx="644">
                  <c:v>12.581467407347914</c:v>
                </c:pt>
                <c:pt idx="645">
                  <c:v>12.883501729220095</c:v>
                </c:pt>
                <c:pt idx="646">
                  <c:v>12.782823621929369</c:v>
                </c:pt>
                <c:pt idx="647">
                  <c:v>12.883501729220095</c:v>
                </c:pt>
                <c:pt idx="648">
                  <c:v>12.581467407347914</c:v>
                </c:pt>
                <c:pt idx="649">
                  <c:v>12.782823621929369</c:v>
                </c:pt>
                <c:pt idx="650">
                  <c:v>12.883501729220095</c:v>
                </c:pt>
                <c:pt idx="651">
                  <c:v>13.386892265673728</c:v>
                </c:pt>
                <c:pt idx="652">
                  <c:v>13.386892265673728</c:v>
                </c:pt>
                <c:pt idx="653">
                  <c:v>13.58824848025518</c:v>
                </c:pt>
                <c:pt idx="654">
                  <c:v>13.386892265673728</c:v>
                </c:pt>
                <c:pt idx="655">
                  <c:v>13.58824848025518</c:v>
                </c:pt>
                <c:pt idx="656">
                  <c:v>13.487570372964454</c:v>
                </c:pt>
                <c:pt idx="657">
                  <c:v>13.688926587545907</c:v>
                </c:pt>
                <c:pt idx="658">
                  <c:v>13.487570372964454</c:v>
                </c:pt>
                <c:pt idx="659">
                  <c:v>13.688926587545907</c:v>
                </c:pt>
                <c:pt idx="660">
                  <c:v>13.58824848025518</c:v>
                </c:pt>
                <c:pt idx="661">
                  <c:v>13.688926587545907</c:v>
                </c:pt>
                <c:pt idx="662">
                  <c:v>13.58824848025518</c:v>
                </c:pt>
                <c:pt idx="663">
                  <c:v>13.386892265673728</c:v>
                </c:pt>
                <c:pt idx="664">
                  <c:v>13.386892265673728</c:v>
                </c:pt>
                <c:pt idx="665">
                  <c:v>13.789604694836633</c:v>
                </c:pt>
                <c:pt idx="666">
                  <c:v>13.688926587545907</c:v>
                </c:pt>
                <c:pt idx="667">
                  <c:v>13.688926587545907</c:v>
                </c:pt>
                <c:pt idx="668">
                  <c:v>13.487570372964454</c:v>
                </c:pt>
                <c:pt idx="669">
                  <c:v>13.386892265673728</c:v>
                </c:pt>
                <c:pt idx="670">
                  <c:v>13.890282802127359</c:v>
                </c:pt>
                <c:pt idx="671">
                  <c:v>13.789604694836633</c:v>
                </c:pt>
                <c:pt idx="672">
                  <c:v>13.58824848025518</c:v>
                </c:pt>
                <c:pt idx="673">
                  <c:v>13.688926587545907</c:v>
                </c:pt>
                <c:pt idx="674">
                  <c:v>13.58824848025518</c:v>
                </c:pt>
                <c:pt idx="675">
                  <c:v>13.890282802127359</c:v>
                </c:pt>
                <c:pt idx="676">
                  <c:v>13.386892265673728</c:v>
                </c:pt>
                <c:pt idx="677">
                  <c:v>13.58824848025518</c:v>
                </c:pt>
                <c:pt idx="678">
                  <c:v>13.688926587545907</c:v>
                </c:pt>
                <c:pt idx="679">
                  <c:v>13.789604694836633</c:v>
                </c:pt>
                <c:pt idx="680">
                  <c:v>13.789604694836633</c:v>
                </c:pt>
                <c:pt idx="681">
                  <c:v>13.688926587545907</c:v>
                </c:pt>
                <c:pt idx="682">
                  <c:v>13.58824848025518</c:v>
                </c:pt>
                <c:pt idx="683">
                  <c:v>13.58824848025518</c:v>
                </c:pt>
                <c:pt idx="684">
                  <c:v>13.58824848025518</c:v>
                </c:pt>
                <c:pt idx="685">
                  <c:v>13.789604694836633</c:v>
                </c:pt>
                <c:pt idx="686">
                  <c:v>13.688926587545907</c:v>
                </c:pt>
                <c:pt idx="687">
                  <c:v>13.688926587545907</c:v>
                </c:pt>
                <c:pt idx="688">
                  <c:v>13.58824848025518</c:v>
                </c:pt>
                <c:pt idx="689">
                  <c:v>13.286214158383</c:v>
                </c:pt>
                <c:pt idx="690">
                  <c:v>13.688926587545907</c:v>
                </c:pt>
                <c:pt idx="691">
                  <c:v>13.688926587545907</c:v>
                </c:pt>
                <c:pt idx="692">
                  <c:v>13.386892265673728</c:v>
                </c:pt>
                <c:pt idx="693">
                  <c:v>13.286214158383</c:v>
                </c:pt>
                <c:pt idx="694">
                  <c:v>13.688926587545907</c:v>
                </c:pt>
                <c:pt idx="695">
                  <c:v>13.58824848025518</c:v>
                </c:pt>
                <c:pt idx="696">
                  <c:v>13.688926587545907</c:v>
                </c:pt>
                <c:pt idx="697">
                  <c:v>13.890282802127359</c:v>
                </c:pt>
                <c:pt idx="698">
                  <c:v>13.688926587545907</c:v>
                </c:pt>
                <c:pt idx="699">
                  <c:v>13.58824848025518</c:v>
                </c:pt>
                <c:pt idx="700">
                  <c:v>13.58824848025518</c:v>
                </c:pt>
                <c:pt idx="701">
                  <c:v>13.890282802127359</c:v>
                </c:pt>
                <c:pt idx="702">
                  <c:v>13.58824848025518</c:v>
                </c:pt>
                <c:pt idx="703">
                  <c:v>13.789604694836633</c:v>
                </c:pt>
                <c:pt idx="704">
                  <c:v>13.688926587545907</c:v>
                </c:pt>
                <c:pt idx="705">
                  <c:v>13.789604694836633</c:v>
                </c:pt>
                <c:pt idx="706">
                  <c:v>13.688926587545907</c:v>
                </c:pt>
                <c:pt idx="707">
                  <c:v>13.58824848025518</c:v>
                </c:pt>
                <c:pt idx="708">
                  <c:v>13.58824848025518</c:v>
                </c:pt>
                <c:pt idx="709">
                  <c:v>13.890282802127359</c:v>
                </c:pt>
                <c:pt idx="710">
                  <c:v>13.487570372964454</c:v>
                </c:pt>
                <c:pt idx="711">
                  <c:v>13.688926587545907</c:v>
                </c:pt>
                <c:pt idx="712">
                  <c:v>13.890282802127359</c:v>
                </c:pt>
                <c:pt idx="713">
                  <c:v>13.688926587545907</c:v>
                </c:pt>
                <c:pt idx="714">
                  <c:v>13.58824848025518</c:v>
                </c:pt>
                <c:pt idx="715">
                  <c:v>13.688926587545907</c:v>
                </c:pt>
                <c:pt idx="716">
                  <c:v>13.688926587545907</c:v>
                </c:pt>
                <c:pt idx="717">
                  <c:v>13.487570372964454</c:v>
                </c:pt>
                <c:pt idx="718">
                  <c:v>13.789604694836633</c:v>
                </c:pt>
                <c:pt idx="719">
                  <c:v>13.487570372964454</c:v>
                </c:pt>
                <c:pt idx="720">
                  <c:v>13.789604694836633</c:v>
                </c:pt>
                <c:pt idx="721">
                  <c:v>13.58824848025518</c:v>
                </c:pt>
                <c:pt idx="722">
                  <c:v>13.789604694836633</c:v>
                </c:pt>
                <c:pt idx="723">
                  <c:v>13.487570372964454</c:v>
                </c:pt>
                <c:pt idx="724">
                  <c:v>13.688926587545907</c:v>
                </c:pt>
                <c:pt idx="725">
                  <c:v>13.789604694836633</c:v>
                </c:pt>
                <c:pt idx="726">
                  <c:v>13.890282802127359</c:v>
                </c:pt>
                <c:pt idx="727">
                  <c:v>13.890282802127359</c:v>
                </c:pt>
                <c:pt idx="728">
                  <c:v>13.58824848025518</c:v>
                </c:pt>
                <c:pt idx="729">
                  <c:v>13.386892265673728</c:v>
                </c:pt>
                <c:pt idx="730">
                  <c:v>13.688926587545907</c:v>
                </c:pt>
                <c:pt idx="731">
                  <c:v>13.789604694836633</c:v>
                </c:pt>
                <c:pt idx="732">
                  <c:v>13.58824848025518</c:v>
                </c:pt>
                <c:pt idx="733">
                  <c:v>13.487570372964454</c:v>
                </c:pt>
                <c:pt idx="734">
                  <c:v>13.688926587545907</c:v>
                </c:pt>
                <c:pt idx="735">
                  <c:v>13.58824848025518</c:v>
                </c:pt>
                <c:pt idx="736">
                  <c:v>13.58824848025518</c:v>
                </c:pt>
                <c:pt idx="737">
                  <c:v>13.890282802127359</c:v>
                </c:pt>
                <c:pt idx="738">
                  <c:v>13.789604694836633</c:v>
                </c:pt>
                <c:pt idx="739">
                  <c:v>13.688926587545907</c:v>
                </c:pt>
                <c:pt idx="740">
                  <c:v>13.688926587545907</c:v>
                </c:pt>
                <c:pt idx="741">
                  <c:v>13.990960909418087</c:v>
                </c:pt>
                <c:pt idx="742">
                  <c:v>13.688926587545907</c:v>
                </c:pt>
                <c:pt idx="743">
                  <c:v>13.688926587545907</c:v>
                </c:pt>
                <c:pt idx="744">
                  <c:v>13.487570372964454</c:v>
                </c:pt>
                <c:pt idx="745">
                  <c:v>13.890282802127359</c:v>
                </c:pt>
                <c:pt idx="746">
                  <c:v>13.789604694836633</c:v>
                </c:pt>
                <c:pt idx="747">
                  <c:v>13.286214158383</c:v>
                </c:pt>
                <c:pt idx="748">
                  <c:v>13.386892265673728</c:v>
                </c:pt>
                <c:pt idx="749">
                  <c:v>13.789604694836633</c:v>
                </c:pt>
                <c:pt idx="750">
                  <c:v>13.990960909418087</c:v>
                </c:pt>
                <c:pt idx="751">
                  <c:v>13.890282802127359</c:v>
                </c:pt>
                <c:pt idx="752">
                  <c:v>13.789604694836633</c:v>
                </c:pt>
                <c:pt idx="753">
                  <c:v>13.990960909418087</c:v>
                </c:pt>
                <c:pt idx="754">
                  <c:v>13.789604694836633</c:v>
                </c:pt>
                <c:pt idx="755">
                  <c:v>13.890282802127359</c:v>
                </c:pt>
                <c:pt idx="756">
                  <c:v>13.789604694836633</c:v>
                </c:pt>
                <c:pt idx="757">
                  <c:v>13.688926587545907</c:v>
                </c:pt>
                <c:pt idx="758">
                  <c:v>13.789604694836633</c:v>
                </c:pt>
                <c:pt idx="759">
                  <c:v>13.890282802127359</c:v>
                </c:pt>
                <c:pt idx="760">
                  <c:v>13.890282802127359</c:v>
                </c:pt>
                <c:pt idx="761">
                  <c:v>13.58824848025518</c:v>
                </c:pt>
                <c:pt idx="762">
                  <c:v>13.58824848025518</c:v>
                </c:pt>
                <c:pt idx="763">
                  <c:v>13.58824848025518</c:v>
                </c:pt>
                <c:pt idx="764">
                  <c:v>13.789604694836633</c:v>
                </c:pt>
                <c:pt idx="765">
                  <c:v>13.789604694836633</c:v>
                </c:pt>
                <c:pt idx="766">
                  <c:v>13.789604694836633</c:v>
                </c:pt>
                <c:pt idx="767">
                  <c:v>13.58824848025518</c:v>
                </c:pt>
                <c:pt idx="768">
                  <c:v>13.58824848025518</c:v>
                </c:pt>
                <c:pt idx="769">
                  <c:v>13.688926587545907</c:v>
                </c:pt>
                <c:pt idx="770">
                  <c:v>13.487570372964454</c:v>
                </c:pt>
                <c:pt idx="771">
                  <c:v>13.688926587545907</c:v>
                </c:pt>
                <c:pt idx="772">
                  <c:v>13.688926587545907</c:v>
                </c:pt>
                <c:pt idx="773">
                  <c:v>13.890282802127359</c:v>
                </c:pt>
                <c:pt idx="774">
                  <c:v>13.58824848025518</c:v>
                </c:pt>
                <c:pt idx="775">
                  <c:v>13.185536051092274</c:v>
                </c:pt>
                <c:pt idx="776">
                  <c:v>13.487570372964454</c:v>
                </c:pt>
                <c:pt idx="777">
                  <c:v>13.58824848025518</c:v>
                </c:pt>
                <c:pt idx="778">
                  <c:v>13.58824848025518</c:v>
                </c:pt>
                <c:pt idx="779">
                  <c:v>13.487570372964454</c:v>
                </c:pt>
                <c:pt idx="780">
                  <c:v>13.386892265673728</c:v>
                </c:pt>
              </c:numCache>
            </c:numRef>
          </c:yVal>
          <c:smooth val="1"/>
        </c:ser>
        <c:ser>
          <c:idx val="2"/>
          <c:order val="8"/>
          <c:tx>
            <c:strRef>
              <c:f>'和室２ (2)'!$F$1865</c:f>
              <c:strCache>
                <c:ptCount val="1"/>
                <c:pt idx="0">
                  <c:v>和室２　廊下側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(2)'!$F$1866:$F$2646</c:f>
              <c:numCache>
                <c:formatCode>0.0_ </c:formatCode>
                <c:ptCount val="781"/>
                <c:pt idx="0">
                  <c:v>-1.2306732443064836</c:v>
                </c:pt>
                <c:pt idx="1">
                  <c:v>-1.2306732443064836</c:v>
                </c:pt>
                <c:pt idx="2">
                  <c:v>-1.2306732443064836</c:v>
                </c:pt>
                <c:pt idx="3">
                  <c:v>-1.2306732443064836</c:v>
                </c:pt>
                <c:pt idx="4">
                  <c:v>-1.2306732443064836</c:v>
                </c:pt>
                <c:pt idx="5">
                  <c:v>-1.2306732443064836</c:v>
                </c:pt>
                <c:pt idx="6">
                  <c:v>-1.2306732443064836</c:v>
                </c:pt>
                <c:pt idx="7">
                  <c:v>-1.2306732443064836</c:v>
                </c:pt>
                <c:pt idx="8">
                  <c:v>-1.2306732443064836</c:v>
                </c:pt>
                <c:pt idx="9">
                  <c:v>-1.2306732443064836</c:v>
                </c:pt>
                <c:pt idx="10">
                  <c:v>-1.2306732443064836</c:v>
                </c:pt>
                <c:pt idx="11">
                  <c:v>-1.2306732443064836</c:v>
                </c:pt>
                <c:pt idx="12">
                  <c:v>-1.2306732443064836</c:v>
                </c:pt>
                <c:pt idx="13">
                  <c:v>-1.2306732443064836</c:v>
                </c:pt>
                <c:pt idx="14">
                  <c:v>-1.2306732443064836</c:v>
                </c:pt>
                <c:pt idx="15">
                  <c:v>-1.2306732443064836</c:v>
                </c:pt>
                <c:pt idx="16">
                  <c:v>-1.2306732443064836</c:v>
                </c:pt>
                <c:pt idx="17">
                  <c:v>-1.2306732443064836</c:v>
                </c:pt>
                <c:pt idx="18">
                  <c:v>-1.2306732443064836</c:v>
                </c:pt>
                <c:pt idx="19">
                  <c:v>-1.2306732443064836</c:v>
                </c:pt>
                <c:pt idx="20">
                  <c:v>-1.2306732443064836</c:v>
                </c:pt>
                <c:pt idx="21">
                  <c:v>-1.2306732443064836</c:v>
                </c:pt>
                <c:pt idx="22">
                  <c:v>-1.2306732443064836</c:v>
                </c:pt>
                <c:pt idx="23">
                  <c:v>-1.2306732443064836</c:v>
                </c:pt>
                <c:pt idx="24">
                  <c:v>-1.2306732443064836</c:v>
                </c:pt>
                <c:pt idx="25">
                  <c:v>-1.2306732443064836</c:v>
                </c:pt>
                <c:pt idx="26">
                  <c:v>-1.2306732443064836</c:v>
                </c:pt>
                <c:pt idx="27">
                  <c:v>-1.2306732443064836</c:v>
                </c:pt>
                <c:pt idx="28">
                  <c:v>-1.2306732443064836</c:v>
                </c:pt>
                <c:pt idx="29">
                  <c:v>-1.2306732443064836</c:v>
                </c:pt>
                <c:pt idx="30">
                  <c:v>-1.2306732443064836</c:v>
                </c:pt>
                <c:pt idx="31">
                  <c:v>-1.2306732443064836</c:v>
                </c:pt>
                <c:pt idx="32">
                  <c:v>-1.2306732443064836</c:v>
                </c:pt>
                <c:pt idx="33">
                  <c:v>-1.2306732443064836</c:v>
                </c:pt>
                <c:pt idx="34">
                  <c:v>-1.2306732443064836</c:v>
                </c:pt>
                <c:pt idx="35">
                  <c:v>-1.2306732443064836</c:v>
                </c:pt>
                <c:pt idx="36">
                  <c:v>-1.2306732443064836</c:v>
                </c:pt>
                <c:pt idx="37">
                  <c:v>-1.2306732443064836</c:v>
                </c:pt>
                <c:pt idx="38">
                  <c:v>-1.2306732443064836</c:v>
                </c:pt>
                <c:pt idx="39">
                  <c:v>-1.2306732443064836</c:v>
                </c:pt>
                <c:pt idx="40">
                  <c:v>-1.2306732443064836</c:v>
                </c:pt>
                <c:pt idx="41">
                  <c:v>-1.2306732443064836</c:v>
                </c:pt>
                <c:pt idx="42">
                  <c:v>-1.2306732443064836</c:v>
                </c:pt>
                <c:pt idx="43">
                  <c:v>-1.2306732443064836</c:v>
                </c:pt>
                <c:pt idx="44">
                  <c:v>-1.2306732443064836</c:v>
                </c:pt>
                <c:pt idx="45">
                  <c:v>-1.2306732443064836</c:v>
                </c:pt>
                <c:pt idx="46">
                  <c:v>-1.2306732443064836</c:v>
                </c:pt>
                <c:pt idx="47">
                  <c:v>-1.2306732443064836</c:v>
                </c:pt>
                <c:pt idx="48">
                  <c:v>-1.2306732443064836</c:v>
                </c:pt>
                <c:pt idx="49">
                  <c:v>-1.2306732443064836</c:v>
                </c:pt>
                <c:pt idx="50">
                  <c:v>-1.2306732443064836</c:v>
                </c:pt>
                <c:pt idx="51">
                  <c:v>-1.2306732443064836</c:v>
                </c:pt>
                <c:pt idx="52">
                  <c:v>-1.2306732443064836</c:v>
                </c:pt>
                <c:pt idx="53">
                  <c:v>-1.2306732443064836</c:v>
                </c:pt>
                <c:pt idx="54">
                  <c:v>-1.2306732443064836</c:v>
                </c:pt>
                <c:pt idx="55">
                  <c:v>-1.2306732443064836</c:v>
                </c:pt>
                <c:pt idx="56">
                  <c:v>-1.2306732443064836</c:v>
                </c:pt>
                <c:pt idx="57">
                  <c:v>-1.2306732443064836</c:v>
                </c:pt>
                <c:pt idx="58">
                  <c:v>-1.2306732443064836</c:v>
                </c:pt>
                <c:pt idx="59">
                  <c:v>-1.2306732443064836</c:v>
                </c:pt>
                <c:pt idx="60">
                  <c:v>-1.2306732443064836</c:v>
                </c:pt>
                <c:pt idx="61">
                  <c:v>-1.2306732443064836</c:v>
                </c:pt>
                <c:pt idx="62">
                  <c:v>-1.2306732443064836</c:v>
                </c:pt>
                <c:pt idx="63">
                  <c:v>-1.2306732443064836</c:v>
                </c:pt>
                <c:pt idx="64">
                  <c:v>-1.2306732443064836</c:v>
                </c:pt>
                <c:pt idx="65">
                  <c:v>-1.2306732443064836</c:v>
                </c:pt>
                <c:pt idx="66">
                  <c:v>-1.2306732443064836</c:v>
                </c:pt>
                <c:pt idx="67">
                  <c:v>-1.2306732443064836</c:v>
                </c:pt>
                <c:pt idx="68">
                  <c:v>-1.2306732443064836</c:v>
                </c:pt>
                <c:pt idx="69">
                  <c:v>-1.2306732443064836</c:v>
                </c:pt>
                <c:pt idx="70">
                  <c:v>-1.2306732443064836</c:v>
                </c:pt>
                <c:pt idx="71">
                  <c:v>-1.2306732443064836</c:v>
                </c:pt>
                <c:pt idx="72">
                  <c:v>-1.2306732443064836</c:v>
                </c:pt>
                <c:pt idx="73">
                  <c:v>-1.2306732443064836</c:v>
                </c:pt>
                <c:pt idx="74">
                  <c:v>-1.2306732443064836</c:v>
                </c:pt>
                <c:pt idx="75">
                  <c:v>-1.2306732443064836</c:v>
                </c:pt>
                <c:pt idx="76">
                  <c:v>-1.2306732443064836</c:v>
                </c:pt>
                <c:pt idx="77">
                  <c:v>-1.2306732443064836</c:v>
                </c:pt>
                <c:pt idx="78">
                  <c:v>-1.2306732443064836</c:v>
                </c:pt>
                <c:pt idx="79">
                  <c:v>-1.2306732443064836</c:v>
                </c:pt>
                <c:pt idx="80">
                  <c:v>-1.2306732443064836</c:v>
                </c:pt>
                <c:pt idx="81">
                  <c:v>-1.2306732443064836</c:v>
                </c:pt>
                <c:pt idx="82">
                  <c:v>-1.2306732443064836</c:v>
                </c:pt>
                <c:pt idx="83">
                  <c:v>-1.2306732443064836</c:v>
                </c:pt>
                <c:pt idx="84">
                  <c:v>-1.2306732443064836</c:v>
                </c:pt>
                <c:pt idx="85">
                  <c:v>-1.2306732443064836</c:v>
                </c:pt>
                <c:pt idx="86">
                  <c:v>-1.2306732443064836</c:v>
                </c:pt>
                <c:pt idx="87">
                  <c:v>-1.2306732443064836</c:v>
                </c:pt>
                <c:pt idx="88">
                  <c:v>-1.2306732443064836</c:v>
                </c:pt>
                <c:pt idx="89">
                  <c:v>-1.2306732443064836</c:v>
                </c:pt>
                <c:pt idx="90">
                  <c:v>-1.2306732443064836</c:v>
                </c:pt>
                <c:pt idx="91">
                  <c:v>-1.2306732443064836</c:v>
                </c:pt>
                <c:pt idx="92">
                  <c:v>-1.2306732443064836</c:v>
                </c:pt>
                <c:pt idx="93">
                  <c:v>-1.2306732443064836</c:v>
                </c:pt>
                <c:pt idx="94">
                  <c:v>-1.2306732443064836</c:v>
                </c:pt>
                <c:pt idx="95">
                  <c:v>-1.2306732443064836</c:v>
                </c:pt>
                <c:pt idx="96">
                  <c:v>-1.2306732443064836</c:v>
                </c:pt>
                <c:pt idx="97">
                  <c:v>-1.2306732443064836</c:v>
                </c:pt>
                <c:pt idx="98">
                  <c:v>-1.2306732443064836</c:v>
                </c:pt>
                <c:pt idx="99">
                  <c:v>-1.2306732443064836</c:v>
                </c:pt>
                <c:pt idx="100">
                  <c:v>-1.2306732443064836</c:v>
                </c:pt>
                <c:pt idx="101">
                  <c:v>-1.2306732443064836</c:v>
                </c:pt>
                <c:pt idx="102">
                  <c:v>-1.2306732443064836</c:v>
                </c:pt>
                <c:pt idx="103">
                  <c:v>-1.2306732443064836</c:v>
                </c:pt>
                <c:pt idx="104">
                  <c:v>-1.2306732443064836</c:v>
                </c:pt>
                <c:pt idx="105">
                  <c:v>-1.2306732443064836</c:v>
                </c:pt>
                <c:pt idx="106">
                  <c:v>-1.2306732443064836</c:v>
                </c:pt>
                <c:pt idx="107">
                  <c:v>-1.2306732443064836</c:v>
                </c:pt>
                <c:pt idx="108">
                  <c:v>-1.2306732443064836</c:v>
                </c:pt>
                <c:pt idx="109">
                  <c:v>-1.1301980626152195</c:v>
                </c:pt>
                <c:pt idx="110">
                  <c:v>-1.1301980626152195</c:v>
                </c:pt>
                <c:pt idx="111">
                  <c:v>-1.1301980626152195</c:v>
                </c:pt>
                <c:pt idx="112">
                  <c:v>-1.1301980626152195</c:v>
                </c:pt>
                <c:pt idx="113">
                  <c:v>-1.0297228809239556</c:v>
                </c:pt>
                <c:pt idx="114">
                  <c:v>-1.0297228809239556</c:v>
                </c:pt>
                <c:pt idx="115">
                  <c:v>-0.92924769923269124</c:v>
                </c:pt>
                <c:pt idx="116">
                  <c:v>-0.42687179077637083</c:v>
                </c:pt>
                <c:pt idx="117">
                  <c:v>7.5504117679949745E-2</c:v>
                </c:pt>
                <c:pt idx="118">
                  <c:v>0.47740484444500608</c:v>
                </c:pt>
                <c:pt idx="119">
                  <c:v>0.97978075290132671</c:v>
                </c:pt>
                <c:pt idx="120">
                  <c:v>1.4821566613576471</c:v>
                </c:pt>
                <c:pt idx="121">
                  <c:v>2.0850077515052314</c:v>
                </c:pt>
                <c:pt idx="122">
                  <c:v>2.6878588416528162</c:v>
                </c:pt>
                <c:pt idx="123">
                  <c:v>3.0897595684178727</c:v>
                </c:pt>
                <c:pt idx="124">
                  <c:v>3.6926106585654574</c:v>
                </c:pt>
                <c:pt idx="125">
                  <c:v>4.094511385330514</c:v>
                </c:pt>
                <c:pt idx="126">
                  <c:v>4.1949865670217781</c:v>
                </c:pt>
                <c:pt idx="127">
                  <c:v>4.4964121120955705</c:v>
                </c:pt>
                <c:pt idx="128">
                  <c:v>4.7978376571693628</c:v>
                </c:pt>
                <c:pt idx="129">
                  <c:v>5.0992632022431543</c:v>
                </c:pt>
                <c:pt idx="130">
                  <c:v>5.1997383839344193</c:v>
                </c:pt>
                <c:pt idx="131">
                  <c:v>5.5011639290082117</c:v>
                </c:pt>
                <c:pt idx="132">
                  <c:v>5.601639110699475</c:v>
                </c:pt>
                <c:pt idx="133">
                  <c:v>5.8025894740820032</c:v>
                </c:pt>
                <c:pt idx="134">
                  <c:v>5.8025894740820032</c:v>
                </c:pt>
                <c:pt idx="135">
                  <c:v>5.70211429239074</c:v>
                </c:pt>
                <c:pt idx="136">
                  <c:v>6.0035398374645323</c:v>
                </c:pt>
                <c:pt idx="137">
                  <c:v>6.2044902008470606</c:v>
                </c:pt>
                <c:pt idx="138">
                  <c:v>6.2044902008470606</c:v>
                </c:pt>
                <c:pt idx="139">
                  <c:v>6.2044902008470606</c:v>
                </c:pt>
                <c:pt idx="140">
                  <c:v>6.6063909276121162</c:v>
                </c:pt>
                <c:pt idx="141">
                  <c:v>6.505915745920853</c:v>
                </c:pt>
                <c:pt idx="142">
                  <c:v>6.8073412909946445</c:v>
                </c:pt>
                <c:pt idx="143">
                  <c:v>7.0082916543771727</c:v>
                </c:pt>
                <c:pt idx="144">
                  <c:v>6.9078164726859086</c:v>
                </c:pt>
                <c:pt idx="145">
                  <c:v>6.9078164726859086</c:v>
                </c:pt>
                <c:pt idx="146">
                  <c:v>6.9078164726859086</c:v>
                </c:pt>
                <c:pt idx="147">
                  <c:v>7.2092420177597019</c:v>
                </c:pt>
                <c:pt idx="148">
                  <c:v>7.1087668360684368</c:v>
                </c:pt>
                <c:pt idx="149">
                  <c:v>7.3097171994509651</c:v>
                </c:pt>
                <c:pt idx="150">
                  <c:v>7.4101923811422292</c:v>
                </c:pt>
                <c:pt idx="151">
                  <c:v>7.4101923811422292</c:v>
                </c:pt>
                <c:pt idx="152">
                  <c:v>7.5106675628334933</c:v>
                </c:pt>
                <c:pt idx="153">
                  <c:v>7.5106675628334933</c:v>
                </c:pt>
                <c:pt idx="154">
                  <c:v>7.4101923811422292</c:v>
                </c:pt>
                <c:pt idx="155">
                  <c:v>7.7116179262160216</c:v>
                </c:pt>
                <c:pt idx="156">
                  <c:v>7.7116179262160216</c:v>
                </c:pt>
                <c:pt idx="157">
                  <c:v>7.7116179262160216</c:v>
                </c:pt>
                <c:pt idx="158">
                  <c:v>7.7116179262160216</c:v>
                </c:pt>
                <c:pt idx="159">
                  <c:v>7.7116179262160216</c:v>
                </c:pt>
                <c:pt idx="160">
                  <c:v>7.8120931079072857</c:v>
                </c:pt>
                <c:pt idx="161">
                  <c:v>7.9125682895985499</c:v>
                </c:pt>
                <c:pt idx="162">
                  <c:v>8.1135186529810781</c:v>
                </c:pt>
                <c:pt idx="163">
                  <c:v>8.2139938346723422</c:v>
                </c:pt>
                <c:pt idx="164">
                  <c:v>8.3144690163636064</c:v>
                </c:pt>
                <c:pt idx="165">
                  <c:v>8.013043471289814</c:v>
                </c:pt>
                <c:pt idx="166">
                  <c:v>8.1135186529810781</c:v>
                </c:pt>
                <c:pt idx="167">
                  <c:v>8.1135186529810781</c:v>
                </c:pt>
                <c:pt idx="168">
                  <c:v>8.4149441980548705</c:v>
                </c:pt>
                <c:pt idx="169">
                  <c:v>8.2139938346723422</c:v>
                </c:pt>
                <c:pt idx="170">
                  <c:v>8.1135186529810781</c:v>
                </c:pt>
                <c:pt idx="171">
                  <c:v>8.013043471289814</c:v>
                </c:pt>
                <c:pt idx="172">
                  <c:v>8.013043471289814</c:v>
                </c:pt>
                <c:pt idx="173">
                  <c:v>7.8120931079072857</c:v>
                </c:pt>
                <c:pt idx="174">
                  <c:v>7.4101923811422292</c:v>
                </c:pt>
                <c:pt idx="175">
                  <c:v>7.5106675628334933</c:v>
                </c:pt>
                <c:pt idx="176">
                  <c:v>7.5106675628334933</c:v>
                </c:pt>
                <c:pt idx="177">
                  <c:v>7.9125682895985499</c:v>
                </c:pt>
                <c:pt idx="178">
                  <c:v>8.1135186529810781</c:v>
                </c:pt>
                <c:pt idx="179">
                  <c:v>8.4149441980548705</c:v>
                </c:pt>
                <c:pt idx="180">
                  <c:v>8.6158945614373987</c:v>
                </c:pt>
                <c:pt idx="181">
                  <c:v>8.816844924819927</c:v>
                </c:pt>
                <c:pt idx="182">
                  <c:v>9.1182704698937194</c:v>
                </c:pt>
                <c:pt idx="183">
                  <c:v>8.9173201065111911</c:v>
                </c:pt>
                <c:pt idx="184">
                  <c:v>8.6158945614373987</c:v>
                </c:pt>
                <c:pt idx="185">
                  <c:v>8.6158945614373987</c:v>
                </c:pt>
                <c:pt idx="186">
                  <c:v>8.3144690163636064</c:v>
                </c:pt>
                <c:pt idx="187">
                  <c:v>8.3144690163636064</c:v>
                </c:pt>
                <c:pt idx="188">
                  <c:v>7.9125682895985499</c:v>
                </c:pt>
                <c:pt idx="189">
                  <c:v>7.9125682895985499</c:v>
                </c:pt>
                <c:pt idx="190">
                  <c:v>7.6111427445247575</c:v>
                </c:pt>
                <c:pt idx="191">
                  <c:v>7.6111427445247575</c:v>
                </c:pt>
                <c:pt idx="192">
                  <c:v>7.8120931079072857</c:v>
                </c:pt>
                <c:pt idx="193">
                  <c:v>8.1135186529810781</c:v>
                </c:pt>
                <c:pt idx="194">
                  <c:v>8.3144690163636064</c:v>
                </c:pt>
                <c:pt idx="195">
                  <c:v>8.7163697431286629</c:v>
                </c:pt>
                <c:pt idx="196">
                  <c:v>9.1182704698937194</c:v>
                </c:pt>
                <c:pt idx="197">
                  <c:v>9.0177952882024535</c:v>
                </c:pt>
                <c:pt idx="198">
                  <c:v>8.7163697431286629</c:v>
                </c:pt>
                <c:pt idx="199">
                  <c:v>8.6158945614373987</c:v>
                </c:pt>
                <c:pt idx="200">
                  <c:v>8.7163697431286629</c:v>
                </c:pt>
                <c:pt idx="201">
                  <c:v>8.5154193797461346</c:v>
                </c:pt>
                <c:pt idx="202">
                  <c:v>8.2139938346723422</c:v>
                </c:pt>
                <c:pt idx="203">
                  <c:v>8.1135186529810781</c:v>
                </c:pt>
                <c:pt idx="204">
                  <c:v>7.9125682895985499</c:v>
                </c:pt>
                <c:pt idx="205">
                  <c:v>8.013043471289814</c:v>
                </c:pt>
                <c:pt idx="206">
                  <c:v>7.9125682895985499</c:v>
                </c:pt>
                <c:pt idx="207">
                  <c:v>7.8120931079072857</c:v>
                </c:pt>
                <c:pt idx="208">
                  <c:v>7.8120931079072857</c:v>
                </c:pt>
                <c:pt idx="209">
                  <c:v>7.7116179262160216</c:v>
                </c:pt>
                <c:pt idx="210">
                  <c:v>7.6111427445247575</c:v>
                </c:pt>
                <c:pt idx="211">
                  <c:v>7.7116179262160216</c:v>
                </c:pt>
                <c:pt idx="212">
                  <c:v>7.6111427445247575</c:v>
                </c:pt>
                <c:pt idx="213">
                  <c:v>7.6111427445247575</c:v>
                </c:pt>
                <c:pt idx="214">
                  <c:v>7.7116179262160216</c:v>
                </c:pt>
                <c:pt idx="215">
                  <c:v>7.9125682895985499</c:v>
                </c:pt>
                <c:pt idx="216">
                  <c:v>8.4149441980548705</c:v>
                </c:pt>
                <c:pt idx="217">
                  <c:v>8.6158945614373987</c:v>
                </c:pt>
                <c:pt idx="218">
                  <c:v>9.0177952882024535</c:v>
                </c:pt>
                <c:pt idx="219">
                  <c:v>9.0177952882024535</c:v>
                </c:pt>
                <c:pt idx="220">
                  <c:v>9.5201711966587741</c:v>
                </c:pt>
                <c:pt idx="221">
                  <c:v>9.3192208332762476</c:v>
                </c:pt>
                <c:pt idx="222">
                  <c:v>9.2187456515849835</c:v>
                </c:pt>
                <c:pt idx="223">
                  <c:v>8.9173201065111911</c:v>
                </c:pt>
                <c:pt idx="224">
                  <c:v>8.816844924819927</c:v>
                </c:pt>
                <c:pt idx="225">
                  <c:v>8.816844924819927</c:v>
                </c:pt>
                <c:pt idx="226">
                  <c:v>8.6158945614373987</c:v>
                </c:pt>
                <c:pt idx="227">
                  <c:v>8.4149441980548705</c:v>
                </c:pt>
                <c:pt idx="228">
                  <c:v>8.4149441980548705</c:v>
                </c:pt>
                <c:pt idx="229">
                  <c:v>8.4149441980548705</c:v>
                </c:pt>
                <c:pt idx="230">
                  <c:v>8.3144690163636064</c:v>
                </c:pt>
                <c:pt idx="231">
                  <c:v>8.4149441980548705</c:v>
                </c:pt>
                <c:pt idx="232">
                  <c:v>8.2139938346723422</c:v>
                </c:pt>
                <c:pt idx="233">
                  <c:v>8.3144690163636064</c:v>
                </c:pt>
                <c:pt idx="234">
                  <c:v>8.1135186529810781</c:v>
                </c:pt>
                <c:pt idx="235">
                  <c:v>8.2139938346723422</c:v>
                </c:pt>
                <c:pt idx="236">
                  <c:v>8.1135186529810781</c:v>
                </c:pt>
                <c:pt idx="237">
                  <c:v>8.1135186529810781</c:v>
                </c:pt>
                <c:pt idx="238">
                  <c:v>8.1135186529810781</c:v>
                </c:pt>
                <c:pt idx="239">
                  <c:v>8.2139938346723422</c:v>
                </c:pt>
                <c:pt idx="240">
                  <c:v>8.1135186529810781</c:v>
                </c:pt>
                <c:pt idx="241">
                  <c:v>8.1135186529810781</c:v>
                </c:pt>
                <c:pt idx="242">
                  <c:v>8.2139938346723422</c:v>
                </c:pt>
                <c:pt idx="243">
                  <c:v>8.5154193797461346</c:v>
                </c:pt>
                <c:pt idx="244">
                  <c:v>8.9173201065111911</c:v>
                </c:pt>
                <c:pt idx="245">
                  <c:v>9.3192208332762476</c:v>
                </c:pt>
                <c:pt idx="246">
                  <c:v>9.5201711966587741</c:v>
                </c:pt>
                <c:pt idx="247">
                  <c:v>9.8215967417325682</c:v>
                </c:pt>
                <c:pt idx="248">
                  <c:v>9.7211215600413041</c:v>
                </c:pt>
                <c:pt idx="249">
                  <c:v>9.4196960149675117</c:v>
                </c:pt>
                <c:pt idx="250">
                  <c:v>9.3192208332762476</c:v>
                </c:pt>
                <c:pt idx="251">
                  <c:v>9.3192208332762476</c:v>
                </c:pt>
                <c:pt idx="252">
                  <c:v>9.2187456515849835</c:v>
                </c:pt>
                <c:pt idx="253">
                  <c:v>9.2187456515849835</c:v>
                </c:pt>
                <c:pt idx="254">
                  <c:v>9.1182704698937194</c:v>
                </c:pt>
                <c:pt idx="255">
                  <c:v>8.9173201065111911</c:v>
                </c:pt>
                <c:pt idx="256">
                  <c:v>8.816844924819927</c:v>
                </c:pt>
                <c:pt idx="257">
                  <c:v>8.816844924819927</c:v>
                </c:pt>
                <c:pt idx="258">
                  <c:v>8.816844924819927</c:v>
                </c:pt>
                <c:pt idx="259">
                  <c:v>8.7163697431286629</c:v>
                </c:pt>
                <c:pt idx="260">
                  <c:v>8.7163697431286629</c:v>
                </c:pt>
                <c:pt idx="261">
                  <c:v>8.7163697431286629</c:v>
                </c:pt>
                <c:pt idx="262">
                  <c:v>8.7163697431286629</c:v>
                </c:pt>
                <c:pt idx="263">
                  <c:v>8.816844924819927</c:v>
                </c:pt>
                <c:pt idx="264">
                  <c:v>8.816844924819927</c:v>
                </c:pt>
                <c:pt idx="265">
                  <c:v>8.7163697431286629</c:v>
                </c:pt>
                <c:pt idx="266">
                  <c:v>8.816844924819927</c:v>
                </c:pt>
                <c:pt idx="267">
                  <c:v>8.7163697431286629</c:v>
                </c:pt>
                <c:pt idx="268">
                  <c:v>8.7163697431286629</c:v>
                </c:pt>
                <c:pt idx="269">
                  <c:v>8.7163697431286629</c:v>
                </c:pt>
                <c:pt idx="270">
                  <c:v>8.816844924819927</c:v>
                </c:pt>
                <c:pt idx="271">
                  <c:v>8.7163697431286629</c:v>
                </c:pt>
                <c:pt idx="272">
                  <c:v>8.816844924819927</c:v>
                </c:pt>
                <c:pt idx="273">
                  <c:v>8.6158945614373987</c:v>
                </c:pt>
                <c:pt idx="274">
                  <c:v>8.816844924819927</c:v>
                </c:pt>
                <c:pt idx="275">
                  <c:v>8.6158945614373987</c:v>
                </c:pt>
                <c:pt idx="276">
                  <c:v>8.7163697431286629</c:v>
                </c:pt>
                <c:pt idx="277">
                  <c:v>8.7163697431286629</c:v>
                </c:pt>
                <c:pt idx="278">
                  <c:v>8.816844924819927</c:v>
                </c:pt>
                <c:pt idx="279">
                  <c:v>9.1182704698937194</c:v>
                </c:pt>
                <c:pt idx="280">
                  <c:v>9.3192208332762476</c:v>
                </c:pt>
                <c:pt idx="281">
                  <c:v>9.62064637835004</c:v>
                </c:pt>
                <c:pt idx="282">
                  <c:v>9.9220719234238324</c:v>
                </c:pt>
                <c:pt idx="283">
                  <c:v>10.123022286806361</c:v>
                </c:pt>
                <c:pt idx="284">
                  <c:v>10.323972650188889</c:v>
                </c:pt>
                <c:pt idx="285">
                  <c:v>10.424447831880151</c:v>
                </c:pt>
                <c:pt idx="286">
                  <c:v>10.223497468497625</c:v>
                </c:pt>
                <c:pt idx="287">
                  <c:v>9.9220719234238324</c:v>
                </c:pt>
                <c:pt idx="288">
                  <c:v>9.8215967417325682</c:v>
                </c:pt>
                <c:pt idx="289">
                  <c:v>9.7211215600413041</c:v>
                </c:pt>
                <c:pt idx="290">
                  <c:v>9.7211215600413041</c:v>
                </c:pt>
                <c:pt idx="291">
                  <c:v>9.62064637835004</c:v>
                </c:pt>
                <c:pt idx="292">
                  <c:v>9.62064637835004</c:v>
                </c:pt>
                <c:pt idx="293">
                  <c:v>9.4196960149675117</c:v>
                </c:pt>
                <c:pt idx="294">
                  <c:v>9.4196960149675117</c:v>
                </c:pt>
                <c:pt idx="295">
                  <c:v>9.5201711966587741</c:v>
                </c:pt>
                <c:pt idx="296">
                  <c:v>9.5201711966587741</c:v>
                </c:pt>
                <c:pt idx="297">
                  <c:v>9.4196960149675117</c:v>
                </c:pt>
                <c:pt idx="298">
                  <c:v>9.4196960149675117</c:v>
                </c:pt>
                <c:pt idx="299">
                  <c:v>9.2187456515849835</c:v>
                </c:pt>
                <c:pt idx="300">
                  <c:v>9.3192208332762476</c:v>
                </c:pt>
                <c:pt idx="301">
                  <c:v>9.2187456515849835</c:v>
                </c:pt>
                <c:pt idx="302">
                  <c:v>9.4196960149675117</c:v>
                </c:pt>
                <c:pt idx="303">
                  <c:v>9.3192208332762476</c:v>
                </c:pt>
                <c:pt idx="304">
                  <c:v>9.3192208332762476</c:v>
                </c:pt>
                <c:pt idx="305">
                  <c:v>9.3192208332762476</c:v>
                </c:pt>
                <c:pt idx="306">
                  <c:v>9.4196960149675117</c:v>
                </c:pt>
                <c:pt idx="307">
                  <c:v>9.5201711966587741</c:v>
                </c:pt>
                <c:pt idx="308">
                  <c:v>9.4196960149675117</c:v>
                </c:pt>
                <c:pt idx="309">
                  <c:v>9.3192208332762476</c:v>
                </c:pt>
                <c:pt idx="310">
                  <c:v>9.3192208332762476</c:v>
                </c:pt>
                <c:pt idx="311">
                  <c:v>9.3192208332762476</c:v>
                </c:pt>
                <c:pt idx="312">
                  <c:v>9.2187456515849835</c:v>
                </c:pt>
                <c:pt idx="313">
                  <c:v>9.3192208332762476</c:v>
                </c:pt>
                <c:pt idx="314">
                  <c:v>9.4196960149675117</c:v>
                </c:pt>
                <c:pt idx="315">
                  <c:v>9.3192208332762476</c:v>
                </c:pt>
                <c:pt idx="316">
                  <c:v>9.3192208332762476</c:v>
                </c:pt>
                <c:pt idx="317">
                  <c:v>9.2187456515849835</c:v>
                </c:pt>
                <c:pt idx="318">
                  <c:v>9.3192208332762476</c:v>
                </c:pt>
                <c:pt idx="319">
                  <c:v>9.5201711966587741</c:v>
                </c:pt>
                <c:pt idx="320">
                  <c:v>9.4196960149675117</c:v>
                </c:pt>
                <c:pt idx="321">
                  <c:v>9.3192208332762476</c:v>
                </c:pt>
                <c:pt idx="322">
                  <c:v>9.4196960149675117</c:v>
                </c:pt>
                <c:pt idx="323">
                  <c:v>9.4196960149675117</c:v>
                </c:pt>
                <c:pt idx="324">
                  <c:v>9.5201711966587741</c:v>
                </c:pt>
                <c:pt idx="325">
                  <c:v>9.4196960149675117</c:v>
                </c:pt>
                <c:pt idx="326">
                  <c:v>9.5201711966587741</c:v>
                </c:pt>
                <c:pt idx="327">
                  <c:v>9.5201711966587741</c:v>
                </c:pt>
                <c:pt idx="328">
                  <c:v>9.4196960149675117</c:v>
                </c:pt>
                <c:pt idx="329">
                  <c:v>9.5201711966587741</c:v>
                </c:pt>
                <c:pt idx="330">
                  <c:v>9.4196960149675117</c:v>
                </c:pt>
                <c:pt idx="331">
                  <c:v>9.4196960149675117</c:v>
                </c:pt>
                <c:pt idx="332">
                  <c:v>9.5201711966587741</c:v>
                </c:pt>
                <c:pt idx="333">
                  <c:v>9.4196960149675117</c:v>
                </c:pt>
                <c:pt idx="334">
                  <c:v>9.62064637835004</c:v>
                </c:pt>
                <c:pt idx="335">
                  <c:v>9.5201711966587741</c:v>
                </c:pt>
                <c:pt idx="336">
                  <c:v>9.5201711966587741</c:v>
                </c:pt>
                <c:pt idx="337">
                  <c:v>9.5201711966587741</c:v>
                </c:pt>
                <c:pt idx="338">
                  <c:v>9.62064637835004</c:v>
                </c:pt>
                <c:pt idx="339">
                  <c:v>9.62064637835004</c:v>
                </c:pt>
                <c:pt idx="340">
                  <c:v>9.5201711966587741</c:v>
                </c:pt>
                <c:pt idx="341">
                  <c:v>9.5201711966587741</c:v>
                </c:pt>
                <c:pt idx="342">
                  <c:v>9.62064637835004</c:v>
                </c:pt>
                <c:pt idx="343">
                  <c:v>9.62064637835004</c:v>
                </c:pt>
                <c:pt idx="344">
                  <c:v>9.62064637835004</c:v>
                </c:pt>
                <c:pt idx="345">
                  <c:v>9.7211215600413041</c:v>
                </c:pt>
                <c:pt idx="346">
                  <c:v>9.7211215600413041</c:v>
                </c:pt>
                <c:pt idx="347">
                  <c:v>9.8215967417325682</c:v>
                </c:pt>
                <c:pt idx="348">
                  <c:v>9.8215967417325682</c:v>
                </c:pt>
                <c:pt idx="349">
                  <c:v>9.8215967417325682</c:v>
                </c:pt>
                <c:pt idx="350">
                  <c:v>9.8215967417325682</c:v>
                </c:pt>
                <c:pt idx="351">
                  <c:v>9.7211215600413041</c:v>
                </c:pt>
                <c:pt idx="352">
                  <c:v>9.7211215600413041</c:v>
                </c:pt>
                <c:pt idx="353">
                  <c:v>9.7211215600413041</c:v>
                </c:pt>
                <c:pt idx="354">
                  <c:v>9.62064637835004</c:v>
                </c:pt>
                <c:pt idx="355">
                  <c:v>9.8215967417325682</c:v>
                </c:pt>
                <c:pt idx="356">
                  <c:v>9.9220719234238324</c:v>
                </c:pt>
                <c:pt idx="357">
                  <c:v>9.8215967417325682</c:v>
                </c:pt>
                <c:pt idx="358">
                  <c:v>9.7211215600413041</c:v>
                </c:pt>
                <c:pt idx="359">
                  <c:v>9.7211215600413041</c:v>
                </c:pt>
                <c:pt idx="360">
                  <c:v>9.9220719234238324</c:v>
                </c:pt>
                <c:pt idx="361">
                  <c:v>9.7211215600413041</c:v>
                </c:pt>
                <c:pt idx="362">
                  <c:v>9.9220719234238324</c:v>
                </c:pt>
                <c:pt idx="363">
                  <c:v>9.9220719234238324</c:v>
                </c:pt>
                <c:pt idx="364">
                  <c:v>9.8215967417325682</c:v>
                </c:pt>
                <c:pt idx="365">
                  <c:v>9.7211215600413041</c:v>
                </c:pt>
                <c:pt idx="366">
                  <c:v>9.8215967417325682</c:v>
                </c:pt>
                <c:pt idx="367">
                  <c:v>9.7211215600413041</c:v>
                </c:pt>
                <c:pt idx="368">
                  <c:v>9.7211215600413041</c:v>
                </c:pt>
                <c:pt idx="369">
                  <c:v>9.7211215600413041</c:v>
                </c:pt>
                <c:pt idx="370">
                  <c:v>9.9220719234238324</c:v>
                </c:pt>
                <c:pt idx="371">
                  <c:v>9.9220719234238324</c:v>
                </c:pt>
                <c:pt idx="372">
                  <c:v>9.9220719234238324</c:v>
                </c:pt>
                <c:pt idx="373">
                  <c:v>9.8215967417325682</c:v>
                </c:pt>
                <c:pt idx="374">
                  <c:v>10.022547105115095</c:v>
                </c:pt>
                <c:pt idx="375">
                  <c:v>10.022547105115095</c:v>
                </c:pt>
                <c:pt idx="376">
                  <c:v>10.223497468497625</c:v>
                </c:pt>
                <c:pt idx="377">
                  <c:v>9.9220719234238324</c:v>
                </c:pt>
                <c:pt idx="378">
                  <c:v>10.022547105115095</c:v>
                </c:pt>
                <c:pt idx="379">
                  <c:v>10.123022286806361</c:v>
                </c:pt>
                <c:pt idx="380">
                  <c:v>10.123022286806361</c:v>
                </c:pt>
                <c:pt idx="381">
                  <c:v>10.022547105115095</c:v>
                </c:pt>
                <c:pt idx="382">
                  <c:v>10.123022286806361</c:v>
                </c:pt>
                <c:pt idx="383">
                  <c:v>10.223497468497625</c:v>
                </c:pt>
                <c:pt idx="384">
                  <c:v>10.123022286806361</c:v>
                </c:pt>
                <c:pt idx="385">
                  <c:v>10.022547105115095</c:v>
                </c:pt>
                <c:pt idx="386">
                  <c:v>10.022547105115095</c:v>
                </c:pt>
                <c:pt idx="387">
                  <c:v>10.123022286806361</c:v>
                </c:pt>
                <c:pt idx="388">
                  <c:v>10.123022286806361</c:v>
                </c:pt>
                <c:pt idx="389">
                  <c:v>10.123022286806361</c:v>
                </c:pt>
                <c:pt idx="390">
                  <c:v>10.022547105115095</c:v>
                </c:pt>
                <c:pt idx="391">
                  <c:v>10.022547105115095</c:v>
                </c:pt>
                <c:pt idx="392">
                  <c:v>10.022547105115095</c:v>
                </c:pt>
                <c:pt idx="393">
                  <c:v>10.123022286806361</c:v>
                </c:pt>
                <c:pt idx="394">
                  <c:v>10.123022286806361</c:v>
                </c:pt>
                <c:pt idx="395">
                  <c:v>10.123022286806361</c:v>
                </c:pt>
                <c:pt idx="396">
                  <c:v>10.223497468497625</c:v>
                </c:pt>
                <c:pt idx="397">
                  <c:v>10.022547105115095</c:v>
                </c:pt>
                <c:pt idx="398">
                  <c:v>10.223497468497625</c:v>
                </c:pt>
                <c:pt idx="399">
                  <c:v>10.323972650188889</c:v>
                </c:pt>
                <c:pt idx="400">
                  <c:v>10.223497468497625</c:v>
                </c:pt>
                <c:pt idx="401">
                  <c:v>10.022547105115095</c:v>
                </c:pt>
                <c:pt idx="402">
                  <c:v>10.223497468497625</c:v>
                </c:pt>
                <c:pt idx="403">
                  <c:v>10.123022286806361</c:v>
                </c:pt>
                <c:pt idx="404">
                  <c:v>10.223497468497625</c:v>
                </c:pt>
                <c:pt idx="405">
                  <c:v>10.223497468497625</c:v>
                </c:pt>
                <c:pt idx="406">
                  <c:v>10.223497468497625</c:v>
                </c:pt>
                <c:pt idx="407">
                  <c:v>10.223497468497625</c:v>
                </c:pt>
                <c:pt idx="408">
                  <c:v>10.223497468497625</c:v>
                </c:pt>
                <c:pt idx="409">
                  <c:v>10.223497468497625</c:v>
                </c:pt>
                <c:pt idx="410">
                  <c:v>10.323972650188889</c:v>
                </c:pt>
                <c:pt idx="411">
                  <c:v>10.323972650188889</c:v>
                </c:pt>
                <c:pt idx="412">
                  <c:v>10.323972650188889</c:v>
                </c:pt>
                <c:pt idx="413">
                  <c:v>10.323972650188889</c:v>
                </c:pt>
                <c:pt idx="414">
                  <c:v>10.424447831880151</c:v>
                </c:pt>
                <c:pt idx="415">
                  <c:v>10.323972650188889</c:v>
                </c:pt>
                <c:pt idx="416">
                  <c:v>10.424447831880151</c:v>
                </c:pt>
                <c:pt idx="417">
                  <c:v>10.424447831880151</c:v>
                </c:pt>
                <c:pt idx="418">
                  <c:v>10.323972650188889</c:v>
                </c:pt>
                <c:pt idx="419">
                  <c:v>10.424447831880151</c:v>
                </c:pt>
                <c:pt idx="420">
                  <c:v>10.424447831880151</c:v>
                </c:pt>
                <c:pt idx="421">
                  <c:v>10.424447831880151</c:v>
                </c:pt>
                <c:pt idx="422">
                  <c:v>10.424447831880151</c:v>
                </c:pt>
                <c:pt idx="423">
                  <c:v>10.424447831880151</c:v>
                </c:pt>
                <c:pt idx="424">
                  <c:v>10.424447831880151</c:v>
                </c:pt>
                <c:pt idx="425">
                  <c:v>10.424447831880151</c:v>
                </c:pt>
                <c:pt idx="426">
                  <c:v>10.524923013571415</c:v>
                </c:pt>
                <c:pt idx="427">
                  <c:v>10.424447831880151</c:v>
                </c:pt>
                <c:pt idx="428">
                  <c:v>10.524923013571415</c:v>
                </c:pt>
                <c:pt idx="429">
                  <c:v>10.424447831880151</c:v>
                </c:pt>
                <c:pt idx="430">
                  <c:v>10.524923013571415</c:v>
                </c:pt>
                <c:pt idx="431">
                  <c:v>10.625398195262681</c:v>
                </c:pt>
                <c:pt idx="432">
                  <c:v>10.625398195262681</c:v>
                </c:pt>
                <c:pt idx="433">
                  <c:v>10.625398195262681</c:v>
                </c:pt>
                <c:pt idx="434">
                  <c:v>10.625398195262681</c:v>
                </c:pt>
                <c:pt idx="435">
                  <c:v>10.625398195262681</c:v>
                </c:pt>
                <c:pt idx="436">
                  <c:v>10.625398195262681</c:v>
                </c:pt>
                <c:pt idx="437">
                  <c:v>10.625398195262681</c:v>
                </c:pt>
                <c:pt idx="438">
                  <c:v>10.625398195262681</c:v>
                </c:pt>
                <c:pt idx="439">
                  <c:v>10.625398195262681</c:v>
                </c:pt>
                <c:pt idx="440">
                  <c:v>10.625398195262681</c:v>
                </c:pt>
                <c:pt idx="441">
                  <c:v>10.625398195262681</c:v>
                </c:pt>
                <c:pt idx="442">
                  <c:v>10.82634855864521</c:v>
                </c:pt>
                <c:pt idx="443">
                  <c:v>10.725873376953945</c:v>
                </c:pt>
                <c:pt idx="444">
                  <c:v>10.725873376953945</c:v>
                </c:pt>
                <c:pt idx="445">
                  <c:v>10.725873376953945</c:v>
                </c:pt>
                <c:pt idx="446">
                  <c:v>10.725873376953945</c:v>
                </c:pt>
                <c:pt idx="447">
                  <c:v>10.725873376953945</c:v>
                </c:pt>
                <c:pt idx="448">
                  <c:v>10.625398195262681</c:v>
                </c:pt>
                <c:pt idx="449">
                  <c:v>10.725873376953945</c:v>
                </c:pt>
                <c:pt idx="450">
                  <c:v>10.725873376953945</c:v>
                </c:pt>
                <c:pt idx="451">
                  <c:v>10.625398195262681</c:v>
                </c:pt>
                <c:pt idx="452">
                  <c:v>10.725873376953945</c:v>
                </c:pt>
                <c:pt idx="453">
                  <c:v>10.725873376953945</c:v>
                </c:pt>
                <c:pt idx="454">
                  <c:v>10.625398195262681</c:v>
                </c:pt>
                <c:pt idx="455">
                  <c:v>10.625398195262681</c:v>
                </c:pt>
                <c:pt idx="456">
                  <c:v>10.625398195262681</c:v>
                </c:pt>
                <c:pt idx="457">
                  <c:v>10.725873376953945</c:v>
                </c:pt>
                <c:pt idx="458">
                  <c:v>10.725873376953945</c:v>
                </c:pt>
                <c:pt idx="459">
                  <c:v>10.926823740336472</c:v>
                </c:pt>
                <c:pt idx="460">
                  <c:v>10.725873376953945</c:v>
                </c:pt>
                <c:pt idx="461">
                  <c:v>10.82634855864521</c:v>
                </c:pt>
                <c:pt idx="462">
                  <c:v>10.725873376953945</c:v>
                </c:pt>
                <c:pt idx="463">
                  <c:v>10.82634855864521</c:v>
                </c:pt>
                <c:pt idx="464">
                  <c:v>10.82634855864521</c:v>
                </c:pt>
                <c:pt idx="465">
                  <c:v>10.82634855864521</c:v>
                </c:pt>
                <c:pt idx="466">
                  <c:v>10.82634855864521</c:v>
                </c:pt>
                <c:pt idx="467">
                  <c:v>10.725873376953945</c:v>
                </c:pt>
                <c:pt idx="468">
                  <c:v>10.82634855864521</c:v>
                </c:pt>
                <c:pt idx="469">
                  <c:v>10.725873376953945</c:v>
                </c:pt>
                <c:pt idx="470">
                  <c:v>10.82634855864521</c:v>
                </c:pt>
                <c:pt idx="471">
                  <c:v>10.82634855864521</c:v>
                </c:pt>
                <c:pt idx="472">
                  <c:v>10.82634855864521</c:v>
                </c:pt>
                <c:pt idx="473">
                  <c:v>10.82634855864521</c:v>
                </c:pt>
                <c:pt idx="474">
                  <c:v>10.725873376953945</c:v>
                </c:pt>
                <c:pt idx="475">
                  <c:v>10.82634855864521</c:v>
                </c:pt>
                <c:pt idx="476">
                  <c:v>10.725873376953945</c:v>
                </c:pt>
                <c:pt idx="477">
                  <c:v>10.82634855864521</c:v>
                </c:pt>
                <c:pt idx="478">
                  <c:v>10.82634855864521</c:v>
                </c:pt>
                <c:pt idx="479">
                  <c:v>10.82634855864521</c:v>
                </c:pt>
                <c:pt idx="480">
                  <c:v>10.725873376953945</c:v>
                </c:pt>
                <c:pt idx="481">
                  <c:v>10.82634855864521</c:v>
                </c:pt>
                <c:pt idx="482">
                  <c:v>11.027298922027736</c:v>
                </c:pt>
                <c:pt idx="483">
                  <c:v>11.027298922027736</c:v>
                </c:pt>
                <c:pt idx="484">
                  <c:v>10.926823740336472</c:v>
                </c:pt>
                <c:pt idx="485">
                  <c:v>10.926823740336472</c:v>
                </c:pt>
                <c:pt idx="486">
                  <c:v>11.027298922027736</c:v>
                </c:pt>
                <c:pt idx="487">
                  <c:v>11.027298922027736</c:v>
                </c:pt>
                <c:pt idx="488">
                  <c:v>11.027298922027736</c:v>
                </c:pt>
                <c:pt idx="489">
                  <c:v>11.127774103719002</c:v>
                </c:pt>
                <c:pt idx="490">
                  <c:v>11.027298922027736</c:v>
                </c:pt>
                <c:pt idx="491">
                  <c:v>10.926823740336472</c:v>
                </c:pt>
                <c:pt idx="492">
                  <c:v>11.027298922027736</c:v>
                </c:pt>
                <c:pt idx="493">
                  <c:v>10.926823740336472</c:v>
                </c:pt>
                <c:pt idx="494">
                  <c:v>11.027298922027736</c:v>
                </c:pt>
                <c:pt idx="495">
                  <c:v>10.926823740336472</c:v>
                </c:pt>
                <c:pt idx="496">
                  <c:v>10.926823740336472</c:v>
                </c:pt>
                <c:pt idx="497">
                  <c:v>11.127774103719002</c:v>
                </c:pt>
                <c:pt idx="498">
                  <c:v>11.027298922027736</c:v>
                </c:pt>
                <c:pt idx="499">
                  <c:v>11.127774103719002</c:v>
                </c:pt>
                <c:pt idx="500">
                  <c:v>11.027298922027736</c:v>
                </c:pt>
                <c:pt idx="501">
                  <c:v>11.027298922027736</c:v>
                </c:pt>
                <c:pt idx="502">
                  <c:v>11.027298922027736</c:v>
                </c:pt>
                <c:pt idx="503">
                  <c:v>11.127774103719002</c:v>
                </c:pt>
                <c:pt idx="504">
                  <c:v>11.027298922027736</c:v>
                </c:pt>
                <c:pt idx="505">
                  <c:v>11.127774103719002</c:v>
                </c:pt>
                <c:pt idx="506">
                  <c:v>10.926823740336472</c:v>
                </c:pt>
                <c:pt idx="507">
                  <c:v>11.127774103719002</c:v>
                </c:pt>
                <c:pt idx="508">
                  <c:v>11.127774103719002</c:v>
                </c:pt>
                <c:pt idx="509">
                  <c:v>11.127774103719002</c:v>
                </c:pt>
                <c:pt idx="510">
                  <c:v>10.926823740336472</c:v>
                </c:pt>
                <c:pt idx="511">
                  <c:v>11.127774103719002</c:v>
                </c:pt>
                <c:pt idx="512">
                  <c:v>11.027298922027736</c:v>
                </c:pt>
                <c:pt idx="513">
                  <c:v>11.127774103719002</c:v>
                </c:pt>
                <c:pt idx="514">
                  <c:v>11.127774103719002</c:v>
                </c:pt>
                <c:pt idx="515">
                  <c:v>11.027298922027736</c:v>
                </c:pt>
                <c:pt idx="516">
                  <c:v>11.127774103719002</c:v>
                </c:pt>
                <c:pt idx="517">
                  <c:v>11.127774103719002</c:v>
                </c:pt>
                <c:pt idx="518">
                  <c:v>11.228249285410266</c:v>
                </c:pt>
                <c:pt idx="519">
                  <c:v>11.228249285410266</c:v>
                </c:pt>
                <c:pt idx="520">
                  <c:v>11.32872446710153</c:v>
                </c:pt>
                <c:pt idx="521">
                  <c:v>11.127774103719002</c:v>
                </c:pt>
                <c:pt idx="522">
                  <c:v>11.228249285410266</c:v>
                </c:pt>
                <c:pt idx="523">
                  <c:v>11.228249285410266</c:v>
                </c:pt>
                <c:pt idx="524">
                  <c:v>11.228249285410266</c:v>
                </c:pt>
                <c:pt idx="525">
                  <c:v>11.228249285410266</c:v>
                </c:pt>
                <c:pt idx="526">
                  <c:v>11.127774103719002</c:v>
                </c:pt>
                <c:pt idx="527">
                  <c:v>11.127774103719002</c:v>
                </c:pt>
                <c:pt idx="528">
                  <c:v>11.127774103719002</c:v>
                </c:pt>
                <c:pt idx="529">
                  <c:v>11.228249285410266</c:v>
                </c:pt>
                <c:pt idx="530">
                  <c:v>11.228249285410266</c:v>
                </c:pt>
                <c:pt idx="531">
                  <c:v>11.228249285410266</c:v>
                </c:pt>
                <c:pt idx="532">
                  <c:v>11.228249285410266</c:v>
                </c:pt>
                <c:pt idx="533">
                  <c:v>11.32872446710153</c:v>
                </c:pt>
                <c:pt idx="534">
                  <c:v>11.32872446710153</c:v>
                </c:pt>
                <c:pt idx="535">
                  <c:v>11.228249285410266</c:v>
                </c:pt>
                <c:pt idx="536">
                  <c:v>11.32872446710153</c:v>
                </c:pt>
                <c:pt idx="537">
                  <c:v>11.228249285410266</c:v>
                </c:pt>
                <c:pt idx="538">
                  <c:v>11.228249285410266</c:v>
                </c:pt>
                <c:pt idx="539">
                  <c:v>11.32872446710153</c:v>
                </c:pt>
                <c:pt idx="540">
                  <c:v>11.228249285410266</c:v>
                </c:pt>
                <c:pt idx="541">
                  <c:v>11.228249285410266</c:v>
                </c:pt>
                <c:pt idx="542">
                  <c:v>11.228249285410266</c:v>
                </c:pt>
                <c:pt idx="543">
                  <c:v>11.228249285410266</c:v>
                </c:pt>
                <c:pt idx="544">
                  <c:v>11.32872446710153</c:v>
                </c:pt>
                <c:pt idx="545">
                  <c:v>11.429199648792792</c:v>
                </c:pt>
                <c:pt idx="546">
                  <c:v>11.429199648792792</c:v>
                </c:pt>
                <c:pt idx="547">
                  <c:v>11.32872446710153</c:v>
                </c:pt>
                <c:pt idx="548">
                  <c:v>11.32872446710153</c:v>
                </c:pt>
                <c:pt idx="549">
                  <c:v>11.32872446710153</c:v>
                </c:pt>
                <c:pt idx="550">
                  <c:v>11.429199648792792</c:v>
                </c:pt>
                <c:pt idx="551">
                  <c:v>11.32872446710153</c:v>
                </c:pt>
                <c:pt idx="552">
                  <c:v>11.429199648792792</c:v>
                </c:pt>
                <c:pt idx="553">
                  <c:v>11.32872446710153</c:v>
                </c:pt>
                <c:pt idx="554">
                  <c:v>11.228249285410266</c:v>
                </c:pt>
                <c:pt idx="555">
                  <c:v>11.32872446710153</c:v>
                </c:pt>
                <c:pt idx="556">
                  <c:v>11.32872446710153</c:v>
                </c:pt>
                <c:pt idx="557">
                  <c:v>11.429199648792792</c:v>
                </c:pt>
                <c:pt idx="558">
                  <c:v>11.529674830484057</c:v>
                </c:pt>
                <c:pt idx="559">
                  <c:v>11.228249285410266</c:v>
                </c:pt>
                <c:pt idx="560">
                  <c:v>11.429199648792792</c:v>
                </c:pt>
                <c:pt idx="561">
                  <c:v>11.429199648792792</c:v>
                </c:pt>
                <c:pt idx="562">
                  <c:v>11.32872446710153</c:v>
                </c:pt>
                <c:pt idx="563">
                  <c:v>11.429199648792792</c:v>
                </c:pt>
                <c:pt idx="564">
                  <c:v>11.429199648792792</c:v>
                </c:pt>
                <c:pt idx="565">
                  <c:v>11.529674830484057</c:v>
                </c:pt>
                <c:pt idx="566">
                  <c:v>11.429199648792792</c:v>
                </c:pt>
                <c:pt idx="567">
                  <c:v>11.32872446710153</c:v>
                </c:pt>
                <c:pt idx="568">
                  <c:v>11.429199648792792</c:v>
                </c:pt>
                <c:pt idx="569">
                  <c:v>11.429199648792792</c:v>
                </c:pt>
                <c:pt idx="570">
                  <c:v>11.529674830484057</c:v>
                </c:pt>
                <c:pt idx="571">
                  <c:v>11.429199648792792</c:v>
                </c:pt>
                <c:pt idx="572">
                  <c:v>11.429199648792792</c:v>
                </c:pt>
                <c:pt idx="573">
                  <c:v>11.429199648792792</c:v>
                </c:pt>
                <c:pt idx="574">
                  <c:v>11.429199648792792</c:v>
                </c:pt>
                <c:pt idx="575">
                  <c:v>11.429199648792792</c:v>
                </c:pt>
                <c:pt idx="576">
                  <c:v>11.429199648792792</c:v>
                </c:pt>
                <c:pt idx="577">
                  <c:v>11.529674830484057</c:v>
                </c:pt>
                <c:pt idx="578">
                  <c:v>11.529674830484057</c:v>
                </c:pt>
                <c:pt idx="579">
                  <c:v>11.429199648792792</c:v>
                </c:pt>
                <c:pt idx="580">
                  <c:v>11.630150012175323</c:v>
                </c:pt>
                <c:pt idx="581">
                  <c:v>11.630150012175323</c:v>
                </c:pt>
                <c:pt idx="582">
                  <c:v>11.429199648792792</c:v>
                </c:pt>
                <c:pt idx="583">
                  <c:v>11.429199648792792</c:v>
                </c:pt>
                <c:pt idx="584">
                  <c:v>11.630150012175323</c:v>
                </c:pt>
                <c:pt idx="585">
                  <c:v>11.529674830484057</c:v>
                </c:pt>
                <c:pt idx="586">
                  <c:v>11.529674830484057</c:v>
                </c:pt>
                <c:pt idx="587">
                  <c:v>11.630150012175323</c:v>
                </c:pt>
                <c:pt idx="588">
                  <c:v>11.630150012175323</c:v>
                </c:pt>
                <c:pt idx="589">
                  <c:v>11.529674830484057</c:v>
                </c:pt>
                <c:pt idx="590">
                  <c:v>11.529674830484057</c:v>
                </c:pt>
                <c:pt idx="591">
                  <c:v>11.630150012175323</c:v>
                </c:pt>
                <c:pt idx="592">
                  <c:v>11.529674830484057</c:v>
                </c:pt>
                <c:pt idx="593">
                  <c:v>11.529674830484057</c:v>
                </c:pt>
                <c:pt idx="594">
                  <c:v>11.529674830484057</c:v>
                </c:pt>
                <c:pt idx="595">
                  <c:v>11.529674830484057</c:v>
                </c:pt>
                <c:pt idx="596">
                  <c:v>11.529674830484057</c:v>
                </c:pt>
                <c:pt idx="597">
                  <c:v>11.630150012175323</c:v>
                </c:pt>
                <c:pt idx="598">
                  <c:v>11.730625193866587</c:v>
                </c:pt>
                <c:pt idx="599">
                  <c:v>11.730625193866587</c:v>
                </c:pt>
                <c:pt idx="600">
                  <c:v>11.831100375557849</c:v>
                </c:pt>
                <c:pt idx="601">
                  <c:v>11.730625193866587</c:v>
                </c:pt>
                <c:pt idx="602">
                  <c:v>11.529674830484057</c:v>
                </c:pt>
                <c:pt idx="603">
                  <c:v>11.630150012175323</c:v>
                </c:pt>
                <c:pt idx="604">
                  <c:v>11.630150012175323</c:v>
                </c:pt>
                <c:pt idx="605">
                  <c:v>11.730625193866587</c:v>
                </c:pt>
                <c:pt idx="606">
                  <c:v>11.529674830484057</c:v>
                </c:pt>
                <c:pt idx="607">
                  <c:v>11.630150012175323</c:v>
                </c:pt>
                <c:pt idx="608">
                  <c:v>11.831100375557849</c:v>
                </c:pt>
                <c:pt idx="609">
                  <c:v>11.831100375557849</c:v>
                </c:pt>
                <c:pt idx="610">
                  <c:v>11.730625193866587</c:v>
                </c:pt>
                <c:pt idx="611">
                  <c:v>11.831100375557849</c:v>
                </c:pt>
                <c:pt idx="612">
                  <c:v>11.730625193866587</c:v>
                </c:pt>
                <c:pt idx="613">
                  <c:v>11.730625193866587</c:v>
                </c:pt>
                <c:pt idx="614">
                  <c:v>11.931575557249113</c:v>
                </c:pt>
                <c:pt idx="615">
                  <c:v>11.730625193866587</c:v>
                </c:pt>
                <c:pt idx="616">
                  <c:v>11.730625193866587</c:v>
                </c:pt>
                <c:pt idx="617">
                  <c:v>11.831100375557849</c:v>
                </c:pt>
                <c:pt idx="618">
                  <c:v>11.931575557249113</c:v>
                </c:pt>
                <c:pt idx="619">
                  <c:v>11.730625193866587</c:v>
                </c:pt>
                <c:pt idx="620">
                  <c:v>11.831100375557849</c:v>
                </c:pt>
                <c:pt idx="621">
                  <c:v>11.931575557249113</c:v>
                </c:pt>
                <c:pt idx="622">
                  <c:v>11.831100375557849</c:v>
                </c:pt>
                <c:pt idx="623">
                  <c:v>11.931575557249113</c:v>
                </c:pt>
                <c:pt idx="624">
                  <c:v>11.931575557249113</c:v>
                </c:pt>
                <c:pt idx="625">
                  <c:v>11.730625193866587</c:v>
                </c:pt>
                <c:pt idx="626">
                  <c:v>11.931575557249113</c:v>
                </c:pt>
                <c:pt idx="627">
                  <c:v>11.931575557249113</c:v>
                </c:pt>
                <c:pt idx="628">
                  <c:v>11.931575557249113</c:v>
                </c:pt>
                <c:pt idx="629">
                  <c:v>12.032050738940377</c:v>
                </c:pt>
                <c:pt idx="630">
                  <c:v>11.931575557249113</c:v>
                </c:pt>
                <c:pt idx="631">
                  <c:v>12.032050738940377</c:v>
                </c:pt>
                <c:pt idx="632">
                  <c:v>11.831100375557849</c:v>
                </c:pt>
                <c:pt idx="633">
                  <c:v>11.931575557249113</c:v>
                </c:pt>
                <c:pt idx="634">
                  <c:v>11.931575557249113</c:v>
                </c:pt>
                <c:pt idx="635">
                  <c:v>11.730625193866587</c:v>
                </c:pt>
                <c:pt idx="636">
                  <c:v>11.931575557249113</c:v>
                </c:pt>
                <c:pt idx="637">
                  <c:v>12.032050738940377</c:v>
                </c:pt>
                <c:pt idx="638">
                  <c:v>12.132525920631643</c:v>
                </c:pt>
                <c:pt idx="639">
                  <c:v>11.931575557249113</c:v>
                </c:pt>
                <c:pt idx="640">
                  <c:v>12.032050738940377</c:v>
                </c:pt>
                <c:pt idx="641">
                  <c:v>12.032050738940377</c:v>
                </c:pt>
                <c:pt idx="642">
                  <c:v>11.931575557249113</c:v>
                </c:pt>
                <c:pt idx="643">
                  <c:v>12.032050738940377</c:v>
                </c:pt>
                <c:pt idx="644">
                  <c:v>12.132525920631643</c:v>
                </c:pt>
                <c:pt idx="645">
                  <c:v>11.931575557249113</c:v>
                </c:pt>
                <c:pt idx="646">
                  <c:v>12.032050738940377</c:v>
                </c:pt>
                <c:pt idx="647">
                  <c:v>11.831100375557849</c:v>
                </c:pt>
                <c:pt idx="648">
                  <c:v>11.831100375557849</c:v>
                </c:pt>
                <c:pt idx="649">
                  <c:v>11.931575557249113</c:v>
                </c:pt>
                <c:pt idx="650">
                  <c:v>12.032050738940377</c:v>
                </c:pt>
                <c:pt idx="651">
                  <c:v>12.032050738940377</c:v>
                </c:pt>
                <c:pt idx="652">
                  <c:v>12.032050738940377</c:v>
                </c:pt>
                <c:pt idx="653">
                  <c:v>11.931575557249113</c:v>
                </c:pt>
                <c:pt idx="654">
                  <c:v>11.931575557249113</c:v>
                </c:pt>
                <c:pt idx="655">
                  <c:v>11.931575557249113</c:v>
                </c:pt>
                <c:pt idx="656">
                  <c:v>12.032050738940377</c:v>
                </c:pt>
                <c:pt idx="657">
                  <c:v>11.931575557249113</c:v>
                </c:pt>
                <c:pt idx="658">
                  <c:v>11.931575557249113</c:v>
                </c:pt>
                <c:pt idx="659">
                  <c:v>12.233001102322907</c:v>
                </c:pt>
                <c:pt idx="660">
                  <c:v>12.032050738940377</c:v>
                </c:pt>
                <c:pt idx="661">
                  <c:v>11.931575557249113</c:v>
                </c:pt>
                <c:pt idx="662">
                  <c:v>11.931575557249113</c:v>
                </c:pt>
                <c:pt idx="663">
                  <c:v>11.831100375557849</c:v>
                </c:pt>
                <c:pt idx="664">
                  <c:v>12.032050738940377</c:v>
                </c:pt>
                <c:pt idx="665">
                  <c:v>11.931575557249113</c:v>
                </c:pt>
                <c:pt idx="666">
                  <c:v>12.032050738940377</c:v>
                </c:pt>
                <c:pt idx="667">
                  <c:v>11.831100375557849</c:v>
                </c:pt>
                <c:pt idx="668">
                  <c:v>12.032050738940377</c:v>
                </c:pt>
                <c:pt idx="669">
                  <c:v>12.032050738940377</c:v>
                </c:pt>
                <c:pt idx="670">
                  <c:v>12.032050738940377</c:v>
                </c:pt>
                <c:pt idx="671">
                  <c:v>12.032050738940377</c:v>
                </c:pt>
                <c:pt idx="672">
                  <c:v>11.931575557249113</c:v>
                </c:pt>
                <c:pt idx="673">
                  <c:v>11.931575557249113</c:v>
                </c:pt>
                <c:pt idx="674">
                  <c:v>12.032050738940377</c:v>
                </c:pt>
                <c:pt idx="675">
                  <c:v>11.931575557249113</c:v>
                </c:pt>
                <c:pt idx="676">
                  <c:v>11.730625193866587</c:v>
                </c:pt>
                <c:pt idx="677">
                  <c:v>11.831100375557849</c:v>
                </c:pt>
                <c:pt idx="678">
                  <c:v>12.032050738940377</c:v>
                </c:pt>
                <c:pt idx="679">
                  <c:v>11.831100375557849</c:v>
                </c:pt>
                <c:pt idx="680">
                  <c:v>11.931575557249113</c:v>
                </c:pt>
                <c:pt idx="681">
                  <c:v>11.931575557249113</c:v>
                </c:pt>
                <c:pt idx="682">
                  <c:v>12.132525920631643</c:v>
                </c:pt>
                <c:pt idx="683">
                  <c:v>11.931575557249113</c:v>
                </c:pt>
                <c:pt idx="684">
                  <c:v>11.931575557249113</c:v>
                </c:pt>
                <c:pt idx="685">
                  <c:v>11.831100375557849</c:v>
                </c:pt>
                <c:pt idx="686">
                  <c:v>11.831100375557849</c:v>
                </c:pt>
                <c:pt idx="687">
                  <c:v>11.831100375557849</c:v>
                </c:pt>
                <c:pt idx="688">
                  <c:v>12.132525920631643</c:v>
                </c:pt>
                <c:pt idx="689">
                  <c:v>11.931575557249113</c:v>
                </c:pt>
                <c:pt idx="690">
                  <c:v>12.032050738940377</c:v>
                </c:pt>
                <c:pt idx="691">
                  <c:v>12.032050738940377</c:v>
                </c:pt>
                <c:pt idx="692">
                  <c:v>11.931575557249113</c:v>
                </c:pt>
                <c:pt idx="693">
                  <c:v>11.931575557249113</c:v>
                </c:pt>
                <c:pt idx="694">
                  <c:v>12.032050738940377</c:v>
                </c:pt>
                <c:pt idx="695">
                  <c:v>12.032050738940377</c:v>
                </c:pt>
                <c:pt idx="696">
                  <c:v>12.032050738940377</c:v>
                </c:pt>
                <c:pt idx="697">
                  <c:v>11.931575557249113</c:v>
                </c:pt>
                <c:pt idx="698">
                  <c:v>11.931575557249113</c:v>
                </c:pt>
                <c:pt idx="699">
                  <c:v>12.032050738940377</c:v>
                </c:pt>
                <c:pt idx="700">
                  <c:v>12.132525920631643</c:v>
                </c:pt>
                <c:pt idx="701">
                  <c:v>12.132525920631643</c:v>
                </c:pt>
                <c:pt idx="702">
                  <c:v>11.931575557249113</c:v>
                </c:pt>
                <c:pt idx="703">
                  <c:v>11.831100375557849</c:v>
                </c:pt>
                <c:pt idx="704">
                  <c:v>12.132525920631643</c:v>
                </c:pt>
                <c:pt idx="705">
                  <c:v>12.032050738940377</c:v>
                </c:pt>
                <c:pt idx="706">
                  <c:v>12.132525920631643</c:v>
                </c:pt>
                <c:pt idx="707">
                  <c:v>12.132525920631643</c:v>
                </c:pt>
                <c:pt idx="708">
                  <c:v>12.032050738940377</c:v>
                </c:pt>
                <c:pt idx="709">
                  <c:v>12.032050738940377</c:v>
                </c:pt>
                <c:pt idx="710">
                  <c:v>12.032050738940377</c:v>
                </c:pt>
                <c:pt idx="711">
                  <c:v>12.032050738940377</c:v>
                </c:pt>
                <c:pt idx="712">
                  <c:v>11.931575557249113</c:v>
                </c:pt>
                <c:pt idx="713">
                  <c:v>12.032050738940377</c:v>
                </c:pt>
                <c:pt idx="714">
                  <c:v>12.132525920631643</c:v>
                </c:pt>
                <c:pt idx="715">
                  <c:v>12.132525920631643</c:v>
                </c:pt>
                <c:pt idx="716">
                  <c:v>12.032050738940377</c:v>
                </c:pt>
                <c:pt idx="717">
                  <c:v>12.032050738940377</c:v>
                </c:pt>
                <c:pt idx="718">
                  <c:v>12.032050738940377</c:v>
                </c:pt>
                <c:pt idx="719">
                  <c:v>12.132525920631643</c:v>
                </c:pt>
                <c:pt idx="720">
                  <c:v>12.032050738940377</c:v>
                </c:pt>
                <c:pt idx="721">
                  <c:v>12.032050738940377</c:v>
                </c:pt>
                <c:pt idx="722">
                  <c:v>12.032050738940377</c:v>
                </c:pt>
                <c:pt idx="723">
                  <c:v>12.032050738940377</c:v>
                </c:pt>
                <c:pt idx="724">
                  <c:v>12.032050738940377</c:v>
                </c:pt>
                <c:pt idx="725">
                  <c:v>12.132525920631643</c:v>
                </c:pt>
                <c:pt idx="726">
                  <c:v>12.132525920631643</c:v>
                </c:pt>
                <c:pt idx="727">
                  <c:v>12.032050738940377</c:v>
                </c:pt>
                <c:pt idx="728">
                  <c:v>12.032050738940377</c:v>
                </c:pt>
                <c:pt idx="729">
                  <c:v>12.032050738940377</c:v>
                </c:pt>
                <c:pt idx="730">
                  <c:v>12.132525920631643</c:v>
                </c:pt>
                <c:pt idx="731">
                  <c:v>12.032050738940377</c:v>
                </c:pt>
                <c:pt idx="732">
                  <c:v>12.132525920631643</c:v>
                </c:pt>
                <c:pt idx="733">
                  <c:v>12.132525920631643</c:v>
                </c:pt>
                <c:pt idx="734">
                  <c:v>12.132525920631643</c:v>
                </c:pt>
                <c:pt idx="735">
                  <c:v>12.032050738940377</c:v>
                </c:pt>
                <c:pt idx="736">
                  <c:v>12.132525920631643</c:v>
                </c:pt>
                <c:pt idx="737">
                  <c:v>12.132525920631643</c:v>
                </c:pt>
                <c:pt idx="738">
                  <c:v>12.132525920631643</c:v>
                </c:pt>
                <c:pt idx="739">
                  <c:v>12.032050738940377</c:v>
                </c:pt>
                <c:pt idx="740">
                  <c:v>12.132525920631643</c:v>
                </c:pt>
                <c:pt idx="741">
                  <c:v>12.132525920631643</c:v>
                </c:pt>
                <c:pt idx="742">
                  <c:v>12.032050738940377</c:v>
                </c:pt>
                <c:pt idx="743">
                  <c:v>12.032050738940377</c:v>
                </c:pt>
                <c:pt idx="744">
                  <c:v>12.132525920631643</c:v>
                </c:pt>
                <c:pt idx="745">
                  <c:v>12.233001102322907</c:v>
                </c:pt>
                <c:pt idx="746">
                  <c:v>12.132525920631643</c:v>
                </c:pt>
                <c:pt idx="747">
                  <c:v>12.132525920631643</c:v>
                </c:pt>
                <c:pt idx="748">
                  <c:v>12.032050738940377</c:v>
                </c:pt>
                <c:pt idx="749">
                  <c:v>12.132525920631643</c:v>
                </c:pt>
                <c:pt idx="750">
                  <c:v>12.233001102322907</c:v>
                </c:pt>
                <c:pt idx="751">
                  <c:v>12.233001102322907</c:v>
                </c:pt>
                <c:pt idx="752">
                  <c:v>12.233001102322907</c:v>
                </c:pt>
                <c:pt idx="753">
                  <c:v>12.032050738940377</c:v>
                </c:pt>
                <c:pt idx="754">
                  <c:v>12.132525920631643</c:v>
                </c:pt>
                <c:pt idx="755">
                  <c:v>12.032050738940377</c:v>
                </c:pt>
                <c:pt idx="756">
                  <c:v>12.132525920631643</c:v>
                </c:pt>
                <c:pt idx="757">
                  <c:v>12.132525920631643</c:v>
                </c:pt>
                <c:pt idx="758">
                  <c:v>12.233001102322907</c:v>
                </c:pt>
                <c:pt idx="759">
                  <c:v>12.132525920631643</c:v>
                </c:pt>
                <c:pt idx="760">
                  <c:v>12.032050738940377</c:v>
                </c:pt>
                <c:pt idx="761">
                  <c:v>12.233001102322907</c:v>
                </c:pt>
                <c:pt idx="762">
                  <c:v>12.132525920631643</c:v>
                </c:pt>
                <c:pt idx="763">
                  <c:v>12.132525920631643</c:v>
                </c:pt>
                <c:pt idx="764">
                  <c:v>12.132525920631643</c:v>
                </c:pt>
                <c:pt idx="765">
                  <c:v>12.132525920631643</c:v>
                </c:pt>
                <c:pt idx="766">
                  <c:v>12.433951465705434</c:v>
                </c:pt>
                <c:pt idx="767">
                  <c:v>12.33347628401417</c:v>
                </c:pt>
                <c:pt idx="768">
                  <c:v>12.433951465705434</c:v>
                </c:pt>
                <c:pt idx="769">
                  <c:v>12.233001102322907</c:v>
                </c:pt>
                <c:pt idx="770">
                  <c:v>12.233001102322907</c:v>
                </c:pt>
                <c:pt idx="771">
                  <c:v>12.33347628401417</c:v>
                </c:pt>
                <c:pt idx="772">
                  <c:v>12.33347628401417</c:v>
                </c:pt>
                <c:pt idx="773">
                  <c:v>12.233001102322907</c:v>
                </c:pt>
                <c:pt idx="774">
                  <c:v>12.132525920631643</c:v>
                </c:pt>
                <c:pt idx="775">
                  <c:v>12.032050738940377</c:v>
                </c:pt>
                <c:pt idx="776">
                  <c:v>12.132525920631643</c:v>
                </c:pt>
                <c:pt idx="777">
                  <c:v>12.132525920631643</c:v>
                </c:pt>
                <c:pt idx="778">
                  <c:v>12.233001102322907</c:v>
                </c:pt>
                <c:pt idx="779">
                  <c:v>12.433951465705434</c:v>
                </c:pt>
                <c:pt idx="780">
                  <c:v>12.233001102322907</c:v>
                </c:pt>
              </c:numCache>
            </c:numRef>
          </c:yVal>
          <c:smooth val="1"/>
        </c:ser>
        <c:ser>
          <c:idx val="6"/>
          <c:order val="9"/>
          <c:tx>
            <c:strRef>
              <c:f>'和室２ (2)'!$G$1865</c:f>
              <c:strCache>
                <c:ptCount val="1"/>
                <c:pt idx="0">
                  <c:v>和室２　中央柱　中</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(2)'!$G$1866:$G$2646</c:f>
              <c:numCache>
                <c:formatCode>0.0_ </c:formatCode>
                <c:ptCount val="781"/>
                <c:pt idx="0">
                  <c:v>-1.1310499870608202</c:v>
                </c:pt>
                <c:pt idx="1">
                  <c:v>-1.1310499870608202</c:v>
                </c:pt>
                <c:pt idx="2">
                  <c:v>-1.030806860358545</c:v>
                </c:pt>
                <c:pt idx="3">
                  <c:v>-1.030806860358545</c:v>
                </c:pt>
                <c:pt idx="4">
                  <c:v>-1.1310499870608202</c:v>
                </c:pt>
                <c:pt idx="5">
                  <c:v>-1.1310499870608202</c:v>
                </c:pt>
                <c:pt idx="6">
                  <c:v>-1.1310499870608202</c:v>
                </c:pt>
                <c:pt idx="7">
                  <c:v>-1.1310499870608202</c:v>
                </c:pt>
                <c:pt idx="8">
                  <c:v>-1.1310499870608202</c:v>
                </c:pt>
                <c:pt idx="9">
                  <c:v>-1.1310499870608202</c:v>
                </c:pt>
                <c:pt idx="10">
                  <c:v>-1.1310499870608202</c:v>
                </c:pt>
                <c:pt idx="11">
                  <c:v>-1.1310499870608202</c:v>
                </c:pt>
                <c:pt idx="12">
                  <c:v>-1.1310499870608202</c:v>
                </c:pt>
                <c:pt idx="13">
                  <c:v>-1.1310499870608202</c:v>
                </c:pt>
                <c:pt idx="14">
                  <c:v>-1.1310499870608202</c:v>
                </c:pt>
                <c:pt idx="15">
                  <c:v>-1.1310499870608202</c:v>
                </c:pt>
                <c:pt idx="16">
                  <c:v>-1.1310499870608202</c:v>
                </c:pt>
                <c:pt idx="17">
                  <c:v>-1.1310499870608202</c:v>
                </c:pt>
                <c:pt idx="18">
                  <c:v>-1.1310499870608202</c:v>
                </c:pt>
                <c:pt idx="19">
                  <c:v>-1.1310499870608202</c:v>
                </c:pt>
                <c:pt idx="20">
                  <c:v>-1.1310499870608202</c:v>
                </c:pt>
                <c:pt idx="21">
                  <c:v>-1.1310499870608202</c:v>
                </c:pt>
                <c:pt idx="22">
                  <c:v>-1.1310499870608202</c:v>
                </c:pt>
                <c:pt idx="23">
                  <c:v>-1.1310499870608202</c:v>
                </c:pt>
                <c:pt idx="24">
                  <c:v>-1.030806860358545</c:v>
                </c:pt>
                <c:pt idx="25">
                  <c:v>-1.030806860358545</c:v>
                </c:pt>
                <c:pt idx="26">
                  <c:v>-1.030806860358545</c:v>
                </c:pt>
                <c:pt idx="27">
                  <c:v>-1.1310499870608202</c:v>
                </c:pt>
                <c:pt idx="28">
                  <c:v>-1.030806860358545</c:v>
                </c:pt>
                <c:pt idx="29">
                  <c:v>-1.1310499870608202</c:v>
                </c:pt>
                <c:pt idx="30">
                  <c:v>-1.1310499870608202</c:v>
                </c:pt>
                <c:pt idx="31">
                  <c:v>-1.1310499870608202</c:v>
                </c:pt>
                <c:pt idx="32">
                  <c:v>-1.1310499870608202</c:v>
                </c:pt>
                <c:pt idx="33">
                  <c:v>-1.1310499870608202</c:v>
                </c:pt>
                <c:pt idx="34">
                  <c:v>-1.1310499870608202</c:v>
                </c:pt>
                <c:pt idx="35">
                  <c:v>-1.1310499870608202</c:v>
                </c:pt>
                <c:pt idx="36">
                  <c:v>-1.1310499870608202</c:v>
                </c:pt>
                <c:pt idx="37">
                  <c:v>-1.1310499870608202</c:v>
                </c:pt>
                <c:pt idx="38">
                  <c:v>-1.1310499870608202</c:v>
                </c:pt>
                <c:pt idx="39">
                  <c:v>-1.1310499870608202</c:v>
                </c:pt>
                <c:pt idx="40">
                  <c:v>-1.1310499870608202</c:v>
                </c:pt>
                <c:pt idx="41">
                  <c:v>-1.1310499870608202</c:v>
                </c:pt>
                <c:pt idx="42">
                  <c:v>-1.1310499870608202</c:v>
                </c:pt>
                <c:pt idx="43">
                  <c:v>-1.1310499870608202</c:v>
                </c:pt>
                <c:pt idx="44">
                  <c:v>-1.1310499870608202</c:v>
                </c:pt>
                <c:pt idx="45">
                  <c:v>-1.1310499870608202</c:v>
                </c:pt>
                <c:pt idx="46">
                  <c:v>-1.1310499870608202</c:v>
                </c:pt>
                <c:pt idx="47">
                  <c:v>-1.1310499870608202</c:v>
                </c:pt>
                <c:pt idx="48">
                  <c:v>-1.1310499870608202</c:v>
                </c:pt>
                <c:pt idx="49">
                  <c:v>-1.1310499870608202</c:v>
                </c:pt>
                <c:pt idx="50">
                  <c:v>-1.030806860358545</c:v>
                </c:pt>
                <c:pt idx="51">
                  <c:v>-1.1310499870608202</c:v>
                </c:pt>
                <c:pt idx="52">
                  <c:v>-1.1310499870608202</c:v>
                </c:pt>
                <c:pt idx="53">
                  <c:v>-1.030806860358545</c:v>
                </c:pt>
                <c:pt idx="54">
                  <c:v>-1.030806860358545</c:v>
                </c:pt>
                <c:pt idx="55">
                  <c:v>-1.030806860358545</c:v>
                </c:pt>
                <c:pt idx="56">
                  <c:v>-1.1310499870608202</c:v>
                </c:pt>
                <c:pt idx="57">
                  <c:v>-1.030806860358545</c:v>
                </c:pt>
                <c:pt idx="58">
                  <c:v>-1.1310499870608202</c:v>
                </c:pt>
                <c:pt idx="59">
                  <c:v>-1.1310499870608202</c:v>
                </c:pt>
                <c:pt idx="60">
                  <c:v>-1.1310499870608202</c:v>
                </c:pt>
                <c:pt idx="61">
                  <c:v>-1.1310499870608202</c:v>
                </c:pt>
                <c:pt idx="62">
                  <c:v>-1.1310499870608202</c:v>
                </c:pt>
                <c:pt idx="63">
                  <c:v>-1.1310499870608202</c:v>
                </c:pt>
                <c:pt idx="64">
                  <c:v>-1.030806860358545</c:v>
                </c:pt>
                <c:pt idx="65">
                  <c:v>-1.1310499870608202</c:v>
                </c:pt>
                <c:pt idx="66">
                  <c:v>-1.1310499870608202</c:v>
                </c:pt>
                <c:pt idx="67">
                  <c:v>-1.1310499870608202</c:v>
                </c:pt>
                <c:pt idx="68">
                  <c:v>-1.1310499870608202</c:v>
                </c:pt>
                <c:pt idx="69">
                  <c:v>-1.1310499870608202</c:v>
                </c:pt>
                <c:pt idx="70">
                  <c:v>-1.1310499870608202</c:v>
                </c:pt>
                <c:pt idx="71">
                  <c:v>-1.030806860358545</c:v>
                </c:pt>
                <c:pt idx="72">
                  <c:v>-1.030806860358545</c:v>
                </c:pt>
                <c:pt idx="73">
                  <c:v>-1.030806860358545</c:v>
                </c:pt>
                <c:pt idx="74">
                  <c:v>-1.1310499870608202</c:v>
                </c:pt>
                <c:pt idx="75">
                  <c:v>-1.030806860358545</c:v>
                </c:pt>
                <c:pt idx="76">
                  <c:v>-1.030806860358545</c:v>
                </c:pt>
                <c:pt idx="77">
                  <c:v>-1.030806860358545</c:v>
                </c:pt>
                <c:pt idx="78">
                  <c:v>-1.1310499870608202</c:v>
                </c:pt>
                <c:pt idx="79">
                  <c:v>-1.1310499870608202</c:v>
                </c:pt>
                <c:pt idx="80">
                  <c:v>-1.1310499870608202</c:v>
                </c:pt>
                <c:pt idx="81">
                  <c:v>-1.1310499870608202</c:v>
                </c:pt>
                <c:pt idx="82">
                  <c:v>-1.1310499870608202</c:v>
                </c:pt>
                <c:pt idx="83">
                  <c:v>-1.1310499870608202</c:v>
                </c:pt>
                <c:pt idx="84">
                  <c:v>-1.1310499870608202</c:v>
                </c:pt>
                <c:pt idx="85">
                  <c:v>-1.1310499870608202</c:v>
                </c:pt>
                <c:pt idx="86">
                  <c:v>-1.1310499870608202</c:v>
                </c:pt>
                <c:pt idx="87">
                  <c:v>-1.1310499870608202</c:v>
                </c:pt>
                <c:pt idx="88">
                  <c:v>-1.1310499870608202</c:v>
                </c:pt>
                <c:pt idx="89">
                  <c:v>-1.1310499870608202</c:v>
                </c:pt>
                <c:pt idx="90">
                  <c:v>-1.1310499870608202</c:v>
                </c:pt>
                <c:pt idx="91">
                  <c:v>-1.1310499870608202</c:v>
                </c:pt>
                <c:pt idx="92">
                  <c:v>-1.1310499870608202</c:v>
                </c:pt>
                <c:pt idx="93">
                  <c:v>-1.1310499870608202</c:v>
                </c:pt>
                <c:pt idx="94">
                  <c:v>-1.1310499870608202</c:v>
                </c:pt>
                <c:pt idx="95">
                  <c:v>-1.1310499870608202</c:v>
                </c:pt>
                <c:pt idx="96">
                  <c:v>-1.1310499870608202</c:v>
                </c:pt>
                <c:pt idx="97">
                  <c:v>-1.1310499870608202</c:v>
                </c:pt>
                <c:pt idx="98">
                  <c:v>-1.1310499870608202</c:v>
                </c:pt>
                <c:pt idx="99">
                  <c:v>-1.1310499870608202</c:v>
                </c:pt>
                <c:pt idx="100">
                  <c:v>-1.1310499870608202</c:v>
                </c:pt>
                <c:pt idx="101">
                  <c:v>-1.030806860358545</c:v>
                </c:pt>
                <c:pt idx="102">
                  <c:v>-1.030806860358545</c:v>
                </c:pt>
                <c:pt idx="103">
                  <c:v>-1.030806860358545</c:v>
                </c:pt>
                <c:pt idx="104">
                  <c:v>-1.030806860358545</c:v>
                </c:pt>
                <c:pt idx="105">
                  <c:v>-1.030806860358545</c:v>
                </c:pt>
                <c:pt idx="106">
                  <c:v>-1.030806860358545</c:v>
                </c:pt>
                <c:pt idx="107">
                  <c:v>-1.030806860358545</c:v>
                </c:pt>
                <c:pt idx="108">
                  <c:v>-1.030806860358545</c:v>
                </c:pt>
                <c:pt idx="109">
                  <c:v>-1.030806860358545</c:v>
                </c:pt>
                <c:pt idx="110">
                  <c:v>-0.9305637336562701</c:v>
                </c:pt>
                <c:pt idx="111">
                  <c:v>-0.9305637336562701</c:v>
                </c:pt>
                <c:pt idx="112">
                  <c:v>-1.030806860358545</c:v>
                </c:pt>
                <c:pt idx="113">
                  <c:v>-0.62983435354944484</c:v>
                </c:pt>
                <c:pt idx="114">
                  <c:v>-0.8303206069539949</c:v>
                </c:pt>
                <c:pt idx="115">
                  <c:v>-0.62983435354944484</c:v>
                </c:pt>
                <c:pt idx="116">
                  <c:v>7.1867533366480635E-2</c:v>
                </c:pt>
                <c:pt idx="117">
                  <c:v>0.57308316687785588</c:v>
                </c:pt>
                <c:pt idx="118">
                  <c:v>1.1745419270915063</c:v>
                </c:pt>
                <c:pt idx="119">
                  <c:v>1.6757575606028816</c:v>
                </c:pt>
                <c:pt idx="120">
                  <c:v>2.3774594475188069</c:v>
                </c:pt>
                <c:pt idx="121">
                  <c:v>3.1794044611370076</c:v>
                </c:pt>
                <c:pt idx="122">
                  <c:v>3.6806200946483827</c:v>
                </c:pt>
                <c:pt idx="123">
                  <c:v>4.1818357281597578</c:v>
                </c:pt>
                <c:pt idx="124">
                  <c:v>4.783294488373409</c:v>
                </c:pt>
                <c:pt idx="125">
                  <c:v>5.1842669951825089</c:v>
                </c:pt>
                <c:pt idx="126">
                  <c:v>5.3847532485870593</c:v>
                </c:pt>
                <c:pt idx="127">
                  <c:v>5.685482628693884</c:v>
                </c:pt>
                <c:pt idx="128">
                  <c:v>5.9862120088007087</c:v>
                </c:pt>
                <c:pt idx="129">
                  <c:v>6.3871845156098095</c:v>
                </c:pt>
                <c:pt idx="130">
                  <c:v>6.5876707690143599</c:v>
                </c:pt>
                <c:pt idx="131">
                  <c:v>6.6879138957166351</c:v>
                </c:pt>
                <c:pt idx="132">
                  <c:v>6.7881570224189103</c:v>
                </c:pt>
                <c:pt idx="133">
                  <c:v>7.088886402525735</c:v>
                </c:pt>
                <c:pt idx="134">
                  <c:v>6.9886432758234598</c:v>
                </c:pt>
                <c:pt idx="135">
                  <c:v>7.2893726559302854</c:v>
                </c:pt>
                <c:pt idx="136">
                  <c:v>7.3896157826325606</c:v>
                </c:pt>
                <c:pt idx="137">
                  <c:v>7.4898589093348349</c:v>
                </c:pt>
                <c:pt idx="138">
                  <c:v>7.6903451627393853</c:v>
                </c:pt>
                <c:pt idx="139">
                  <c:v>7.6903451627393853</c:v>
                </c:pt>
                <c:pt idx="140">
                  <c:v>7.8908314161439357</c:v>
                </c:pt>
                <c:pt idx="141">
                  <c:v>7.8908314161439357</c:v>
                </c:pt>
                <c:pt idx="142">
                  <c:v>8.0913176695484843</c:v>
                </c:pt>
                <c:pt idx="143">
                  <c:v>8.1915607962507622</c:v>
                </c:pt>
                <c:pt idx="144">
                  <c:v>8.2918039229530365</c:v>
                </c:pt>
                <c:pt idx="145">
                  <c:v>8.3920470496553108</c:v>
                </c:pt>
                <c:pt idx="146">
                  <c:v>8.4922901763575851</c:v>
                </c:pt>
                <c:pt idx="147">
                  <c:v>8.5925333030598612</c:v>
                </c:pt>
                <c:pt idx="148">
                  <c:v>8.6927764297621373</c:v>
                </c:pt>
                <c:pt idx="149">
                  <c:v>8.5925333030598612</c:v>
                </c:pt>
                <c:pt idx="150">
                  <c:v>8.7930195564644116</c:v>
                </c:pt>
                <c:pt idx="151">
                  <c:v>8.6927764297621373</c:v>
                </c:pt>
                <c:pt idx="152">
                  <c:v>8.9935058098689602</c:v>
                </c:pt>
                <c:pt idx="153">
                  <c:v>8.5925333030598612</c:v>
                </c:pt>
                <c:pt idx="154">
                  <c:v>8.7930195564644116</c:v>
                </c:pt>
                <c:pt idx="155">
                  <c:v>8.8932626831666859</c:v>
                </c:pt>
                <c:pt idx="156">
                  <c:v>9.0937489365712363</c:v>
                </c:pt>
                <c:pt idx="157">
                  <c:v>8.9935058098689602</c:v>
                </c:pt>
                <c:pt idx="158">
                  <c:v>8.9935058098689602</c:v>
                </c:pt>
                <c:pt idx="159">
                  <c:v>9.1939920632735124</c:v>
                </c:pt>
                <c:pt idx="160">
                  <c:v>9.2942351899757867</c:v>
                </c:pt>
                <c:pt idx="161">
                  <c:v>9.2942351899757867</c:v>
                </c:pt>
                <c:pt idx="162">
                  <c:v>9.4947214433803371</c:v>
                </c:pt>
                <c:pt idx="163">
                  <c:v>9.2942351899757867</c:v>
                </c:pt>
                <c:pt idx="164">
                  <c:v>9.4947214433803371</c:v>
                </c:pt>
                <c:pt idx="165">
                  <c:v>9.4947214433803371</c:v>
                </c:pt>
                <c:pt idx="166">
                  <c:v>9.394478316678061</c:v>
                </c:pt>
                <c:pt idx="167">
                  <c:v>9.394478316678061</c:v>
                </c:pt>
                <c:pt idx="168">
                  <c:v>9.394478316678061</c:v>
                </c:pt>
                <c:pt idx="169">
                  <c:v>9.394478316678061</c:v>
                </c:pt>
                <c:pt idx="170">
                  <c:v>9.4947214433803371</c:v>
                </c:pt>
                <c:pt idx="171">
                  <c:v>9.4947214433803371</c:v>
                </c:pt>
                <c:pt idx="172">
                  <c:v>9.1939920632735124</c:v>
                </c:pt>
                <c:pt idx="173">
                  <c:v>8.9935058098689602</c:v>
                </c:pt>
                <c:pt idx="174">
                  <c:v>8.6927764297621373</c:v>
                </c:pt>
                <c:pt idx="175">
                  <c:v>8.5925333030598612</c:v>
                </c:pt>
                <c:pt idx="176">
                  <c:v>8.6927764297621373</c:v>
                </c:pt>
                <c:pt idx="177">
                  <c:v>8.9935058098689602</c:v>
                </c:pt>
                <c:pt idx="178">
                  <c:v>9.2942351899757867</c:v>
                </c:pt>
                <c:pt idx="179">
                  <c:v>9.5949645700826114</c:v>
                </c:pt>
                <c:pt idx="180">
                  <c:v>9.8956939501894361</c:v>
                </c:pt>
                <c:pt idx="181">
                  <c:v>10.096180203593986</c:v>
                </c:pt>
                <c:pt idx="182">
                  <c:v>10.196423330296263</c:v>
                </c:pt>
                <c:pt idx="183">
                  <c:v>10.196423330296263</c:v>
                </c:pt>
                <c:pt idx="184">
                  <c:v>9.9959370768917122</c:v>
                </c:pt>
                <c:pt idx="185">
                  <c:v>9.7954508234871618</c:v>
                </c:pt>
                <c:pt idx="186">
                  <c:v>9.394478316678061</c:v>
                </c:pt>
                <c:pt idx="187">
                  <c:v>9.0937489365712363</c:v>
                </c:pt>
                <c:pt idx="188">
                  <c:v>8.8932626831666859</c:v>
                </c:pt>
                <c:pt idx="189">
                  <c:v>8.7930195564644116</c:v>
                </c:pt>
                <c:pt idx="190">
                  <c:v>8.6927764297621373</c:v>
                </c:pt>
                <c:pt idx="191">
                  <c:v>8.6927764297621373</c:v>
                </c:pt>
                <c:pt idx="192">
                  <c:v>8.8932626831666859</c:v>
                </c:pt>
                <c:pt idx="193">
                  <c:v>9.1939920632735124</c:v>
                </c:pt>
                <c:pt idx="194">
                  <c:v>9.5949645700826114</c:v>
                </c:pt>
                <c:pt idx="195">
                  <c:v>9.9959370768917122</c:v>
                </c:pt>
                <c:pt idx="196">
                  <c:v>10.296666456998537</c:v>
                </c:pt>
                <c:pt idx="197">
                  <c:v>10.497152710403087</c:v>
                </c:pt>
                <c:pt idx="198">
                  <c:v>10.296666456998537</c:v>
                </c:pt>
                <c:pt idx="199">
                  <c:v>9.8956939501894361</c:v>
                </c:pt>
                <c:pt idx="200">
                  <c:v>9.6952076967848875</c:v>
                </c:pt>
                <c:pt idx="201">
                  <c:v>9.5949645700826114</c:v>
                </c:pt>
                <c:pt idx="202">
                  <c:v>9.2942351899757867</c:v>
                </c:pt>
                <c:pt idx="203">
                  <c:v>9.0937489365712363</c:v>
                </c:pt>
                <c:pt idx="204">
                  <c:v>8.9935058098689602</c:v>
                </c:pt>
                <c:pt idx="205">
                  <c:v>8.7930195564644116</c:v>
                </c:pt>
                <c:pt idx="206">
                  <c:v>8.7930195564644116</c:v>
                </c:pt>
                <c:pt idx="207">
                  <c:v>8.7930195564644116</c:v>
                </c:pt>
                <c:pt idx="208">
                  <c:v>8.6927764297621373</c:v>
                </c:pt>
                <c:pt idx="209">
                  <c:v>8.5925333030598612</c:v>
                </c:pt>
                <c:pt idx="210">
                  <c:v>8.5925333030598612</c:v>
                </c:pt>
                <c:pt idx="211">
                  <c:v>8.5925333030598612</c:v>
                </c:pt>
                <c:pt idx="212">
                  <c:v>8.5925333030598612</c:v>
                </c:pt>
                <c:pt idx="213">
                  <c:v>8.5925333030598612</c:v>
                </c:pt>
                <c:pt idx="214">
                  <c:v>8.5925333030598612</c:v>
                </c:pt>
                <c:pt idx="215">
                  <c:v>8.9935058098689602</c:v>
                </c:pt>
                <c:pt idx="216">
                  <c:v>9.394478316678061</c:v>
                </c:pt>
                <c:pt idx="217">
                  <c:v>9.5949645700826114</c:v>
                </c:pt>
                <c:pt idx="218">
                  <c:v>10.096180203593986</c:v>
                </c:pt>
                <c:pt idx="219">
                  <c:v>10.497152710403087</c:v>
                </c:pt>
                <c:pt idx="220">
                  <c:v>10.597395837105362</c:v>
                </c:pt>
                <c:pt idx="221">
                  <c:v>10.697638963807638</c:v>
                </c:pt>
                <c:pt idx="222">
                  <c:v>10.396909583700813</c:v>
                </c:pt>
                <c:pt idx="223">
                  <c:v>10.196423330296263</c:v>
                </c:pt>
                <c:pt idx="224">
                  <c:v>9.9959370768917122</c:v>
                </c:pt>
                <c:pt idx="225">
                  <c:v>9.7954508234871618</c:v>
                </c:pt>
                <c:pt idx="226">
                  <c:v>9.6952076967848875</c:v>
                </c:pt>
                <c:pt idx="227">
                  <c:v>9.4947214433803371</c:v>
                </c:pt>
                <c:pt idx="228">
                  <c:v>9.394478316678061</c:v>
                </c:pt>
                <c:pt idx="229">
                  <c:v>9.2942351899757867</c:v>
                </c:pt>
                <c:pt idx="230">
                  <c:v>9.2942351899757867</c:v>
                </c:pt>
                <c:pt idx="231">
                  <c:v>9.1939920632735124</c:v>
                </c:pt>
                <c:pt idx="232">
                  <c:v>9.0937489365712363</c:v>
                </c:pt>
                <c:pt idx="233">
                  <c:v>9.0937489365712363</c:v>
                </c:pt>
                <c:pt idx="234">
                  <c:v>9.0937489365712363</c:v>
                </c:pt>
                <c:pt idx="235">
                  <c:v>9.0937489365712363</c:v>
                </c:pt>
                <c:pt idx="236">
                  <c:v>9.0937489365712363</c:v>
                </c:pt>
                <c:pt idx="237">
                  <c:v>9.0937489365712363</c:v>
                </c:pt>
                <c:pt idx="238">
                  <c:v>8.9935058098689602</c:v>
                </c:pt>
                <c:pt idx="239">
                  <c:v>8.9935058098689602</c:v>
                </c:pt>
                <c:pt idx="240">
                  <c:v>8.9935058098689602</c:v>
                </c:pt>
                <c:pt idx="241">
                  <c:v>8.9935058098689602</c:v>
                </c:pt>
                <c:pt idx="242">
                  <c:v>9.1939920632735124</c:v>
                </c:pt>
                <c:pt idx="243">
                  <c:v>9.394478316678061</c:v>
                </c:pt>
                <c:pt idx="244">
                  <c:v>9.7954508234871618</c:v>
                </c:pt>
                <c:pt idx="245">
                  <c:v>10.296666456998537</c:v>
                </c:pt>
                <c:pt idx="246">
                  <c:v>10.697638963807638</c:v>
                </c:pt>
                <c:pt idx="247">
                  <c:v>10.998368343914462</c:v>
                </c:pt>
                <c:pt idx="248">
                  <c:v>10.797882090509914</c:v>
                </c:pt>
                <c:pt idx="249">
                  <c:v>10.697638963807638</c:v>
                </c:pt>
                <c:pt idx="250">
                  <c:v>10.497152710403087</c:v>
                </c:pt>
                <c:pt idx="251">
                  <c:v>10.396909583700813</c:v>
                </c:pt>
                <c:pt idx="252">
                  <c:v>10.196423330296263</c:v>
                </c:pt>
                <c:pt idx="253">
                  <c:v>10.096180203593986</c:v>
                </c:pt>
                <c:pt idx="254">
                  <c:v>9.8956939501894361</c:v>
                </c:pt>
                <c:pt idx="255">
                  <c:v>9.8956939501894361</c:v>
                </c:pt>
                <c:pt idx="256">
                  <c:v>9.7954508234871618</c:v>
                </c:pt>
                <c:pt idx="257">
                  <c:v>9.5949645700826114</c:v>
                </c:pt>
                <c:pt idx="258">
                  <c:v>9.7954508234871618</c:v>
                </c:pt>
                <c:pt idx="259">
                  <c:v>9.5949645700826114</c:v>
                </c:pt>
                <c:pt idx="260">
                  <c:v>9.6952076967848875</c:v>
                </c:pt>
                <c:pt idx="261">
                  <c:v>9.6952076967848875</c:v>
                </c:pt>
                <c:pt idx="262">
                  <c:v>9.5949645700826114</c:v>
                </c:pt>
                <c:pt idx="263">
                  <c:v>9.5949645700826114</c:v>
                </c:pt>
                <c:pt idx="264">
                  <c:v>9.5949645700826114</c:v>
                </c:pt>
                <c:pt idx="265">
                  <c:v>9.4947214433803371</c:v>
                </c:pt>
                <c:pt idx="266">
                  <c:v>9.5949645700826114</c:v>
                </c:pt>
                <c:pt idx="267">
                  <c:v>9.5949645700826114</c:v>
                </c:pt>
                <c:pt idx="268">
                  <c:v>9.4947214433803371</c:v>
                </c:pt>
                <c:pt idx="269">
                  <c:v>9.4947214433803371</c:v>
                </c:pt>
                <c:pt idx="270">
                  <c:v>9.5949645700826114</c:v>
                </c:pt>
                <c:pt idx="271">
                  <c:v>9.5949645700826114</c:v>
                </c:pt>
                <c:pt idx="272">
                  <c:v>9.5949645700826114</c:v>
                </c:pt>
                <c:pt idx="273">
                  <c:v>9.5949645700826114</c:v>
                </c:pt>
                <c:pt idx="274">
                  <c:v>9.5949645700826114</c:v>
                </c:pt>
                <c:pt idx="275">
                  <c:v>9.4947214433803371</c:v>
                </c:pt>
                <c:pt idx="276">
                  <c:v>9.5949645700826114</c:v>
                </c:pt>
                <c:pt idx="277">
                  <c:v>9.5949645700826114</c:v>
                </c:pt>
                <c:pt idx="278">
                  <c:v>9.5949645700826114</c:v>
                </c:pt>
                <c:pt idx="279">
                  <c:v>9.8956939501894361</c:v>
                </c:pt>
                <c:pt idx="280">
                  <c:v>10.296666456998537</c:v>
                </c:pt>
                <c:pt idx="281">
                  <c:v>10.697638963807638</c:v>
                </c:pt>
                <c:pt idx="282">
                  <c:v>11.098611470616737</c:v>
                </c:pt>
                <c:pt idx="283">
                  <c:v>11.399340850723563</c:v>
                </c:pt>
                <c:pt idx="284">
                  <c:v>11.70007023083039</c:v>
                </c:pt>
                <c:pt idx="285">
                  <c:v>11.499583977425837</c:v>
                </c:pt>
                <c:pt idx="286">
                  <c:v>11.399340850723563</c:v>
                </c:pt>
                <c:pt idx="287">
                  <c:v>11.198854597319013</c:v>
                </c:pt>
                <c:pt idx="288">
                  <c:v>10.998368343914462</c:v>
                </c:pt>
                <c:pt idx="289">
                  <c:v>10.898125217212188</c:v>
                </c:pt>
                <c:pt idx="290">
                  <c:v>10.697638963807638</c:v>
                </c:pt>
                <c:pt idx="291">
                  <c:v>10.597395837105362</c:v>
                </c:pt>
                <c:pt idx="292">
                  <c:v>10.597395837105362</c:v>
                </c:pt>
                <c:pt idx="293">
                  <c:v>10.597395837105362</c:v>
                </c:pt>
                <c:pt idx="294">
                  <c:v>10.497152710403087</c:v>
                </c:pt>
                <c:pt idx="295">
                  <c:v>10.196423330296263</c:v>
                </c:pt>
                <c:pt idx="296">
                  <c:v>10.296666456998537</c:v>
                </c:pt>
                <c:pt idx="297">
                  <c:v>10.296666456998537</c:v>
                </c:pt>
                <c:pt idx="298">
                  <c:v>10.296666456998537</c:v>
                </c:pt>
                <c:pt idx="299">
                  <c:v>10.196423330296263</c:v>
                </c:pt>
                <c:pt idx="300">
                  <c:v>10.196423330296263</c:v>
                </c:pt>
                <c:pt idx="301">
                  <c:v>10.196423330296263</c:v>
                </c:pt>
                <c:pt idx="302">
                  <c:v>10.196423330296263</c:v>
                </c:pt>
                <c:pt idx="303">
                  <c:v>10.196423330296263</c:v>
                </c:pt>
                <c:pt idx="304">
                  <c:v>10.196423330296263</c:v>
                </c:pt>
                <c:pt idx="305">
                  <c:v>10.196423330296263</c:v>
                </c:pt>
                <c:pt idx="306">
                  <c:v>10.196423330296263</c:v>
                </c:pt>
                <c:pt idx="307">
                  <c:v>10.196423330296263</c:v>
                </c:pt>
                <c:pt idx="308">
                  <c:v>10.196423330296263</c:v>
                </c:pt>
                <c:pt idx="309">
                  <c:v>10.196423330296263</c:v>
                </c:pt>
                <c:pt idx="310">
                  <c:v>10.196423330296263</c:v>
                </c:pt>
                <c:pt idx="311">
                  <c:v>10.296666456998537</c:v>
                </c:pt>
                <c:pt idx="312">
                  <c:v>10.196423330296263</c:v>
                </c:pt>
                <c:pt idx="313">
                  <c:v>10.196423330296263</c:v>
                </c:pt>
                <c:pt idx="314">
                  <c:v>10.096180203593986</c:v>
                </c:pt>
                <c:pt idx="315">
                  <c:v>10.096180203593986</c:v>
                </c:pt>
                <c:pt idx="316">
                  <c:v>10.096180203593986</c:v>
                </c:pt>
                <c:pt idx="317">
                  <c:v>10.096180203593986</c:v>
                </c:pt>
                <c:pt idx="318">
                  <c:v>10.296666456998537</c:v>
                </c:pt>
                <c:pt idx="319">
                  <c:v>10.196423330296263</c:v>
                </c:pt>
                <c:pt idx="320">
                  <c:v>10.196423330296263</c:v>
                </c:pt>
                <c:pt idx="321">
                  <c:v>10.196423330296263</c:v>
                </c:pt>
                <c:pt idx="322">
                  <c:v>10.296666456998537</c:v>
                </c:pt>
                <c:pt idx="323">
                  <c:v>10.096180203593986</c:v>
                </c:pt>
                <c:pt idx="324">
                  <c:v>10.296666456998537</c:v>
                </c:pt>
                <c:pt idx="325">
                  <c:v>10.296666456998537</c:v>
                </c:pt>
                <c:pt idx="326">
                  <c:v>10.296666456998537</c:v>
                </c:pt>
                <c:pt idx="327">
                  <c:v>10.196423330296263</c:v>
                </c:pt>
                <c:pt idx="328">
                  <c:v>10.296666456998537</c:v>
                </c:pt>
                <c:pt idx="329">
                  <c:v>10.296666456998537</c:v>
                </c:pt>
                <c:pt idx="330">
                  <c:v>10.296666456998537</c:v>
                </c:pt>
                <c:pt idx="331">
                  <c:v>10.296666456998537</c:v>
                </c:pt>
                <c:pt idx="332">
                  <c:v>10.296666456998537</c:v>
                </c:pt>
                <c:pt idx="333">
                  <c:v>10.296666456998537</c:v>
                </c:pt>
                <c:pt idx="334">
                  <c:v>10.196423330296263</c:v>
                </c:pt>
                <c:pt idx="335">
                  <c:v>10.396909583700813</c:v>
                </c:pt>
                <c:pt idx="336">
                  <c:v>10.497152710403087</c:v>
                </c:pt>
                <c:pt idx="337">
                  <c:v>10.296666456998537</c:v>
                </c:pt>
                <c:pt idx="338">
                  <c:v>10.497152710403087</c:v>
                </c:pt>
                <c:pt idx="339">
                  <c:v>10.497152710403087</c:v>
                </c:pt>
                <c:pt idx="340">
                  <c:v>10.396909583700813</c:v>
                </c:pt>
                <c:pt idx="341">
                  <c:v>10.497152710403087</c:v>
                </c:pt>
                <c:pt idx="342">
                  <c:v>10.497152710403087</c:v>
                </c:pt>
                <c:pt idx="343">
                  <c:v>10.597395837105362</c:v>
                </c:pt>
                <c:pt idx="344">
                  <c:v>10.597395837105362</c:v>
                </c:pt>
                <c:pt idx="345">
                  <c:v>10.497152710403087</c:v>
                </c:pt>
                <c:pt idx="346">
                  <c:v>10.497152710403087</c:v>
                </c:pt>
                <c:pt idx="347">
                  <c:v>10.597395837105362</c:v>
                </c:pt>
                <c:pt idx="348">
                  <c:v>10.697638963807638</c:v>
                </c:pt>
                <c:pt idx="349">
                  <c:v>10.697638963807638</c:v>
                </c:pt>
                <c:pt idx="350">
                  <c:v>10.597395837105362</c:v>
                </c:pt>
                <c:pt idx="351">
                  <c:v>10.597395837105362</c:v>
                </c:pt>
                <c:pt idx="352">
                  <c:v>10.597395837105362</c:v>
                </c:pt>
                <c:pt idx="353">
                  <c:v>10.497152710403087</c:v>
                </c:pt>
                <c:pt idx="354">
                  <c:v>10.497152710403087</c:v>
                </c:pt>
                <c:pt idx="355">
                  <c:v>10.497152710403087</c:v>
                </c:pt>
                <c:pt idx="356">
                  <c:v>10.697638963807638</c:v>
                </c:pt>
                <c:pt idx="357">
                  <c:v>10.597395837105362</c:v>
                </c:pt>
                <c:pt idx="358">
                  <c:v>10.597395837105362</c:v>
                </c:pt>
                <c:pt idx="359">
                  <c:v>10.497152710403087</c:v>
                </c:pt>
                <c:pt idx="360">
                  <c:v>10.597395837105362</c:v>
                </c:pt>
                <c:pt idx="361">
                  <c:v>10.597395837105362</c:v>
                </c:pt>
                <c:pt idx="362">
                  <c:v>10.697638963807638</c:v>
                </c:pt>
                <c:pt idx="363">
                  <c:v>10.497152710403087</c:v>
                </c:pt>
                <c:pt idx="364">
                  <c:v>10.597395837105362</c:v>
                </c:pt>
                <c:pt idx="365">
                  <c:v>10.597395837105362</c:v>
                </c:pt>
                <c:pt idx="366">
                  <c:v>10.697638963807638</c:v>
                </c:pt>
                <c:pt idx="367">
                  <c:v>10.697638963807638</c:v>
                </c:pt>
                <c:pt idx="368">
                  <c:v>10.697638963807638</c:v>
                </c:pt>
                <c:pt idx="369">
                  <c:v>10.597395837105362</c:v>
                </c:pt>
                <c:pt idx="370">
                  <c:v>10.797882090509914</c:v>
                </c:pt>
                <c:pt idx="371">
                  <c:v>10.797882090509914</c:v>
                </c:pt>
                <c:pt idx="372">
                  <c:v>10.898125217212188</c:v>
                </c:pt>
                <c:pt idx="373">
                  <c:v>10.797882090509914</c:v>
                </c:pt>
                <c:pt idx="374">
                  <c:v>10.898125217212188</c:v>
                </c:pt>
                <c:pt idx="375">
                  <c:v>10.898125217212188</c:v>
                </c:pt>
                <c:pt idx="376">
                  <c:v>10.898125217212188</c:v>
                </c:pt>
                <c:pt idx="377">
                  <c:v>10.898125217212188</c:v>
                </c:pt>
                <c:pt idx="378">
                  <c:v>10.898125217212188</c:v>
                </c:pt>
                <c:pt idx="379">
                  <c:v>10.998368343914462</c:v>
                </c:pt>
                <c:pt idx="380">
                  <c:v>10.998368343914462</c:v>
                </c:pt>
                <c:pt idx="381">
                  <c:v>10.998368343914462</c:v>
                </c:pt>
                <c:pt idx="382">
                  <c:v>10.898125217212188</c:v>
                </c:pt>
                <c:pt idx="383">
                  <c:v>10.998368343914462</c:v>
                </c:pt>
                <c:pt idx="384">
                  <c:v>10.998368343914462</c:v>
                </c:pt>
                <c:pt idx="385">
                  <c:v>10.898125217212188</c:v>
                </c:pt>
                <c:pt idx="386">
                  <c:v>10.898125217212188</c:v>
                </c:pt>
                <c:pt idx="387">
                  <c:v>10.797882090509914</c:v>
                </c:pt>
                <c:pt idx="388">
                  <c:v>10.898125217212188</c:v>
                </c:pt>
                <c:pt idx="389">
                  <c:v>10.998368343914462</c:v>
                </c:pt>
                <c:pt idx="390">
                  <c:v>10.898125217212188</c:v>
                </c:pt>
                <c:pt idx="391">
                  <c:v>10.998368343914462</c:v>
                </c:pt>
                <c:pt idx="392">
                  <c:v>10.998368343914462</c:v>
                </c:pt>
                <c:pt idx="393">
                  <c:v>10.898125217212188</c:v>
                </c:pt>
                <c:pt idx="394">
                  <c:v>10.898125217212188</c:v>
                </c:pt>
                <c:pt idx="395">
                  <c:v>10.998368343914462</c:v>
                </c:pt>
                <c:pt idx="396">
                  <c:v>10.998368343914462</c:v>
                </c:pt>
                <c:pt idx="397">
                  <c:v>10.998368343914462</c:v>
                </c:pt>
                <c:pt idx="398">
                  <c:v>10.998368343914462</c:v>
                </c:pt>
                <c:pt idx="399">
                  <c:v>10.998368343914462</c:v>
                </c:pt>
                <c:pt idx="400">
                  <c:v>11.098611470616737</c:v>
                </c:pt>
                <c:pt idx="401">
                  <c:v>10.998368343914462</c:v>
                </c:pt>
                <c:pt idx="402">
                  <c:v>10.998368343914462</c:v>
                </c:pt>
                <c:pt idx="403">
                  <c:v>10.998368343914462</c:v>
                </c:pt>
                <c:pt idx="404">
                  <c:v>11.098611470616737</c:v>
                </c:pt>
                <c:pt idx="405">
                  <c:v>11.098611470616737</c:v>
                </c:pt>
                <c:pt idx="406">
                  <c:v>11.098611470616737</c:v>
                </c:pt>
                <c:pt idx="407">
                  <c:v>11.098611470616737</c:v>
                </c:pt>
                <c:pt idx="408">
                  <c:v>11.098611470616737</c:v>
                </c:pt>
                <c:pt idx="409">
                  <c:v>11.098611470616737</c:v>
                </c:pt>
                <c:pt idx="410">
                  <c:v>11.198854597319013</c:v>
                </c:pt>
                <c:pt idx="411">
                  <c:v>11.098611470616737</c:v>
                </c:pt>
                <c:pt idx="412">
                  <c:v>11.198854597319013</c:v>
                </c:pt>
                <c:pt idx="413">
                  <c:v>11.098611470616737</c:v>
                </c:pt>
                <c:pt idx="414">
                  <c:v>11.198854597319013</c:v>
                </c:pt>
                <c:pt idx="415">
                  <c:v>11.198854597319013</c:v>
                </c:pt>
                <c:pt idx="416">
                  <c:v>11.098611470616737</c:v>
                </c:pt>
                <c:pt idx="417">
                  <c:v>11.198854597319013</c:v>
                </c:pt>
                <c:pt idx="418">
                  <c:v>11.299097724021289</c:v>
                </c:pt>
                <c:pt idx="419">
                  <c:v>11.198854597319013</c:v>
                </c:pt>
                <c:pt idx="420">
                  <c:v>11.198854597319013</c:v>
                </c:pt>
                <c:pt idx="421">
                  <c:v>11.299097724021289</c:v>
                </c:pt>
                <c:pt idx="422">
                  <c:v>11.299097724021289</c:v>
                </c:pt>
                <c:pt idx="423">
                  <c:v>11.299097724021289</c:v>
                </c:pt>
                <c:pt idx="424">
                  <c:v>11.299097724021289</c:v>
                </c:pt>
                <c:pt idx="425">
                  <c:v>11.299097724021289</c:v>
                </c:pt>
                <c:pt idx="426">
                  <c:v>11.399340850723563</c:v>
                </c:pt>
                <c:pt idx="427">
                  <c:v>11.299097724021289</c:v>
                </c:pt>
                <c:pt idx="428">
                  <c:v>11.299097724021289</c:v>
                </c:pt>
                <c:pt idx="429">
                  <c:v>11.299097724021289</c:v>
                </c:pt>
                <c:pt idx="430">
                  <c:v>11.399340850723563</c:v>
                </c:pt>
                <c:pt idx="431">
                  <c:v>11.299097724021289</c:v>
                </c:pt>
                <c:pt idx="432">
                  <c:v>11.299097724021289</c:v>
                </c:pt>
                <c:pt idx="433">
                  <c:v>11.399340850723563</c:v>
                </c:pt>
                <c:pt idx="434">
                  <c:v>11.399340850723563</c:v>
                </c:pt>
                <c:pt idx="435">
                  <c:v>11.499583977425837</c:v>
                </c:pt>
                <c:pt idx="436">
                  <c:v>11.399340850723563</c:v>
                </c:pt>
                <c:pt idx="437">
                  <c:v>11.399340850723563</c:v>
                </c:pt>
                <c:pt idx="438">
                  <c:v>11.499583977425837</c:v>
                </c:pt>
                <c:pt idx="439">
                  <c:v>11.499583977425837</c:v>
                </c:pt>
                <c:pt idx="440">
                  <c:v>11.399340850723563</c:v>
                </c:pt>
                <c:pt idx="441">
                  <c:v>11.499583977425837</c:v>
                </c:pt>
                <c:pt idx="442">
                  <c:v>11.499583977425837</c:v>
                </c:pt>
                <c:pt idx="443">
                  <c:v>11.499583977425837</c:v>
                </c:pt>
                <c:pt idx="444">
                  <c:v>11.499583977425837</c:v>
                </c:pt>
                <c:pt idx="445">
                  <c:v>11.499583977425837</c:v>
                </c:pt>
                <c:pt idx="446">
                  <c:v>11.499583977425837</c:v>
                </c:pt>
                <c:pt idx="447">
                  <c:v>11.499583977425837</c:v>
                </c:pt>
                <c:pt idx="448">
                  <c:v>11.399340850723563</c:v>
                </c:pt>
                <c:pt idx="449">
                  <c:v>11.399340850723563</c:v>
                </c:pt>
                <c:pt idx="450">
                  <c:v>11.499583977425837</c:v>
                </c:pt>
                <c:pt idx="451">
                  <c:v>11.499583977425837</c:v>
                </c:pt>
                <c:pt idx="452">
                  <c:v>11.499583977425837</c:v>
                </c:pt>
                <c:pt idx="453">
                  <c:v>11.399340850723563</c:v>
                </c:pt>
                <c:pt idx="454">
                  <c:v>11.499583977425837</c:v>
                </c:pt>
                <c:pt idx="455">
                  <c:v>11.499583977425837</c:v>
                </c:pt>
                <c:pt idx="456">
                  <c:v>11.499583977425837</c:v>
                </c:pt>
                <c:pt idx="457">
                  <c:v>11.399340850723563</c:v>
                </c:pt>
                <c:pt idx="458">
                  <c:v>11.499583977425837</c:v>
                </c:pt>
                <c:pt idx="459">
                  <c:v>11.599827104128112</c:v>
                </c:pt>
                <c:pt idx="460">
                  <c:v>11.499583977425837</c:v>
                </c:pt>
                <c:pt idx="461">
                  <c:v>11.499583977425837</c:v>
                </c:pt>
                <c:pt idx="462">
                  <c:v>11.499583977425837</c:v>
                </c:pt>
                <c:pt idx="463">
                  <c:v>11.499583977425837</c:v>
                </c:pt>
                <c:pt idx="464">
                  <c:v>11.499583977425837</c:v>
                </c:pt>
                <c:pt idx="465">
                  <c:v>11.599827104128112</c:v>
                </c:pt>
                <c:pt idx="466">
                  <c:v>11.599827104128112</c:v>
                </c:pt>
                <c:pt idx="467">
                  <c:v>11.499583977425837</c:v>
                </c:pt>
                <c:pt idx="468">
                  <c:v>11.599827104128112</c:v>
                </c:pt>
                <c:pt idx="469">
                  <c:v>11.70007023083039</c:v>
                </c:pt>
                <c:pt idx="470">
                  <c:v>11.499583977425837</c:v>
                </c:pt>
                <c:pt idx="471">
                  <c:v>11.599827104128112</c:v>
                </c:pt>
                <c:pt idx="472">
                  <c:v>11.499583977425837</c:v>
                </c:pt>
                <c:pt idx="473">
                  <c:v>11.599827104128112</c:v>
                </c:pt>
                <c:pt idx="474">
                  <c:v>11.599827104128112</c:v>
                </c:pt>
                <c:pt idx="475">
                  <c:v>11.599827104128112</c:v>
                </c:pt>
                <c:pt idx="476">
                  <c:v>11.599827104128112</c:v>
                </c:pt>
                <c:pt idx="477">
                  <c:v>11.599827104128112</c:v>
                </c:pt>
                <c:pt idx="478">
                  <c:v>11.599827104128112</c:v>
                </c:pt>
                <c:pt idx="479">
                  <c:v>11.70007023083039</c:v>
                </c:pt>
                <c:pt idx="480">
                  <c:v>11.70007023083039</c:v>
                </c:pt>
                <c:pt idx="481">
                  <c:v>11.599827104128112</c:v>
                </c:pt>
                <c:pt idx="482">
                  <c:v>11.800313357532664</c:v>
                </c:pt>
                <c:pt idx="483">
                  <c:v>11.800313357532664</c:v>
                </c:pt>
                <c:pt idx="484">
                  <c:v>11.800313357532664</c:v>
                </c:pt>
                <c:pt idx="485">
                  <c:v>11.800313357532664</c:v>
                </c:pt>
                <c:pt idx="486">
                  <c:v>11.800313357532664</c:v>
                </c:pt>
                <c:pt idx="487">
                  <c:v>11.800313357532664</c:v>
                </c:pt>
                <c:pt idx="488">
                  <c:v>11.800313357532664</c:v>
                </c:pt>
                <c:pt idx="489">
                  <c:v>11.70007023083039</c:v>
                </c:pt>
                <c:pt idx="490">
                  <c:v>11.800313357532664</c:v>
                </c:pt>
                <c:pt idx="491">
                  <c:v>11.800313357532664</c:v>
                </c:pt>
                <c:pt idx="492">
                  <c:v>11.800313357532664</c:v>
                </c:pt>
                <c:pt idx="493">
                  <c:v>11.900556484234938</c:v>
                </c:pt>
                <c:pt idx="494">
                  <c:v>11.800313357532664</c:v>
                </c:pt>
                <c:pt idx="495">
                  <c:v>11.800313357532664</c:v>
                </c:pt>
                <c:pt idx="496">
                  <c:v>11.800313357532664</c:v>
                </c:pt>
                <c:pt idx="497">
                  <c:v>11.900556484234938</c:v>
                </c:pt>
                <c:pt idx="498">
                  <c:v>11.800313357532664</c:v>
                </c:pt>
                <c:pt idx="499">
                  <c:v>11.900556484234938</c:v>
                </c:pt>
                <c:pt idx="500">
                  <c:v>11.800313357532664</c:v>
                </c:pt>
                <c:pt idx="501">
                  <c:v>11.900556484234938</c:v>
                </c:pt>
                <c:pt idx="502">
                  <c:v>11.900556484234938</c:v>
                </c:pt>
                <c:pt idx="503">
                  <c:v>11.800313357532664</c:v>
                </c:pt>
                <c:pt idx="504">
                  <c:v>11.900556484234938</c:v>
                </c:pt>
                <c:pt idx="505">
                  <c:v>12.000799610937213</c:v>
                </c:pt>
                <c:pt idx="506">
                  <c:v>12.000799610937213</c:v>
                </c:pt>
                <c:pt idx="507">
                  <c:v>11.900556484234938</c:v>
                </c:pt>
                <c:pt idx="508">
                  <c:v>11.900556484234938</c:v>
                </c:pt>
                <c:pt idx="509">
                  <c:v>11.900556484234938</c:v>
                </c:pt>
                <c:pt idx="510">
                  <c:v>12.000799610937213</c:v>
                </c:pt>
                <c:pt idx="511">
                  <c:v>11.900556484234938</c:v>
                </c:pt>
                <c:pt idx="512">
                  <c:v>11.800313357532664</c:v>
                </c:pt>
                <c:pt idx="513">
                  <c:v>12.000799610937213</c:v>
                </c:pt>
                <c:pt idx="514">
                  <c:v>11.900556484234938</c:v>
                </c:pt>
                <c:pt idx="515">
                  <c:v>12.000799610937213</c:v>
                </c:pt>
                <c:pt idx="516">
                  <c:v>12.000799610937213</c:v>
                </c:pt>
                <c:pt idx="517">
                  <c:v>12.000799610937213</c:v>
                </c:pt>
                <c:pt idx="518">
                  <c:v>12.000799610937213</c:v>
                </c:pt>
                <c:pt idx="519">
                  <c:v>12.000799610937213</c:v>
                </c:pt>
                <c:pt idx="520">
                  <c:v>12.000799610937213</c:v>
                </c:pt>
                <c:pt idx="521">
                  <c:v>12.101042737639487</c:v>
                </c:pt>
                <c:pt idx="522">
                  <c:v>12.000799610937213</c:v>
                </c:pt>
                <c:pt idx="523">
                  <c:v>12.000799610937213</c:v>
                </c:pt>
                <c:pt idx="524">
                  <c:v>12.000799610937213</c:v>
                </c:pt>
                <c:pt idx="525">
                  <c:v>12.000799610937213</c:v>
                </c:pt>
                <c:pt idx="526">
                  <c:v>12.101042737639487</c:v>
                </c:pt>
                <c:pt idx="527">
                  <c:v>12.101042737639487</c:v>
                </c:pt>
                <c:pt idx="528">
                  <c:v>12.101042737639487</c:v>
                </c:pt>
                <c:pt idx="529">
                  <c:v>12.000799610937213</c:v>
                </c:pt>
                <c:pt idx="530">
                  <c:v>12.101042737639487</c:v>
                </c:pt>
                <c:pt idx="531">
                  <c:v>12.101042737639487</c:v>
                </c:pt>
                <c:pt idx="532">
                  <c:v>12.000799610937213</c:v>
                </c:pt>
                <c:pt idx="533">
                  <c:v>12.101042737639487</c:v>
                </c:pt>
                <c:pt idx="534">
                  <c:v>12.101042737639487</c:v>
                </c:pt>
                <c:pt idx="535">
                  <c:v>12.101042737639487</c:v>
                </c:pt>
                <c:pt idx="536">
                  <c:v>12.101042737639487</c:v>
                </c:pt>
                <c:pt idx="537">
                  <c:v>12.101042737639487</c:v>
                </c:pt>
                <c:pt idx="538">
                  <c:v>12.101042737639487</c:v>
                </c:pt>
                <c:pt idx="539">
                  <c:v>12.101042737639487</c:v>
                </c:pt>
                <c:pt idx="540">
                  <c:v>12.101042737639487</c:v>
                </c:pt>
                <c:pt idx="541">
                  <c:v>12.101042737639487</c:v>
                </c:pt>
                <c:pt idx="542">
                  <c:v>12.201285864341765</c:v>
                </c:pt>
                <c:pt idx="543">
                  <c:v>12.101042737639487</c:v>
                </c:pt>
                <c:pt idx="544">
                  <c:v>12.201285864341765</c:v>
                </c:pt>
                <c:pt idx="545">
                  <c:v>12.101042737639487</c:v>
                </c:pt>
                <c:pt idx="546">
                  <c:v>12.201285864341765</c:v>
                </c:pt>
                <c:pt idx="547">
                  <c:v>12.101042737639487</c:v>
                </c:pt>
                <c:pt idx="548">
                  <c:v>12.101042737639487</c:v>
                </c:pt>
                <c:pt idx="549">
                  <c:v>12.201285864341765</c:v>
                </c:pt>
                <c:pt idx="550">
                  <c:v>12.201285864341765</c:v>
                </c:pt>
                <c:pt idx="551">
                  <c:v>12.201285864341765</c:v>
                </c:pt>
                <c:pt idx="552">
                  <c:v>12.301528991044039</c:v>
                </c:pt>
                <c:pt idx="553">
                  <c:v>12.201285864341765</c:v>
                </c:pt>
                <c:pt idx="554">
                  <c:v>12.201285864341765</c:v>
                </c:pt>
                <c:pt idx="555">
                  <c:v>12.101042737639487</c:v>
                </c:pt>
                <c:pt idx="556">
                  <c:v>12.201285864341765</c:v>
                </c:pt>
                <c:pt idx="557">
                  <c:v>12.201285864341765</c:v>
                </c:pt>
                <c:pt idx="558">
                  <c:v>12.201285864341765</c:v>
                </c:pt>
                <c:pt idx="559">
                  <c:v>12.201285864341765</c:v>
                </c:pt>
                <c:pt idx="560">
                  <c:v>12.201285864341765</c:v>
                </c:pt>
                <c:pt idx="561">
                  <c:v>12.201285864341765</c:v>
                </c:pt>
                <c:pt idx="562">
                  <c:v>12.301528991044039</c:v>
                </c:pt>
                <c:pt idx="563">
                  <c:v>12.301528991044039</c:v>
                </c:pt>
                <c:pt idx="564">
                  <c:v>12.301528991044039</c:v>
                </c:pt>
                <c:pt idx="565">
                  <c:v>12.201285864341765</c:v>
                </c:pt>
                <c:pt idx="566">
                  <c:v>12.201285864341765</c:v>
                </c:pt>
                <c:pt idx="567">
                  <c:v>12.301528991044039</c:v>
                </c:pt>
                <c:pt idx="568">
                  <c:v>12.301528991044039</c:v>
                </c:pt>
                <c:pt idx="569">
                  <c:v>12.301528991044039</c:v>
                </c:pt>
                <c:pt idx="570">
                  <c:v>12.301528991044039</c:v>
                </c:pt>
                <c:pt idx="571">
                  <c:v>12.301528991044039</c:v>
                </c:pt>
                <c:pt idx="572">
                  <c:v>12.301528991044039</c:v>
                </c:pt>
                <c:pt idx="573">
                  <c:v>12.301528991044039</c:v>
                </c:pt>
                <c:pt idx="574">
                  <c:v>12.301528991044039</c:v>
                </c:pt>
                <c:pt idx="575">
                  <c:v>12.301528991044039</c:v>
                </c:pt>
                <c:pt idx="576">
                  <c:v>12.401772117746313</c:v>
                </c:pt>
                <c:pt idx="577">
                  <c:v>12.301528991044039</c:v>
                </c:pt>
                <c:pt idx="578">
                  <c:v>12.301528991044039</c:v>
                </c:pt>
                <c:pt idx="579">
                  <c:v>12.301528991044039</c:v>
                </c:pt>
                <c:pt idx="580">
                  <c:v>12.401772117746313</c:v>
                </c:pt>
                <c:pt idx="581">
                  <c:v>12.401772117746313</c:v>
                </c:pt>
                <c:pt idx="582">
                  <c:v>12.401772117746313</c:v>
                </c:pt>
                <c:pt idx="583">
                  <c:v>12.401772117746313</c:v>
                </c:pt>
                <c:pt idx="584">
                  <c:v>12.401772117746313</c:v>
                </c:pt>
                <c:pt idx="585">
                  <c:v>12.401772117746313</c:v>
                </c:pt>
                <c:pt idx="586">
                  <c:v>12.401772117746313</c:v>
                </c:pt>
                <c:pt idx="587">
                  <c:v>12.401772117746313</c:v>
                </c:pt>
                <c:pt idx="588">
                  <c:v>12.401772117746313</c:v>
                </c:pt>
                <c:pt idx="589">
                  <c:v>12.401772117746313</c:v>
                </c:pt>
                <c:pt idx="590">
                  <c:v>12.401772117746313</c:v>
                </c:pt>
                <c:pt idx="591">
                  <c:v>12.301528991044039</c:v>
                </c:pt>
                <c:pt idx="592">
                  <c:v>12.401772117746313</c:v>
                </c:pt>
                <c:pt idx="593">
                  <c:v>12.401772117746313</c:v>
                </c:pt>
                <c:pt idx="594">
                  <c:v>12.301528991044039</c:v>
                </c:pt>
                <c:pt idx="595">
                  <c:v>12.201285864341765</c:v>
                </c:pt>
                <c:pt idx="596">
                  <c:v>12.301528991044039</c:v>
                </c:pt>
                <c:pt idx="597">
                  <c:v>12.401772117746313</c:v>
                </c:pt>
                <c:pt idx="598">
                  <c:v>12.401772117746313</c:v>
                </c:pt>
                <c:pt idx="599">
                  <c:v>12.502015244448588</c:v>
                </c:pt>
                <c:pt idx="600">
                  <c:v>12.502015244448588</c:v>
                </c:pt>
                <c:pt idx="601">
                  <c:v>12.602258371150864</c:v>
                </c:pt>
                <c:pt idx="602">
                  <c:v>12.502015244448588</c:v>
                </c:pt>
                <c:pt idx="603">
                  <c:v>12.502015244448588</c:v>
                </c:pt>
                <c:pt idx="604">
                  <c:v>12.502015244448588</c:v>
                </c:pt>
                <c:pt idx="605">
                  <c:v>12.602258371150864</c:v>
                </c:pt>
                <c:pt idx="606">
                  <c:v>12.401772117746313</c:v>
                </c:pt>
                <c:pt idx="607">
                  <c:v>12.401772117746313</c:v>
                </c:pt>
                <c:pt idx="608">
                  <c:v>12.502015244448588</c:v>
                </c:pt>
                <c:pt idx="609">
                  <c:v>12.602258371150864</c:v>
                </c:pt>
                <c:pt idx="610">
                  <c:v>12.602258371150864</c:v>
                </c:pt>
                <c:pt idx="611">
                  <c:v>12.70250149785314</c:v>
                </c:pt>
                <c:pt idx="612">
                  <c:v>12.602258371150864</c:v>
                </c:pt>
                <c:pt idx="613">
                  <c:v>12.502015244448588</c:v>
                </c:pt>
                <c:pt idx="614">
                  <c:v>12.602258371150864</c:v>
                </c:pt>
                <c:pt idx="615">
                  <c:v>12.602258371150864</c:v>
                </c:pt>
                <c:pt idx="616">
                  <c:v>12.602258371150864</c:v>
                </c:pt>
                <c:pt idx="617">
                  <c:v>12.70250149785314</c:v>
                </c:pt>
                <c:pt idx="618">
                  <c:v>12.70250149785314</c:v>
                </c:pt>
                <c:pt idx="619">
                  <c:v>12.602258371150864</c:v>
                </c:pt>
                <c:pt idx="620">
                  <c:v>12.70250149785314</c:v>
                </c:pt>
                <c:pt idx="621">
                  <c:v>12.70250149785314</c:v>
                </c:pt>
                <c:pt idx="622">
                  <c:v>12.70250149785314</c:v>
                </c:pt>
                <c:pt idx="623">
                  <c:v>12.70250149785314</c:v>
                </c:pt>
                <c:pt idx="624">
                  <c:v>12.70250149785314</c:v>
                </c:pt>
                <c:pt idx="625">
                  <c:v>12.602258371150864</c:v>
                </c:pt>
                <c:pt idx="626">
                  <c:v>12.602258371150864</c:v>
                </c:pt>
                <c:pt idx="627">
                  <c:v>12.70250149785314</c:v>
                </c:pt>
                <c:pt idx="628">
                  <c:v>12.70250149785314</c:v>
                </c:pt>
                <c:pt idx="629">
                  <c:v>12.602258371150864</c:v>
                </c:pt>
                <c:pt idx="630">
                  <c:v>12.70250149785314</c:v>
                </c:pt>
                <c:pt idx="631">
                  <c:v>12.802744624555414</c:v>
                </c:pt>
                <c:pt idx="632">
                  <c:v>12.70250149785314</c:v>
                </c:pt>
                <c:pt idx="633">
                  <c:v>12.70250149785314</c:v>
                </c:pt>
                <c:pt idx="634">
                  <c:v>12.802744624555414</c:v>
                </c:pt>
                <c:pt idx="635">
                  <c:v>12.70250149785314</c:v>
                </c:pt>
                <c:pt idx="636">
                  <c:v>12.602258371150864</c:v>
                </c:pt>
                <c:pt idx="637">
                  <c:v>12.802744624555414</c:v>
                </c:pt>
                <c:pt idx="638">
                  <c:v>12.802744624555414</c:v>
                </c:pt>
                <c:pt idx="639">
                  <c:v>12.70250149785314</c:v>
                </c:pt>
                <c:pt idx="640">
                  <c:v>12.802744624555414</c:v>
                </c:pt>
                <c:pt idx="641">
                  <c:v>12.802744624555414</c:v>
                </c:pt>
                <c:pt idx="642">
                  <c:v>12.802744624555414</c:v>
                </c:pt>
                <c:pt idx="643">
                  <c:v>12.902987751257688</c:v>
                </c:pt>
                <c:pt idx="644">
                  <c:v>12.902987751257688</c:v>
                </c:pt>
                <c:pt idx="645">
                  <c:v>12.502015244448588</c:v>
                </c:pt>
                <c:pt idx="646">
                  <c:v>12.70250149785314</c:v>
                </c:pt>
                <c:pt idx="647">
                  <c:v>12.70250149785314</c:v>
                </c:pt>
                <c:pt idx="648">
                  <c:v>12.602258371150864</c:v>
                </c:pt>
                <c:pt idx="649">
                  <c:v>12.602258371150864</c:v>
                </c:pt>
                <c:pt idx="650">
                  <c:v>12.802744624555414</c:v>
                </c:pt>
                <c:pt idx="651">
                  <c:v>12.802744624555414</c:v>
                </c:pt>
                <c:pt idx="652">
                  <c:v>12.802744624555414</c:v>
                </c:pt>
                <c:pt idx="653">
                  <c:v>12.70250149785314</c:v>
                </c:pt>
                <c:pt idx="654">
                  <c:v>12.802744624555414</c:v>
                </c:pt>
                <c:pt idx="655">
                  <c:v>12.802744624555414</c:v>
                </c:pt>
                <c:pt idx="656">
                  <c:v>12.802744624555414</c:v>
                </c:pt>
                <c:pt idx="657">
                  <c:v>12.70250149785314</c:v>
                </c:pt>
                <c:pt idx="658">
                  <c:v>12.802744624555414</c:v>
                </c:pt>
                <c:pt idx="659">
                  <c:v>12.70250149785314</c:v>
                </c:pt>
                <c:pt idx="660">
                  <c:v>12.802744624555414</c:v>
                </c:pt>
                <c:pt idx="661">
                  <c:v>12.802744624555414</c:v>
                </c:pt>
                <c:pt idx="662">
                  <c:v>12.802744624555414</c:v>
                </c:pt>
                <c:pt idx="663">
                  <c:v>12.70250149785314</c:v>
                </c:pt>
                <c:pt idx="664">
                  <c:v>12.802744624555414</c:v>
                </c:pt>
                <c:pt idx="665">
                  <c:v>12.802744624555414</c:v>
                </c:pt>
                <c:pt idx="666">
                  <c:v>12.70250149785314</c:v>
                </c:pt>
                <c:pt idx="667">
                  <c:v>12.802744624555414</c:v>
                </c:pt>
                <c:pt idx="668">
                  <c:v>12.70250149785314</c:v>
                </c:pt>
                <c:pt idx="669">
                  <c:v>12.70250149785314</c:v>
                </c:pt>
                <c:pt idx="670">
                  <c:v>12.802744624555414</c:v>
                </c:pt>
                <c:pt idx="671">
                  <c:v>12.70250149785314</c:v>
                </c:pt>
                <c:pt idx="672">
                  <c:v>12.802744624555414</c:v>
                </c:pt>
                <c:pt idx="673">
                  <c:v>12.802744624555414</c:v>
                </c:pt>
                <c:pt idx="674">
                  <c:v>12.802744624555414</c:v>
                </c:pt>
                <c:pt idx="675">
                  <c:v>12.70250149785314</c:v>
                </c:pt>
                <c:pt idx="676">
                  <c:v>12.70250149785314</c:v>
                </c:pt>
                <c:pt idx="677">
                  <c:v>12.70250149785314</c:v>
                </c:pt>
                <c:pt idx="678">
                  <c:v>12.70250149785314</c:v>
                </c:pt>
                <c:pt idx="679">
                  <c:v>12.70250149785314</c:v>
                </c:pt>
                <c:pt idx="680">
                  <c:v>12.70250149785314</c:v>
                </c:pt>
                <c:pt idx="681">
                  <c:v>12.802744624555414</c:v>
                </c:pt>
                <c:pt idx="682">
                  <c:v>12.802744624555414</c:v>
                </c:pt>
                <c:pt idx="683">
                  <c:v>12.802744624555414</c:v>
                </c:pt>
                <c:pt idx="684">
                  <c:v>12.70250149785314</c:v>
                </c:pt>
                <c:pt idx="685">
                  <c:v>12.70250149785314</c:v>
                </c:pt>
                <c:pt idx="686">
                  <c:v>12.70250149785314</c:v>
                </c:pt>
                <c:pt idx="687">
                  <c:v>12.70250149785314</c:v>
                </c:pt>
                <c:pt idx="688">
                  <c:v>12.802744624555414</c:v>
                </c:pt>
                <c:pt idx="689">
                  <c:v>12.802744624555414</c:v>
                </c:pt>
                <c:pt idx="690">
                  <c:v>12.70250149785314</c:v>
                </c:pt>
                <c:pt idx="691">
                  <c:v>12.802744624555414</c:v>
                </c:pt>
                <c:pt idx="692">
                  <c:v>12.70250149785314</c:v>
                </c:pt>
                <c:pt idx="693">
                  <c:v>12.802744624555414</c:v>
                </c:pt>
                <c:pt idx="694">
                  <c:v>12.802744624555414</c:v>
                </c:pt>
                <c:pt idx="695">
                  <c:v>12.802744624555414</c:v>
                </c:pt>
                <c:pt idx="696">
                  <c:v>12.70250149785314</c:v>
                </c:pt>
                <c:pt idx="697">
                  <c:v>12.802744624555414</c:v>
                </c:pt>
                <c:pt idx="698">
                  <c:v>12.802744624555414</c:v>
                </c:pt>
                <c:pt idx="699">
                  <c:v>12.802744624555414</c:v>
                </c:pt>
                <c:pt idx="700">
                  <c:v>12.802744624555414</c:v>
                </c:pt>
                <c:pt idx="701">
                  <c:v>12.902987751257688</c:v>
                </c:pt>
                <c:pt idx="702">
                  <c:v>12.802744624555414</c:v>
                </c:pt>
                <c:pt idx="703">
                  <c:v>12.802744624555414</c:v>
                </c:pt>
                <c:pt idx="704">
                  <c:v>12.802744624555414</c:v>
                </c:pt>
                <c:pt idx="705">
                  <c:v>12.802744624555414</c:v>
                </c:pt>
                <c:pt idx="706">
                  <c:v>12.802744624555414</c:v>
                </c:pt>
                <c:pt idx="707">
                  <c:v>12.802744624555414</c:v>
                </c:pt>
                <c:pt idx="708">
                  <c:v>12.802744624555414</c:v>
                </c:pt>
                <c:pt idx="709">
                  <c:v>12.802744624555414</c:v>
                </c:pt>
                <c:pt idx="710">
                  <c:v>12.802744624555414</c:v>
                </c:pt>
                <c:pt idx="711">
                  <c:v>12.802744624555414</c:v>
                </c:pt>
                <c:pt idx="712">
                  <c:v>12.802744624555414</c:v>
                </c:pt>
                <c:pt idx="713">
                  <c:v>12.902987751257688</c:v>
                </c:pt>
                <c:pt idx="714">
                  <c:v>12.802744624555414</c:v>
                </c:pt>
                <c:pt idx="715">
                  <c:v>12.802744624555414</c:v>
                </c:pt>
                <c:pt idx="716">
                  <c:v>12.802744624555414</c:v>
                </c:pt>
                <c:pt idx="717">
                  <c:v>12.802744624555414</c:v>
                </c:pt>
                <c:pt idx="718">
                  <c:v>12.802744624555414</c:v>
                </c:pt>
                <c:pt idx="719">
                  <c:v>12.802744624555414</c:v>
                </c:pt>
                <c:pt idx="720">
                  <c:v>12.802744624555414</c:v>
                </c:pt>
                <c:pt idx="721">
                  <c:v>12.802744624555414</c:v>
                </c:pt>
                <c:pt idx="722">
                  <c:v>12.802744624555414</c:v>
                </c:pt>
                <c:pt idx="723">
                  <c:v>12.802744624555414</c:v>
                </c:pt>
                <c:pt idx="724">
                  <c:v>12.902987751257688</c:v>
                </c:pt>
                <c:pt idx="725">
                  <c:v>12.802744624555414</c:v>
                </c:pt>
                <c:pt idx="726">
                  <c:v>12.902987751257688</c:v>
                </c:pt>
                <c:pt idx="727">
                  <c:v>12.902987751257688</c:v>
                </c:pt>
                <c:pt idx="728">
                  <c:v>12.902987751257688</c:v>
                </c:pt>
                <c:pt idx="729">
                  <c:v>12.802744624555414</c:v>
                </c:pt>
                <c:pt idx="730">
                  <c:v>12.902987751257688</c:v>
                </c:pt>
                <c:pt idx="731">
                  <c:v>12.802744624555414</c:v>
                </c:pt>
                <c:pt idx="732">
                  <c:v>12.802744624555414</c:v>
                </c:pt>
                <c:pt idx="733">
                  <c:v>12.902987751257688</c:v>
                </c:pt>
                <c:pt idx="734">
                  <c:v>12.902987751257688</c:v>
                </c:pt>
                <c:pt idx="735">
                  <c:v>12.802744624555414</c:v>
                </c:pt>
                <c:pt idx="736">
                  <c:v>12.802744624555414</c:v>
                </c:pt>
                <c:pt idx="737">
                  <c:v>12.902987751257688</c:v>
                </c:pt>
                <c:pt idx="738">
                  <c:v>12.902987751257688</c:v>
                </c:pt>
                <c:pt idx="739">
                  <c:v>12.902987751257688</c:v>
                </c:pt>
                <c:pt idx="740">
                  <c:v>12.802744624555414</c:v>
                </c:pt>
                <c:pt idx="741">
                  <c:v>12.902987751257688</c:v>
                </c:pt>
                <c:pt idx="742">
                  <c:v>12.902987751257688</c:v>
                </c:pt>
                <c:pt idx="743">
                  <c:v>12.902987751257688</c:v>
                </c:pt>
                <c:pt idx="744">
                  <c:v>12.902987751257688</c:v>
                </c:pt>
                <c:pt idx="745">
                  <c:v>12.902987751257688</c:v>
                </c:pt>
                <c:pt idx="746">
                  <c:v>12.802744624555414</c:v>
                </c:pt>
                <c:pt idx="747">
                  <c:v>12.902987751257688</c:v>
                </c:pt>
                <c:pt idx="748">
                  <c:v>12.902987751257688</c:v>
                </c:pt>
                <c:pt idx="749">
                  <c:v>12.902987751257688</c:v>
                </c:pt>
                <c:pt idx="750">
                  <c:v>12.902987751257688</c:v>
                </c:pt>
                <c:pt idx="751">
                  <c:v>13.003230877959963</c:v>
                </c:pt>
                <c:pt idx="752">
                  <c:v>12.902987751257688</c:v>
                </c:pt>
                <c:pt idx="753">
                  <c:v>12.902987751257688</c:v>
                </c:pt>
                <c:pt idx="754">
                  <c:v>12.902987751257688</c:v>
                </c:pt>
                <c:pt idx="755">
                  <c:v>13.003230877959963</c:v>
                </c:pt>
                <c:pt idx="756">
                  <c:v>12.902987751257688</c:v>
                </c:pt>
                <c:pt idx="757">
                  <c:v>12.902987751257688</c:v>
                </c:pt>
                <c:pt idx="758">
                  <c:v>12.902987751257688</c:v>
                </c:pt>
                <c:pt idx="759">
                  <c:v>12.902987751257688</c:v>
                </c:pt>
                <c:pt idx="760">
                  <c:v>12.902987751257688</c:v>
                </c:pt>
                <c:pt idx="761">
                  <c:v>12.70250149785314</c:v>
                </c:pt>
                <c:pt idx="762">
                  <c:v>12.902987751257688</c:v>
                </c:pt>
                <c:pt idx="763">
                  <c:v>12.902987751257688</c:v>
                </c:pt>
                <c:pt idx="764">
                  <c:v>12.902987751257688</c:v>
                </c:pt>
                <c:pt idx="765">
                  <c:v>13.003230877959963</c:v>
                </c:pt>
                <c:pt idx="766">
                  <c:v>13.103474004662239</c:v>
                </c:pt>
                <c:pt idx="767">
                  <c:v>13.103474004662239</c:v>
                </c:pt>
                <c:pt idx="768">
                  <c:v>13.103474004662239</c:v>
                </c:pt>
                <c:pt idx="769">
                  <c:v>13.103474004662239</c:v>
                </c:pt>
                <c:pt idx="770">
                  <c:v>13.203717131364515</c:v>
                </c:pt>
                <c:pt idx="771">
                  <c:v>13.203717131364515</c:v>
                </c:pt>
                <c:pt idx="772">
                  <c:v>13.103474004662239</c:v>
                </c:pt>
                <c:pt idx="773">
                  <c:v>13.003230877959963</c:v>
                </c:pt>
                <c:pt idx="774">
                  <c:v>12.902987751257688</c:v>
                </c:pt>
                <c:pt idx="775">
                  <c:v>12.902987751257688</c:v>
                </c:pt>
                <c:pt idx="776">
                  <c:v>13.003230877959963</c:v>
                </c:pt>
                <c:pt idx="777">
                  <c:v>12.902987751257688</c:v>
                </c:pt>
                <c:pt idx="778">
                  <c:v>12.902987751257688</c:v>
                </c:pt>
                <c:pt idx="779">
                  <c:v>12.902987751257688</c:v>
                </c:pt>
                <c:pt idx="780">
                  <c:v>13.003230877959963</c:v>
                </c:pt>
              </c:numCache>
            </c:numRef>
          </c:yVal>
          <c:smooth val="1"/>
        </c:ser>
        <c:ser>
          <c:idx val="10"/>
          <c:order val="10"/>
          <c:tx>
            <c:strRef>
              <c:f>'和室２ (2)'!$H$1865</c:f>
              <c:strCache>
                <c:ptCount val="1"/>
                <c:pt idx="0">
                  <c:v>和室中間　外側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(2)'!$H$1866:$H$2646</c:f>
              <c:numCache>
                <c:formatCode>0.0_ </c:formatCode>
                <c:ptCount val="781"/>
                <c:pt idx="0">
                  <c:v>-0.9660656671222615</c:v>
                </c:pt>
                <c:pt idx="1">
                  <c:v>-0.9660656671222615</c:v>
                </c:pt>
                <c:pt idx="2">
                  <c:v>-0.9660656671222615</c:v>
                </c:pt>
                <c:pt idx="3">
                  <c:v>-0.9660656671222615</c:v>
                </c:pt>
                <c:pt idx="4">
                  <c:v>-1.0664090014313024</c:v>
                </c:pt>
                <c:pt idx="5">
                  <c:v>-0.9660656671222615</c:v>
                </c:pt>
                <c:pt idx="6">
                  <c:v>-0.9660656671222615</c:v>
                </c:pt>
                <c:pt idx="7">
                  <c:v>-0.9660656671222615</c:v>
                </c:pt>
                <c:pt idx="8">
                  <c:v>-0.9660656671222615</c:v>
                </c:pt>
                <c:pt idx="9">
                  <c:v>-0.9660656671222615</c:v>
                </c:pt>
                <c:pt idx="10">
                  <c:v>-1.0664090014313024</c:v>
                </c:pt>
                <c:pt idx="11">
                  <c:v>-0.9660656671222615</c:v>
                </c:pt>
                <c:pt idx="12">
                  <c:v>-0.9660656671222615</c:v>
                </c:pt>
                <c:pt idx="13">
                  <c:v>-1.0664090014313024</c:v>
                </c:pt>
                <c:pt idx="14">
                  <c:v>-1.0664090014313024</c:v>
                </c:pt>
                <c:pt idx="15">
                  <c:v>-1.0664090014313024</c:v>
                </c:pt>
                <c:pt idx="16">
                  <c:v>-1.0664090014313024</c:v>
                </c:pt>
                <c:pt idx="17">
                  <c:v>-1.0664090014313024</c:v>
                </c:pt>
                <c:pt idx="18">
                  <c:v>-1.0664090014313024</c:v>
                </c:pt>
                <c:pt idx="19">
                  <c:v>-1.0664090014313024</c:v>
                </c:pt>
                <c:pt idx="20">
                  <c:v>-0.9660656671222615</c:v>
                </c:pt>
                <c:pt idx="21">
                  <c:v>-0.9660656671222615</c:v>
                </c:pt>
                <c:pt idx="22">
                  <c:v>-0.9660656671222615</c:v>
                </c:pt>
                <c:pt idx="23">
                  <c:v>-0.9660656671222615</c:v>
                </c:pt>
                <c:pt idx="24">
                  <c:v>-0.9660656671222615</c:v>
                </c:pt>
                <c:pt idx="25">
                  <c:v>-0.9660656671222615</c:v>
                </c:pt>
                <c:pt idx="26">
                  <c:v>-0.9660656671222615</c:v>
                </c:pt>
                <c:pt idx="27">
                  <c:v>-0.9660656671222615</c:v>
                </c:pt>
                <c:pt idx="28">
                  <c:v>-0.9660656671222615</c:v>
                </c:pt>
                <c:pt idx="29">
                  <c:v>-0.9660656671222615</c:v>
                </c:pt>
                <c:pt idx="30">
                  <c:v>-1.0664090014313024</c:v>
                </c:pt>
                <c:pt idx="31">
                  <c:v>-1.0664090014313024</c:v>
                </c:pt>
                <c:pt idx="32">
                  <c:v>-0.9660656671222615</c:v>
                </c:pt>
                <c:pt idx="33">
                  <c:v>-0.9660656671222615</c:v>
                </c:pt>
                <c:pt idx="34">
                  <c:v>-0.9660656671222615</c:v>
                </c:pt>
                <c:pt idx="35">
                  <c:v>-0.9660656671222615</c:v>
                </c:pt>
                <c:pt idx="36">
                  <c:v>-0.9660656671222615</c:v>
                </c:pt>
                <c:pt idx="37">
                  <c:v>-0.9660656671222615</c:v>
                </c:pt>
                <c:pt idx="38">
                  <c:v>-0.9660656671222615</c:v>
                </c:pt>
                <c:pt idx="39">
                  <c:v>-0.9660656671222615</c:v>
                </c:pt>
                <c:pt idx="40">
                  <c:v>-0.9660656671222615</c:v>
                </c:pt>
                <c:pt idx="41">
                  <c:v>-0.9660656671222615</c:v>
                </c:pt>
                <c:pt idx="42">
                  <c:v>-0.9660656671222615</c:v>
                </c:pt>
                <c:pt idx="43">
                  <c:v>-0.9660656671222615</c:v>
                </c:pt>
                <c:pt idx="44">
                  <c:v>-0.9660656671222615</c:v>
                </c:pt>
                <c:pt idx="45">
                  <c:v>-0.9660656671222615</c:v>
                </c:pt>
                <c:pt idx="46">
                  <c:v>-0.9660656671222615</c:v>
                </c:pt>
                <c:pt idx="47">
                  <c:v>-0.9660656671222615</c:v>
                </c:pt>
                <c:pt idx="48">
                  <c:v>-0.9660656671222615</c:v>
                </c:pt>
                <c:pt idx="49">
                  <c:v>-0.9660656671222615</c:v>
                </c:pt>
                <c:pt idx="50">
                  <c:v>-0.9660656671222615</c:v>
                </c:pt>
                <c:pt idx="51">
                  <c:v>-0.9660656671222615</c:v>
                </c:pt>
                <c:pt idx="52">
                  <c:v>-0.9660656671222615</c:v>
                </c:pt>
                <c:pt idx="53">
                  <c:v>-0.9660656671222615</c:v>
                </c:pt>
                <c:pt idx="54">
                  <c:v>-0.9660656671222615</c:v>
                </c:pt>
                <c:pt idx="55">
                  <c:v>-0.9660656671222615</c:v>
                </c:pt>
                <c:pt idx="56">
                  <c:v>-0.9660656671222615</c:v>
                </c:pt>
                <c:pt idx="57">
                  <c:v>-0.9660656671222615</c:v>
                </c:pt>
                <c:pt idx="58">
                  <c:v>-0.9660656671222615</c:v>
                </c:pt>
                <c:pt idx="59">
                  <c:v>-0.9660656671222615</c:v>
                </c:pt>
                <c:pt idx="60">
                  <c:v>-0.9660656671222615</c:v>
                </c:pt>
                <c:pt idx="61">
                  <c:v>-1.1667523357403433</c:v>
                </c:pt>
                <c:pt idx="62">
                  <c:v>-1.0664090014313024</c:v>
                </c:pt>
                <c:pt idx="63">
                  <c:v>-1.0664090014313024</c:v>
                </c:pt>
                <c:pt idx="64">
                  <c:v>-0.9660656671222615</c:v>
                </c:pt>
                <c:pt idx="65">
                  <c:v>-0.9660656671222615</c:v>
                </c:pt>
                <c:pt idx="66">
                  <c:v>-0.9660656671222615</c:v>
                </c:pt>
                <c:pt idx="67">
                  <c:v>-0.9660656671222615</c:v>
                </c:pt>
                <c:pt idx="68">
                  <c:v>-0.9660656671222615</c:v>
                </c:pt>
                <c:pt idx="69">
                  <c:v>-0.9660656671222615</c:v>
                </c:pt>
                <c:pt idx="70">
                  <c:v>-0.9660656671222615</c:v>
                </c:pt>
                <c:pt idx="71">
                  <c:v>-0.9660656671222615</c:v>
                </c:pt>
                <c:pt idx="72">
                  <c:v>-0.9660656671222615</c:v>
                </c:pt>
                <c:pt idx="73">
                  <c:v>-0.9660656671222615</c:v>
                </c:pt>
                <c:pt idx="74">
                  <c:v>-0.9660656671222615</c:v>
                </c:pt>
                <c:pt idx="75">
                  <c:v>-0.86572233281322064</c:v>
                </c:pt>
                <c:pt idx="76">
                  <c:v>-0.9660656671222615</c:v>
                </c:pt>
                <c:pt idx="77">
                  <c:v>-0.9660656671222615</c:v>
                </c:pt>
                <c:pt idx="78">
                  <c:v>-0.9660656671222615</c:v>
                </c:pt>
                <c:pt idx="79">
                  <c:v>-0.9660656671222615</c:v>
                </c:pt>
                <c:pt idx="80">
                  <c:v>-0.9660656671222615</c:v>
                </c:pt>
                <c:pt idx="81">
                  <c:v>-0.9660656671222615</c:v>
                </c:pt>
                <c:pt idx="82">
                  <c:v>-0.9660656671222615</c:v>
                </c:pt>
                <c:pt idx="83">
                  <c:v>-1.0664090014313024</c:v>
                </c:pt>
                <c:pt idx="84">
                  <c:v>-0.9660656671222615</c:v>
                </c:pt>
                <c:pt idx="85">
                  <c:v>-0.9660656671222615</c:v>
                </c:pt>
                <c:pt idx="86">
                  <c:v>-0.9660656671222615</c:v>
                </c:pt>
                <c:pt idx="87">
                  <c:v>-0.9660656671222615</c:v>
                </c:pt>
                <c:pt idx="88">
                  <c:v>-0.9660656671222615</c:v>
                </c:pt>
                <c:pt idx="89">
                  <c:v>-1.0664090014313024</c:v>
                </c:pt>
                <c:pt idx="90">
                  <c:v>-0.9660656671222615</c:v>
                </c:pt>
                <c:pt idx="91">
                  <c:v>-0.9660656671222615</c:v>
                </c:pt>
                <c:pt idx="92">
                  <c:v>-1.0664090014313024</c:v>
                </c:pt>
                <c:pt idx="93">
                  <c:v>-1.0664090014313024</c:v>
                </c:pt>
                <c:pt idx="94">
                  <c:v>-1.0664090014313024</c:v>
                </c:pt>
                <c:pt idx="95">
                  <c:v>-1.0664090014313024</c:v>
                </c:pt>
                <c:pt idx="96">
                  <c:v>-0.9660656671222615</c:v>
                </c:pt>
                <c:pt idx="97">
                  <c:v>-1.0664090014313024</c:v>
                </c:pt>
                <c:pt idx="98">
                  <c:v>-1.0664090014313024</c:v>
                </c:pt>
                <c:pt idx="99">
                  <c:v>-0.9660656671222615</c:v>
                </c:pt>
                <c:pt idx="100">
                  <c:v>-0.9660656671222615</c:v>
                </c:pt>
                <c:pt idx="101">
                  <c:v>-0.86572233281322064</c:v>
                </c:pt>
                <c:pt idx="102">
                  <c:v>-0.9660656671222615</c:v>
                </c:pt>
                <c:pt idx="103">
                  <c:v>-0.9660656671222615</c:v>
                </c:pt>
                <c:pt idx="104">
                  <c:v>-0.9660656671222615</c:v>
                </c:pt>
                <c:pt idx="105">
                  <c:v>-0.9660656671222615</c:v>
                </c:pt>
                <c:pt idx="106">
                  <c:v>-0.9660656671222615</c:v>
                </c:pt>
                <c:pt idx="107">
                  <c:v>-0.66503566419513893</c:v>
                </c:pt>
                <c:pt idx="108">
                  <c:v>-0.86572233281322064</c:v>
                </c:pt>
                <c:pt idx="109">
                  <c:v>-0.76537899850417979</c:v>
                </c:pt>
                <c:pt idx="110">
                  <c:v>-0.66503566419513893</c:v>
                </c:pt>
                <c:pt idx="111">
                  <c:v>-0.9660656671222615</c:v>
                </c:pt>
                <c:pt idx="112">
                  <c:v>-0.76537899850417979</c:v>
                </c:pt>
                <c:pt idx="113">
                  <c:v>-0.76537899850417979</c:v>
                </c:pt>
                <c:pt idx="114">
                  <c:v>-0.86572233281322064</c:v>
                </c:pt>
                <c:pt idx="115">
                  <c:v>3.7367675968147052E-2</c:v>
                </c:pt>
                <c:pt idx="116">
                  <c:v>0.840114350440474</c:v>
                </c:pt>
                <c:pt idx="117">
                  <c:v>1.4421743562947189</c:v>
                </c:pt>
                <c:pt idx="118">
                  <c:v>1.9438910278399235</c:v>
                </c:pt>
                <c:pt idx="119">
                  <c:v>2.8469810366212909</c:v>
                </c:pt>
                <c:pt idx="120">
                  <c:v>3.7500710454026587</c:v>
                </c:pt>
                <c:pt idx="121">
                  <c:v>4.6531610541840269</c:v>
                </c:pt>
                <c:pt idx="122">
                  <c:v>5.5562510629653943</c:v>
                </c:pt>
                <c:pt idx="123">
                  <c:v>6.1583110688196392</c:v>
                </c:pt>
                <c:pt idx="124">
                  <c:v>6.3589977374377202</c:v>
                </c:pt>
                <c:pt idx="125">
                  <c:v>6.8607144089829246</c:v>
                </c:pt>
                <c:pt idx="126">
                  <c:v>7.362431080528129</c:v>
                </c:pt>
                <c:pt idx="127">
                  <c:v>7.6634610834552523</c:v>
                </c:pt>
                <c:pt idx="128">
                  <c:v>7.9644910863823739</c:v>
                </c:pt>
                <c:pt idx="129">
                  <c:v>7.9644910863823739</c:v>
                </c:pt>
                <c:pt idx="130">
                  <c:v>8.1651777550004567</c:v>
                </c:pt>
                <c:pt idx="131">
                  <c:v>8.3658644236185378</c:v>
                </c:pt>
                <c:pt idx="132">
                  <c:v>8.5665510922366206</c:v>
                </c:pt>
                <c:pt idx="133">
                  <c:v>8.8675810951637413</c:v>
                </c:pt>
                <c:pt idx="134">
                  <c:v>8.6668944265456602</c:v>
                </c:pt>
                <c:pt idx="135">
                  <c:v>8.8675810951637413</c:v>
                </c:pt>
                <c:pt idx="136">
                  <c:v>9.0682677637818241</c:v>
                </c:pt>
                <c:pt idx="137">
                  <c:v>9.0682677637818241</c:v>
                </c:pt>
                <c:pt idx="138">
                  <c:v>9.2689544323999051</c:v>
                </c:pt>
                <c:pt idx="139">
                  <c:v>9.1686110980908655</c:v>
                </c:pt>
                <c:pt idx="140">
                  <c:v>9.3692977667089465</c:v>
                </c:pt>
                <c:pt idx="141">
                  <c:v>9.5699844353270294</c:v>
                </c:pt>
                <c:pt idx="142">
                  <c:v>9.5699844353270294</c:v>
                </c:pt>
                <c:pt idx="143">
                  <c:v>9.87101443825415</c:v>
                </c:pt>
                <c:pt idx="144">
                  <c:v>9.9713577725631914</c:v>
                </c:pt>
                <c:pt idx="145">
                  <c:v>10.071701106872233</c:v>
                </c:pt>
                <c:pt idx="146">
                  <c:v>10.071701106872233</c:v>
                </c:pt>
                <c:pt idx="147">
                  <c:v>10.272387775490314</c:v>
                </c:pt>
                <c:pt idx="148">
                  <c:v>10.372731109799355</c:v>
                </c:pt>
                <c:pt idx="149">
                  <c:v>10.272387775490314</c:v>
                </c:pt>
                <c:pt idx="150">
                  <c:v>10.172044441181274</c:v>
                </c:pt>
                <c:pt idx="151">
                  <c:v>10.272387775490314</c:v>
                </c:pt>
                <c:pt idx="152">
                  <c:v>9.9713577725631914</c:v>
                </c:pt>
                <c:pt idx="153">
                  <c:v>10.071701106872233</c:v>
                </c:pt>
                <c:pt idx="154">
                  <c:v>10.172044441181274</c:v>
                </c:pt>
                <c:pt idx="155">
                  <c:v>10.172044441181274</c:v>
                </c:pt>
                <c:pt idx="156">
                  <c:v>10.372731109799355</c:v>
                </c:pt>
                <c:pt idx="157">
                  <c:v>10.272387775490314</c:v>
                </c:pt>
                <c:pt idx="158">
                  <c:v>10.372731109799355</c:v>
                </c:pt>
                <c:pt idx="159">
                  <c:v>10.573417778417438</c:v>
                </c:pt>
                <c:pt idx="160">
                  <c:v>10.473074444108395</c:v>
                </c:pt>
                <c:pt idx="161">
                  <c:v>10.573417778417438</c:v>
                </c:pt>
                <c:pt idx="162">
                  <c:v>10.673761112726478</c:v>
                </c:pt>
                <c:pt idx="163">
                  <c:v>10.774104447035519</c:v>
                </c:pt>
                <c:pt idx="164">
                  <c:v>10.774104447035519</c:v>
                </c:pt>
                <c:pt idx="165">
                  <c:v>10.473074444108395</c:v>
                </c:pt>
                <c:pt idx="166">
                  <c:v>10.573417778417438</c:v>
                </c:pt>
                <c:pt idx="167">
                  <c:v>10.673761112726478</c:v>
                </c:pt>
                <c:pt idx="168">
                  <c:v>10.9747911156536</c:v>
                </c:pt>
                <c:pt idx="169">
                  <c:v>11.677194455816887</c:v>
                </c:pt>
                <c:pt idx="170">
                  <c:v>11.075134449962642</c:v>
                </c:pt>
                <c:pt idx="171">
                  <c:v>10.774104447035519</c:v>
                </c:pt>
                <c:pt idx="172">
                  <c:v>10.172044441181274</c:v>
                </c:pt>
                <c:pt idx="173">
                  <c:v>9.670327769636069</c:v>
                </c:pt>
                <c:pt idx="174">
                  <c:v>9.4696411010179862</c:v>
                </c:pt>
                <c:pt idx="175">
                  <c:v>9.87101443825415</c:v>
                </c:pt>
                <c:pt idx="176">
                  <c:v>10.372731109799355</c:v>
                </c:pt>
                <c:pt idx="177">
                  <c:v>10.874447781344559</c:v>
                </c:pt>
                <c:pt idx="178">
                  <c:v>11.376164452889764</c:v>
                </c:pt>
                <c:pt idx="179">
                  <c:v>11.576851121507847</c:v>
                </c:pt>
                <c:pt idx="180">
                  <c:v>11.677194455816887</c:v>
                </c:pt>
                <c:pt idx="181">
                  <c:v>11.877881124434968</c:v>
                </c:pt>
                <c:pt idx="182">
                  <c:v>12.07856779305305</c:v>
                </c:pt>
                <c:pt idx="183">
                  <c:v>10.9747911156536</c:v>
                </c:pt>
                <c:pt idx="184">
                  <c:v>10.874447781344559</c:v>
                </c:pt>
                <c:pt idx="185">
                  <c:v>10.573417778417438</c:v>
                </c:pt>
                <c:pt idx="186">
                  <c:v>10.172044441181274</c:v>
                </c:pt>
                <c:pt idx="187">
                  <c:v>9.2689544323999051</c:v>
                </c:pt>
                <c:pt idx="188">
                  <c:v>9.0682677637818241</c:v>
                </c:pt>
                <c:pt idx="189">
                  <c:v>8.7672377608547016</c:v>
                </c:pt>
                <c:pt idx="190">
                  <c:v>8.7672377608547016</c:v>
                </c:pt>
                <c:pt idx="191">
                  <c:v>8.8675810951637413</c:v>
                </c:pt>
                <c:pt idx="192">
                  <c:v>8.7672377608547016</c:v>
                </c:pt>
                <c:pt idx="193">
                  <c:v>9.0682677637818241</c:v>
                </c:pt>
                <c:pt idx="194">
                  <c:v>9.5699844353270294</c:v>
                </c:pt>
                <c:pt idx="195">
                  <c:v>9.9713577725631914</c:v>
                </c:pt>
                <c:pt idx="196">
                  <c:v>10.473074444108395</c:v>
                </c:pt>
                <c:pt idx="197">
                  <c:v>10.673761112726478</c:v>
                </c:pt>
                <c:pt idx="198">
                  <c:v>10.9747911156536</c:v>
                </c:pt>
                <c:pt idx="199">
                  <c:v>10.9747911156536</c:v>
                </c:pt>
                <c:pt idx="200">
                  <c:v>10.272387775490314</c:v>
                </c:pt>
                <c:pt idx="201">
                  <c:v>9.670327769636069</c:v>
                </c:pt>
                <c:pt idx="202">
                  <c:v>9.7706711039451104</c:v>
                </c:pt>
                <c:pt idx="203">
                  <c:v>9.5699844353270294</c:v>
                </c:pt>
                <c:pt idx="204">
                  <c:v>9.4696411010179862</c:v>
                </c:pt>
                <c:pt idx="205">
                  <c:v>9.0682677637818241</c:v>
                </c:pt>
                <c:pt idx="206">
                  <c:v>9.2689544323999051</c:v>
                </c:pt>
                <c:pt idx="207">
                  <c:v>9.1686110980908655</c:v>
                </c:pt>
                <c:pt idx="208">
                  <c:v>9.0682677637818241</c:v>
                </c:pt>
                <c:pt idx="209">
                  <c:v>9.0682677637818241</c:v>
                </c:pt>
                <c:pt idx="210">
                  <c:v>9.0682677637818241</c:v>
                </c:pt>
                <c:pt idx="211">
                  <c:v>9.1686110980908655</c:v>
                </c:pt>
                <c:pt idx="212">
                  <c:v>8.9679244294727827</c:v>
                </c:pt>
                <c:pt idx="213">
                  <c:v>9.1686110980908655</c:v>
                </c:pt>
                <c:pt idx="214">
                  <c:v>9.2689544323999051</c:v>
                </c:pt>
                <c:pt idx="215">
                  <c:v>9.4696411010179862</c:v>
                </c:pt>
                <c:pt idx="216">
                  <c:v>10.172044441181274</c:v>
                </c:pt>
                <c:pt idx="217">
                  <c:v>10.272387775490314</c:v>
                </c:pt>
                <c:pt idx="218">
                  <c:v>10.874447781344559</c:v>
                </c:pt>
                <c:pt idx="219">
                  <c:v>10.9747911156536</c:v>
                </c:pt>
                <c:pt idx="220">
                  <c:v>11.476507787198804</c:v>
                </c:pt>
                <c:pt idx="221">
                  <c:v>11.777537790125926</c:v>
                </c:pt>
                <c:pt idx="222">
                  <c:v>11.175477784271683</c:v>
                </c:pt>
                <c:pt idx="223">
                  <c:v>10.9747911156536</c:v>
                </c:pt>
                <c:pt idx="224">
                  <c:v>10.573417778417438</c:v>
                </c:pt>
                <c:pt idx="225">
                  <c:v>10.172044441181274</c:v>
                </c:pt>
                <c:pt idx="226">
                  <c:v>10.172044441181274</c:v>
                </c:pt>
                <c:pt idx="227">
                  <c:v>10.071701106872233</c:v>
                </c:pt>
                <c:pt idx="228">
                  <c:v>9.7706711039451104</c:v>
                </c:pt>
                <c:pt idx="229">
                  <c:v>9.5699844353270294</c:v>
                </c:pt>
                <c:pt idx="230">
                  <c:v>9.7706711039451104</c:v>
                </c:pt>
                <c:pt idx="231">
                  <c:v>9.7706711039451104</c:v>
                </c:pt>
                <c:pt idx="232">
                  <c:v>9.5699844353270294</c:v>
                </c:pt>
                <c:pt idx="233">
                  <c:v>9.5699844353270294</c:v>
                </c:pt>
                <c:pt idx="234">
                  <c:v>9.670327769636069</c:v>
                </c:pt>
                <c:pt idx="235">
                  <c:v>9.670327769636069</c:v>
                </c:pt>
                <c:pt idx="236">
                  <c:v>9.5699844353270294</c:v>
                </c:pt>
                <c:pt idx="237">
                  <c:v>9.4696411010179862</c:v>
                </c:pt>
                <c:pt idx="238">
                  <c:v>9.5699844353270294</c:v>
                </c:pt>
                <c:pt idx="239">
                  <c:v>9.3692977667089465</c:v>
                </c:pt>
                <c:pt idx="240">
                  <c:v>9.4696411010179862</c:v>
                </c:pt>
                <c:pt idx="241">
                  <c:v>9.5699844353270294</c:v>
                </c:pt>
                <c:pt idx="242">
                  <c:v>9.670327769636069</c:v>
                </c:pt>
                <c:pt idx="243">
                  <c:v>10.473074444108395</c:v>
                </c:pt>
                <c:pt idx="244">
                  <c:v>10.874447781344559</c:v>
                </c:pt>
                <c:pt idx="245">
                  <c:v>11.275821118580723</c:v>
                </c:pt>
                <c:pt idx="246">
                  <c:v>11.576851121507847</c:v>
                </c:pt>
                <c:pt idx="247">
                  <c:v>11.677194455816887</c:v>
                </c:pt>
                <c:pt idx="248">
                  <c:v>11.877881124434968</c:v>
                </c:pt>
                <c:pt idx="249">
                  <c:v>11.677194455816887</c:v>
                </c:pt>
                <c:pt idx="250">
                  <c:v>11.175477784271683</c:v>
                </c:pt>
                <c:pt idx="251">
                  <c:v>11.175477784271683</c:v>
                </c:pt>
                <c:pt idx="252">
                  <c:v>11.175477784271683</c:v>
                </c:pt>
                <c:pt idx="253">
                  <c:v>10.874447781344559</c:v>
                </c:pt>
                <c:pt idx="254">
                  <c:v>10.673761112726478</c:v>
                </c:pt>
                <c:pt idx="255">
                  <c:v>10.473074444108395</c:v>
                </c:pt>
                <c:pt idx="256">
                  <c:v>10.272387775490314</c:v>
                </c:pt>
                <c:pt idx="257">
                  <c:v>10.372731109799355</c:v>
                </c:pt>
                <c:pt idx="258">
                  <c:v>10.071701106872233</c:v>
                </c:pt>
                <c:pt idx="259">
                  <c:v>10.172044441181274</c:v>
                </c:pt>
                <c:pt idx="260">
                  <c:v>10.172044441181274</c:v>
                </c:pt>
                <c:pt idx="261">
                  <c:v>9.87101443825415</c:v>
                </c:pt>
                <c:pt idx="262">
                  <c:v>10.172044441181274</c:v>
                </c:pt>
                <c:pt idx="263">
                  <c:v>10.172044441181274</c:v>
                </c:pt>
                <c:pt idx="264">
                  <c:v>10.172044441181274</c:v>
                </c:pt>
                <c:pt idx="265">
                  <c:v>10.172044441181274</c:v>
                </c:pt>
                <c:pt idx="266">
                  <c:v>10.172044441181274</c:v>
                </c:pt>
                <c:pt idx="267">
                  <c:v>9.9713577725631914</c:v>
                </c:pt>
                <c:pt idx="268">
                  <c:v>10.172044441181274</c:v>
                </c:pt>
                <c:pt idx="269">
                  <c:v>9.9713577725631914</c:v>
                </c:pt>
                <c:pt idx="270">
                  <c:v>9.9713577725631914</c:v>
                </c:pt>
                <c:pt idx="271">
                  <c:v>10.071701106872233</c:v>
                </c:pt>
                <c:pt idx="272">
                  <c:v>9.9713577725631914</c:v>
                </c:pt>
                <c:pt idx="273">
                  <c:v>10.272387775490314</c:v>
                </c:pt>
                <c:pt idx="274">
                  <c:v>10.071701106872233</c:v>
                </c:pt>
                <c:pt idx="275">
                  <c:v>10.071701106872233</c:v>
                </c:pt>
                <c:pt idx="276">
                  <c:v>10.071701106872233</c:v>
                </c:pt>
                <c:pt idx="277">
                  <c:v>9.87101443825415</c:v>
                </c:pt>
                <c:pt idx="278">
                  <c:v>10.172044441181274</c:v>
                </c:pt>
                <c:pt idx="279">
                  <c:v>10.272387775490314</c:v>
                </c:pt>
                <c:pt idx="280">
                  <c:v>10.673761112726478</c:v>
                </c:pt>
                <c:pt idx="281">
                  <c:v>11.275821118580723</c:v>
                </c:pt>
                <c:pt idx="282">
                  <c:v>11.877881124434968</c:v>
                </c:pt>
                <c:pt idx="283">
                  <c:v>12.07856779305305</c:v>
                </c:pt>
                <c:pt idx="284">
                  <c:v>12.07856779305305</c:v>
                </c:pt>
                <c:pt idx="285">
                  <c:v>12.479941130289212</c:v>
                </c:pt>
                <c:pt idx="286">
                  <c:v>12.379597795980171</c:v>
                </c:pt>
                <c:pt idx="287">
                  <c:v>11.677194455816887</c:v>
                </c:pt>
                <c:pt idx="288">
                  <c:v>11.576851121507847</c:v>
                </c:pt>
                <c:pt idx="289">
                  <c:v>11.476507787198804</c:v>
                </c:pt>
                <c:pt idx="290">
                  <c:v>11.376164452889764</c:v>
                </c:pt>
                <c:pt idx="291">
                  <c:v>11.175477784271683</c:v>
                </c:pt>
                <c:pt idx="292">
                  <c:v>11.275821118580723</c:v>
                </c:pt>
                <c:pt idx="293">
                  <c:v>11.175477784271683</c:v>
                </c:pt>
                <c:pt idx="294">
                  <c:v>11.075134449962642</c:v>
                </c:pt>
                <c:pt idx="295">
                  <c:v>10.9747911156536</c:v>
                </c:pt>
                <c:pt idx="296">
                  <c:v>10.9747911156536</c:v>
                </c:pt>
                <c:pt idx="297">
                  <c:v>10.9747911156536</c:v>
                </c:pt>
                <c:pt idx="298">
                  <c:v>10.9747911156536</c:v>
                </c:pt>
                <c:pt idx="299">
                  <c:v>10.9747911156536</c:v>
                </c:pt>
                <c:pt idx="300">
                  <c:v>10.874447781344559</c:v>
                </c:pt>
                <c:pt idx="301">
                  <c:v>10.774104447035519</c:v>
                </c:pt>
                <c:pt idx="302">
                  <c:v>10.673761112726478</c:v>
                </c:pt>
                <c:pt idx="303">
                  <c:v>10.774104447035519</c:v>
                </c:pt>
                <c:pt idx="304">
                  <c:v>10.473074444108395</c:v>
                </c:pt>
                <c:pt idx="305">
                  <c:v>10.774104447035519</c:v>
                </c:pt>
                <c:pt idx="306">
                  <c:v>10.372731109799355</c:v>
                </c:pt>
                <c:pt idx="307">
                  <c:v>10.774104447035519</c:v>
                </c:pt>
                <c:pt idx="308">
                  <c:v>10.473074444108395</c:v>
                </c:pt>
                <c:pt idx="309">
                  <c:v>10.774104447035519</c:v>
                </c:pt>
                <c:pt idx="310">
                  <c:v>10.673761112726478</c:v>
                </c:pt>
                <c:pt idx="311">
                  <c:v>10.673761112726478</c:v>
                </c:pt>
                <c:pt idx="312">
                  <c:v>10.573417778417438</c:v>
                </c:pt>
                <c:pt idx="313">
                  <c:v>10.573417778417438</c:v>
                </c:pt>
                <c:pt idx="314">
                  <c:v>10.774104447035519</c:v>
                </c:pt>
                <c:pt idx="315">
                  <c:v>10.473074444108395</c:v>
                </c:pt>
                <c:pt idx="316">
                  <c:v>10.573417778417438</c:v>
                </c:pt>
                <c:pt idx="317">
                  <c:v>10.473074444108395</c:v>
                </c:pt>
                <c:pt idx="318">
                  <c:v>10.874447781344559</c:v>
                </c:pt>
                <c:pt idx="319">
                  <c:v>10.673761112726478</c:v>
                </c:pt>
                <c:pt idx="320">
                  <c:v>10.673761112726478</c:v>
                </c:pt>
                <c:pt idx="321">
                  <c:v>10.673761112726478</c:v>
                </c:pt>
                <c:pt idx="322">
                  <c:v>10.673761112726478</c:v>
                </c:pt>
                <c:pt idx="323">
                  <c:v>10.573417778417438</c:v>
                </c:pt>
                <c:pt idx="324">
                  <c:v>10.774104447035519</c:v>
                </c:pt>
                <c:pt idx="325">
                  <c:v>10.473074444108395</c:v>
                </c:pt>
                <c:pt idx="326">
                  <c:v>10.874447781344559</c:v>
                </c:pt>
                <c:pt idx="327">
                  <c:v>10.774104447035519</c:v>
                </c:pt>
                <c:pt idx="328">
                  <c:v>10.774104447035519</c:v>
                </c:pt>
                <c:pt idx="329">
                  <c:v>10.774104447035519</c:v>
                </c:pt>
                <c:pt idx="330">
                  <c:v>10.9747911156536</c:v>
                </c:pt>
                <c:pt idx="331">
                  <c:v>10.9747911156536</c:v>
                </c:pt>
                <c:pt idx="332">
                  <c:v>10.774104447035519</c:v>
                </c:pt>
                <c:pt idx="333">
                  <c:v>10.9747911156536</c:v>
                </c:pt>
                <c:pt idx="334">
                  <c:v>10.673761112726478</c:v>
                </c:pt>
                <c:pt idx="335">
                  <c:v>10.774104447035519</c:v>
                </c:pt>
                <c:pt idx="336">
                  <c:v>10.774104447035519</c:v>
                </c:pt>
                <c:pt idx="337">
                  <c:v>10.9747911156536</c:v>
                </c:pt>
                <c:pt idx="338">
                  <c:v>11.075134449962642</c:v>
                </c:pt>
                <c:pt idx="339">
                  <c:v>10.9747911156536</c:v>
                </c:pt>
                <c:pt idx="340">
                  <c:v>11.175477784271683</c:v>
                </c:pt>
                <c:pt idx="341">
                  <c:v>11.175477784271683</c:v>
                </c:pt>
                <c:pt idx="342">
                  <c:v>11.175477784271683</c:v>
                </c:pt>
                <c:pt idx="343">
                  <c:v>10.9747911156536</c:v>
                </c:pt>
                <c:pt idx="344">
                  <c:v>10.9747911156536</c:v>
                </c:pt>
                <c:pt idx="345">
                  <c:v>10.9747911156536</c:v>
                </c:pt>
                <c:pt idx="346">
                  <c:v>11.275821118580723</c:v>
                </c:pt>
                <c:pt idx="347">
                  <c:v>11.175477784271683</c:v>
                </c:pt>
                <c:pt idx="348">
                  <c:v>11.275821118580723</c:v>
                </c:pt>
                <c:pt idx="349">
                  <c:v>11.275821118580723</c:v>
                </c:pt>
                <c:pt idx="350">
                  <c:v>10.774104447035519</c:v>
                </c:pt>
                <c:pt idx="351">
                  <c:v>10.874447781344559</c:v>
                </c:pt>
                <c:pt idx="352">
                  <c:v>10.774104447035519</c:v>
                </c:pt>
                <c:pt idx="353">
                  <c:v>10.9747911156536</c:v>
                </c:pt>
                <c:pt idx="354">
                  <c:v>10.874447781344559</c:v>
                </c:pt>
                <c:pt idx="355">
                  <c:v>10.874447781344559</c:v>
                </c:pt>
                <c:pt idx="356">
                  <c:v>10.9747911156536</c:v>
                </c:pt>
                <c:pt idx="357">
                  <c:v>11.175477784271683</c:v>
                </c:pt>
                <c:pt idx="358">
                  <c:v>11.075134449962642</c:v>
                </c:pt>
                <c:pt idx="359">
                  <c:v>11.075134449962642</c:v>
                </c:pt>
                <c:pt idx="360">
                  <c:v>11.175477784271683</c:v>
                </c:pt>
                <c:pt idx="361">
                  <c:v>11.175477784271683</c:v>
                </c:pt>
                <c:pt idx="362">
                  <c:v>11.275821118580723</c:v>
                </c:pt>
                <c:pt idx="363">
                  <c:v>11.075134449962642</c:v>
                </c:pt>
                <c:pt idx="364">
                  <c:v>11.275821118580723</c:v>
                </c:pt>
                <c:pt idx="365">
                  <c:v>11.275821118580723</c:v>
                </c:pt>
                <c:pt idx="366">
                  <c:v>11.075134449962642</c:v>
                </c:pt>
                <c:pt idx="367">
                  <c:v>11.075134449962642</c:v>
                </c:pt>
                <c:pt idx="368">
                  <c:v>11.175477784271683</c:v>
                </c:pt>
                <c:pt idx="369">
                  <c:v>11.275821118580723</c:v>
                </c:pt>
                <c:pt idx="370">
                  <c:v>11.476507787198804</c:v>
                </c:pt>
                <c:pt idx="371">
                  <c:v>11.677194455816887</c:v>
                </c:pt>
                <c:pt idx="372">
                  <c:v>11.275821118580723</c:v>
                </c:pt>
                <c:pt idx="373">
                  <c:v>11.476507787198804</c:v>
                </c:pt>
                <c:pt idx="374">
                  <c:v>11.376164452889764</c:v>
                </c:pt>
                <c:pt idx="375">
                  <c:v>11.877881124434968</c:v>
                </c:pt>
                <c:pt idx="376">
                  <c:v>11.978224458744007</c:v>
                </c:pt>
                <c:pt idx="377">
                  <c:v>11.777537790125926</c:v>
                </c:pt>
                <c:pt idx="378">
                  <c:v>11.877881124434968</c:v>
                </c:pt>
                <c:pt idx="379">
                  <c:v>11.978224458744007</c:v>
                </c:pt>
                <c:pt idx="380">
                  <c:v>11.978224458744007</c:v>
                </c:pt>
                <c:pt idx="381">
                  <c:v>11.576851121507847</c:v>
                </c:pt>
                <c:pt idx="382">
                  <c:v>11.576851121507847</c:v>
                </c:pt>
                <c:pt idx="383">
                  <c:v>11.677194455816887</c:v>
                </c:pt>
                <c:pt idx="384">
                  <c:v>11.576851121507847</c:v>
                </c:pt>
                <c:pt idx="385">
                  <c:v>11.576851121507847</c:v>
                </c:pt>
                <c:pt idx="386">
                  <c:v>11.476507787198804</c:v>
                </c:pt>
                <c:pt idx="387">
                  <c:v>11.576851121507847</c:v>
                </c:pt>
                <c:pt idx="388">
                  <c:v>11.677194455816887</c:v>
                </c:pt>
                <c:pt idx="389">
                  <c:v>11.576851121507847</c:v>
                </c:pt>
                <c:pt idx="390">
                  <c:v>11.677194455816887</c:v>
                </c:pt>
                <c:pt idx="391">
                  <c:v>11.576851121507847</c:v>
                </c:pt>
                <c:pt idx="392">
                  <c:v>11.576851121507847</c:v>
                </c:pt>
                <c:pt idx="393">
                  <c:v>11.576851121507847</c:v>
                </c:pt>
                <c:pt idx="394">
                  <c:v>11.677194455816887</c:v>
                </c:pt>
                <c:pt idx="395">
                  <c:v>11.677194455816887</c:v>
                </c:pt>
                <c:pt idx="396">
                  <c:v>11.777537790125926</c:v>
                </c:pt>
                <c:pt idx="397">
                  <c:v>11.677194455816887</c:v>
                </c:pt>
                <c:pt idx="398">
                  <c:v>11.576851121507847</c:v>
                </c:pt>
                <c:pt idx="399">
                  <c:v>11.777537790125926</c:v>
                </c:pt>
                <c:pt idx="400">
                  <c:v>11.476507787198804</c:v>
                </c:pt>
                <c:pt idx="401">
                  <c:v>11.777537790125926</c:v>
                </c:pt>
                <c:pt idx="402">
                  <c:v>11.777537790125926</c:v>
                </c:pt>
                <c:pt idx="403">
                  <c:v>11.677194455816887</c:v>
                </c:pt>
                <c:pt idx="404">
                  <c:v>11.576851121507847</c:v>
                </c:pt>
                <c:pt idx="405">
                  <c:v>11.476507787198804</c:v>
                </c:pt>
                <c:pt idx="406">
                  <c:v>11.275821118580723</c:v>
                </c:pt>
                <c:pt idx="407">
                  <c:v>11.476507787198804</c:v>
                </c:pt>
                <c:pt idx="408">
                  <c:v>11.576851121507847</c:v>
                </c:pt>
                <c:pt idx="409">
                  <c:v>11.476507787198804</c:v>
                </c:pt>
                <c:pt idx="410">
                  <c:v>11.677194455816887</c:v>
                </c:pt>
                <c:pt idx="411">
                  <c:v>11.576851121507847</c:v>
                </c:pt>
                <c:pt idx="412">
                  <c:v>11.677194455816887</c:v>
                </c:pt>
                <c:pt idx="413">
                  <c:v>11.777537790125926</c:v>
                </c:pt>
                <c:pt idx="414">
                  <c:v>11.576851121507847</c:v>
                </c:pt>
                <c:pt idx="415">
                  <c:v>11.677194455816887</c:v>
                </c:pt>
                <c:pt idx="416">
                  <c:v>11.576851121507847</c:v>
                </c:pt>
                <c:pt idx="417">
                  <c:v>11.677194455816887</c:v>
                </c:pt>
                <c:pt idx="418">
                  <c:v>11.576851121507847</c:v>
                </c:pt>
                <c:pt idx="419">
                  <c:v>11.677194455816887</c:v>
                </c:pt>
                <c:pt idx="420">
                  <c:v>11.677194455816887</c:v>
                </c:pt>
                <c:pt idx="421">
                  <c:v>11.677194455816887</c:v>
                </c:pt>
                <c:pt idx="422">
                  <c:v>11.777537790125926</c:v>
                </c:pt>
                <c:pt idx="423">
                  <c:v>11.677194455816887</c:v>
                </c:pt>
                <c:pt idx="424">
                  <c:v>11.677194455816887</c:v>
                </c:pt>
                <c:pt idx="425">
                  <c:v>11.877881124434968</c:v>
                </c:pt>
                <c:pt idx="426">
                  <c:v>11.978224458744007</c:v>
                </c:pt>
                <c:pt idx="427">
                  <c:v>11.777537790125926</c:v>
                </c:pt>
                <c:pt idx="428">
                  <c:v>11.877881124434968</c:v>
                </c:pt>
                <c:pt idx="429">
                  <c:v>12.07856779305305</c:v>
                </c:pt>
                <c:pt idx="430">
                  <c:v>11.777537790125926</c:v>
                </c:pt>
                <c:pt idx="431">
                  <c:v>11.877881124434968</c:v>
                </c:pt>
                <c:pt idx="432">
                  <c:v>11.877881124434968</c:v>
                </c:pt>
                <c:pt idx="433">
                  <c:v>12.07856779305305</c:v>
                </c:pt>
                <c:pt idx="434">
                  <c:v>11.877881124434968</c:v>
                </c:pt>
                <c:pt idx="435">
                  <c:v>12.17891112736209</c:v>
                </c:pt>
                <c:pt idx="436">
                  <c:v>11.677194455816887</c:v>
                </c:pt>
                <c:pt idx="437">
                  <c:v>11.978224458744007</c:v>
                </c:pt>
                <c:pt idx="438">
                  <c:v>11.476507787198804</c:v>
                </c:pt>
                <c:pt idx="439">
                  <c:v>12.17891112736209</c:v>
                </c:pt>
                <c:pt idx="440">
                  <c:v>11.777537790125926</c:v>
                </c:pt>
                <c:pt idx="441">
                  <c:v>11.777537790125926</c:v>
                </c:pt>
                <c:pt idx="442">
                  <c:v>11.978224458744007</c:v>
                </c:pt>
                <c:pt idx="443">
                  <c:v>12.279254461671131</c:v>
                </c:pt>
                <c:pt idx="444">
                  <c:v>12.07856779305305</c:v>
                </c:pt>
                <c:pt idx="445">
                  <c:v>12.17891112736209</c:v>
                </c:pt>
                <c:pt idx="446">
                  <c:v>12.07856779305305</c:v>
                </c:pt>
                <c:pt idx="447">
                  <c:v>11.877881124434968</c:v>
                </c:pt>
                <c:pt idx="448">
                  <c:v>11.978224458744007</c:v>
                </c:pt>
                <c:pt idx="449">
                  <c:v>12.07856779305305</c:v>
                </c:pt>
                <c:pt idx="450">
                  <c:v>11.877881124434968</c:v>
                </c:pt>
                <c:pt idx="451">
                  <c:v>12.07856779305305</c:v>
                </c:pt>
                <c:pt idx="452">
                  <c:v>12.07856779305305</c:v>
                </c:pt>
                <c:pt idx="453">
                  <c:v>12.07856779305305</c:v>
                </c:pt>
                <c:pt idx="454">
                  <c:v>12.17891112736209</c:v>
                </c:pt>
                <c:pt idx="455">
                  <c:v>12.379597795980171</c:v>
                </c:pt>
                <c:pt idx="456">
                  <c:v>12.379597795980171</c:v>
                </c:pt>
                <c:pt idx="457">
                  <c:v>12.279254461671131</c:v>
                </c:pt>
                <c:pt idx="458">
                  <c:v>12.17891112736209</c:v>
                </c:pt>
                <c:pt idx="459">
                  <c:v>12.17891112736209</c:v>
                </c:pt>
                <c:pt idx="460">
                  <c:v>12.17891112736209</c:v>
                </c:pt>
                <c:pt idx="461">
                  <c:v>12.379597795980171</c:v>
                </c:pt>
                <c:pt idx="462">
                  <c:v>12.479941130289212</c:v>
                </c:pt>
                <c:pt idx="463">
                  <c:v>12.479941130289212</c:v>
                </c:pt>
                <c:pt idx="464">
                  <c:v>12.379597795980171</c:v>
                </c:pt>
                <c:pt idx="465">
                  <c:v>12.379597795980171</c:v>
                </c:pt>
                <c:pt idx="466">
                  <c:v>12.580284464598254</c:v>
                </c:pt>
                <c:pt idx="467">
                  <c:v>12.379597795980171</c:v>
                </c:pt>
                <c:pt idx="468">
                  <c:v>12.479941130289212</c:v>
                </c:pt>
                <c:pt idx="469">
                  <c:v>12.279254461671131</c:v>
                </c:pt>
                <c:pt idx="470">
                  <c:v>12.379597795980171</c:v>
                </c:pt>
                <c:pt idx="471">
                  <c:v>12.479941130289212</c:v>
                </c:pt>
                <c:pt idx="472">
                  <c:v>12.580284464598254</c:v>
                </c:pt>
                <c:pt idx="473">
                  <c:v>12.479941130289212</c:v>
                </c:pt>
                <c:pt idx="474">
                  <c:v>12.479941130289212</c:v>
                </c:pt>
                <c:pt idx="475">
                  <c:v>12.680627798907295</c:v>
                </c:pt>
                <c:pt idx="476">
                  <c:v>12.479941130289212</c:v>
                </c:pt>
                <c:pt idx="477">
                  <c:v>12.479941130289212</c:v>
                </c:pt>
                <c:pt idx="478">
                  <c:v>12.580284464598254</c:v>
                </c:pt>
                <c:pt idx="479">
                  <c:v>12.479941130289212</c:v>
                </c:pt>
                <c:pt idx="480">
                  <c:v>12.580284464598254</c:v>
                </c:pt>
                <c:pt idx="481">
                  <c:v>12.479941130289212</c:v>
                </c:pt>
                <c:pt idx="482">
                  <c:v>12.580284464598254</c:v>
                </c:pt>
                <c:pt idx="483">
                  <c:v>12.379597795980171</c:v>
                </c:pt>
                <c:pt idx="484">
                  <c:v>12.279254461671131</c:v>
                </c:pt>
                <c:pt idx="485">
                  <c:v>12.479941130289212</c:v>
                </c:pt>
                <c:pt idx="486">
                  <c:v>12.580284464598254</c:v>
                </c:pt>
                <c:pt idx="487">
                  <c:v>12.580284464598254</c:v>
                </c:pt>
                <c:pt idx="488">
                  <c:v>12.479941130289212</c:v>
                </c:pt>
                <c:pt idx="489">
                  <c:v>12.379597795980171</c:v>
                </c:pt>
                <c:pt idx="490">
                  <c:v>12.379597795980171</c:v>
                </c:pt>
                <c:pt idx="491">
                  <c:v>12.07856779305305</c:v>
                </c:pt>
                <c:pt idx="492">
                  <c:v>12.479941130289212</c:v>
                </c:pt>
                <c:pt idx="493">
                  <c:v>12.07856779305305</c:v>
                </c:pt>
                <c:pt idx="494">
                  <c:v>12.479941130289212</c:v>
                </c:pt>
                <c:pt idx="495">
                  <c:v>12.17891112736209</c:v>
                </c:pt>
                <c:pt idx="496">
                  <c:v>12.279254461671131</c:v>
                </c:pt>
                <c:pt idx="497">
                  <c:v>12.379597795980171</c:v>
                </c:pt>
                <c:pt idx="498">
                  <c:v>12.279254461671131</c:v>
                </c:pt>
                <c:pt idx="499">
                  <c:v>12.279254461671131</c:v>
                </c:pt>
                <c:pt idx="500">
                  <c:v>12.07856779305305</c:v>
                </c:pt>
                <c:pt idx="501">
                  <c:v>12.580284464598254</c:v>
                </c:pt>
                <c:pt idx="502">
                  <c:v>12.17891112736209</c:v>
                </c:pt>
                <c:pt idx="503">
                  <c:v>12.17891112736209</c:v>
                </c:pt>
                <c:pt idx="504">
                  <c:v>12.07856779305305</c:v>
                </c:pt>
                <c:pt idx="505">
                  <c:v>12.279254461671131</c:v>
                </c:pt>
                <c:pt idx="506">
                  <c:v>12.379597795980171</c:v>
                </c:pt>
                <c:pt idx="507">
                  <c:v>12.379597795980171</c:v>
                </c:pt>
                <c:pt idx="508">
                  <c:v>12.479941130289212</c:v>
                </c:pt>
                <c:pt idx="509">
                  <c:v>12.580284464598254</c:v>
                </c:pt>
                <c:pt idx="510">
                  <c:v>12.479941130289212</c:v>
                </c:pt>
                <c:pt idx="511">
                  <c:v>12.580284464598254</c:v>
                </c:pt>
                <c:pt idx="512">
                  <c:v>12.479941130289212</c:v>
                </c:pt>
                <c:pt idx="513">
                  <c:v>12.479941130289212</c:v>
                </c:pt>
                <c:pt idx="514">
                  <c:v>12.680627798907295</c:v>
                </c:pt>
                <c:pt idx="515">
                  <c:v>12.680627798907295</c:v>
                </c:pt>
                <c:pt idx="516">
                  <c:v>12.780971133216335</c:v>
                </c:pt>
                <c:pt idx="517">
                  <c:v>12.680627798907295</c:v>
                </c:pt>
                <c:pt idx="518">
                  <c:v>12.680627798907295</c:v>
                </c:pt>
                <c:pt idx="519">
                  <c:v>12.881314467525376</c:v>
                </c:pt>
                <c:pt idx="520">
                  <c:v>12.680627798907295</c:v>
                </c:pt>
                <c:pt idx="521">
                  <c:v>12.580284464598254</c:v>
                </c:pt>
                <c:pt idx="522">
                  <c:v>12.981657801834416</c:v>
                </c:pt>
                <c:pt idx="523">
                  <c:v>12.881314467525376</c:v>
                </c:pt>
                <c:pt idx="524">
                  <c:v>12.780971133216335</c:v>
                </c:pt>
                <c:pt idx="525">
                  <c:v>12.580284464598254</c:v>
                </c:pt>
                <c:pt idx="526">
                  <c:v>12.479941130289212</c:v>
                </c:pt>
                <c:pt idx="527">
                  <c:v>12.780971133216335</c:v>
                </c:pt>
                <c:pt idx="528">
                  <c:v>12.780971133216335</c:v>
                </c:pt>
                <c:pt idx="529">
                  <c:v>12.479941130289212</c:v>
                </c:pt>
                <c:pt idx="530">
                  <c:v>12.680627798907295</c:v>
                </c:pt>
                <c:pt idx="531">
                  <c:v>12.580284464598254</c:v>
                </c:pt>
                <c:pt idx="532">
                  <c:v>12.680627798907295</c:v>
                </c:pt>
                <c:pt idx="533">
                  <c:v>12.881314467525376</c:v>
                </c:pt>
                <c:pt idx="534">
                  <c:v>12.881314467525376</c:v>
                </c:pt>
                <c:pt idx="535">
                  <c:v>12.881314467525376</c:v>
                </c:pt>
                <c:pt idx="536">
                  <c:v>12.780971133216335</c:v>
                </c:pt>
                <c:pt idx="537">
                  <c:v>12.580284464598254</c:v>
                </c:pt>
                <c:pt idx="538">
                  <c:v>12.17891112736209</c:v>
                </c:pt>
                <c:pt idx="539">
                  <c:v>12.07856779305305</c:v>
                </c:pt>
                <c:pt idx="540">
                  <c:v>12.379597795980171</c:v>
                </c:pt>
                <c:pt idx="541">
                  <c:v>12.479941130289212</c:v>
                </c:pt>
                <c:pt idx="542">
                  <c:v>12.17891112736209</c:v>
                </c:pt>
                <c:pt idx="543">
                  <c:v>12.479941130289212</c:v>
                </c:pt>
                <c:pt idx="544">
                  <c:v>12.479941130289212</c:v>
                </c:pt>
                <c:pt idx="545">
                  <c:v>12.279254461671131</c:v>
                </c:pt>
                <c:pt idx="546">
                  <c:v>12.379597795980171</c:v>
                </c:pt>
                <c:pt idx="547">
                  <c:v>12.479941130289212</c:v>
                </c:pt>
                <c:pt idx="548">
                  <c:v>12.279254461671131</c:v>
                </c:pt>
                <c:pt idx="549">
                  <c:v>12.379597795980171</c:v>
                </c:pt>
                <c:pt idx="550">
                  <c:v>12.479941130289212</c:v>
                </c:pt>
                <c:pt idx="551">
                  <c:v>12.479941130289212</c:v>
                </c:pt>
                <c:pt idx="552">
                  <c:v>12.680627798907295</c:v>
                </c:pt>
                <c:pt idx="553">
                  <c:v>12.580284464598254</c:v>
                </c:pt>
                <c:pt idx="554">
                  <c:v>12.680627798907295</c:v>
                </c:pt>
                <c:pt idx="555">
                  <c:v>12.580284464598254</c:v>
                </c:pt>
                <c:pt idx="556">
                  <c:v>12.379597795980171</c:v>
                </c:pt>
                <c:pt idx="557">
                  <c:v>12.379597795980171</c:v>
                </c:pt>
                <c:pt idx="558">
                  <c:v>12.680627798907295</c:v>
                </c:pt>
                <c:pt idx="559">
                  <c:v>12.580284464598254</c:v>
                </c:pt>
                <c:pt idx="560">
                  <c:v>12.580284464598254</c:v>
                </c:pt>
                <c:pt idx="561">
                  <c:v>12.379597795980171</c:v>
                </c:pt>
                <c:pt idx="562">
                  <c:v>12.479941130289212</c:v>
                </c:pt>
                <c:pt idx="563">
                  <c:v>12.580284464598254</c:v>
                </c:pt>
                <c:pt idx="564">
                  <c:v>12.780971133216335</c:v>
                </c:pt>
                <c:pt idx="565">
                  <c:v>12.780971133216335</c:v>
                </c:pt>
                <c:pt idx="566">
                  <c:v>12.279254461671131</c:v>
                </c:pt>
                <c:pt idx="567">
                  <c:v>12.580284464598254</c:v>
                </c:pt>
                <c:pt idx="568">
                  <c:v>12.479941130289212</c:v>
                </c:pt>
                <c:pt idx="569">
                  <c:v>12.379597795980171</c:v>
                </c:pt>
                <c:pt idx="570">
                  <c:v>12.379597795980171</c:v>
                </c:pt>
                <c:pt idx="571">
                  <c:v>12.479941130289212</c:v>
                </c:pt>
                <c:pt idx="572">
                  <c:v>12.580284464598254</c:v>
                </c:pt>
                <c:pt idx="573">
                  <c:v>12.780971133216335</c:v>
                </c:pt>
                <c:pt idx="574">
                  <c:v>12.881314467525376</c:v>
                </c:pt>
                <c:pt idx="575">
                  <c:v>12.780971133216335</c:v>
                </c:pt>
                <c:pt idx="576">
                  <c:v>12.680627798907295</c:v>
                </c:pt>
                <c:pt idx="577">
                  <c:v>12.580284464598254</c:v>
                </c:pt>
                <c:pt idx="578">
                  <c:v>12.981657801834416</c:v>
                </c:pt>
                <c:pt idx="579">
                  <c:v>12.981657801834416</c:v>
                </c:pt>
                <c:pt idx="580">
                  <c:v>12.881314467525376</c:v>
                </c:pt>
                <c:pt idx="581">
                  <c:v>13.082001136143459</c:v>
                </c:pt>
                <c:pt idx="582">
                  <c:v>12.981657801834416</c:v>
                </c:pt>
                <c:pt idx="583">
                  <c:v>12.981657801834416</c:v>
                </c:pt>
                <c:pt idx="584">
                  <c:v>12.981657801834416</c:v>
                </c:pt>
                <c:pt idx="585">
                  <c:v>13.082001136143459</c:v>
                </c:pt>
                <c:pt idx="586">
                  <c:v>12.881314467525376</c:v>
                </c:pt>
                <c:pt idx="587">
                  <c:v>12.981657801834416</c:v>
                </c:pt>
                <c:pt idx="588">
                  <c:v>13.182344470452499</c:v>
                </c:pt>
                <c:pt idx="589">
                  <c:v>13.082001136143459</c:v>
                </c:pt>
                <c:pt idx="590">
                  <c:v>13.28268780476154</c:v>
                </c:pt>
                <c:pt idx="591">
                  <c:v>13.082001136143459</c:v>
                </c:pt>
                <c:pt idx="592">
                  <c:v>12.981657801834416</c:v>
                </c:pt>
                <c:pt idx="593">
                  <c:v>13.082001136143459</c:v>
                </c:pt>
                <c:pt idx="594">
                  <c:v>12.780971133216335</c:v>
                </c:pt>
                <c:pt idx="595">
                  <c:v>12.881314467525376</c:v>
                </c:pt>
                <c:pt idx="596">
                  <c:v>13.082001136143459</c:v>
                </c:pt>
                <c:pt idx="597">
                  <c:v>13.483374473379621</c:v>
                </c:pt>
                <c:pt idx="598">
                  <c:v>13.28268780476154</c:v>
                </c:pt>
                <c:pt idx="599">
                  <c:v>13.483374473379621</c:v>
                </c:pt>
                <c:pt idx="600">
                  <c:v>13.784404476306744</c:v>
                </c:pt>
                <c:pt idx="601">
                  <c:v>13.182344470452499</c:v>
                </c:pt>
                <c:pt idx="602">
                  <c:v>13.28268780476154</c:v>
                </c:pt>
                <c:pt idx="603">
                  <c:v>12.981657801834416</c:v>
                </c:pt>
                <c:pt idx="604">
                  <c:v>13.082001136143459</c:v>
                </c:pt>
                <c:pt idx="605">
                  <c:v>12.881314467525376</c:v>
                </c:pt>
                <c:pt idx="606">
                  <c:v>12.881314467525376</c:v>
                </c:pt>
                <c:pt idx="607">
                  <c:v>12.981657801834416</c:v>
                </c:pt>
                <c:pt idx="608">
                  <c:v>12.981657801834416</c:v>
                </c:pt>
                <c:pt idx="609">
                  <c:v>13.38303113907058</c:v>
                </c:pt>
                <c:pt idx="610">
                  <c:v>13.082001136143459</c:v>
                </c:pt>
                <c:pt idx="611">
                  <c:v>13.28268780476154</c:v>
                </c:pt>
                <c:pt idx="612">
                  <c:v>13.182344470452499</c:v>
                </c:pt>
                <c:pt idx="613">
                  <c:v>12.881314467525376</c:v>
                </c:pt>
                <c:pt idx="614">
                  <c:v>12.881314467525376</c:v>
                </c:pt>
                <c:pt idx="615">
                  <c:v>12.780971133216335</c:v>
                </c:pt>
                <c:pt idx="616">
                  <c:v>12.881314467525376</c:v>
                </c:pt>
                <c:pt idx="617">
                  <c:v>13.082001136143459</c:v>
                </c:pt>
                <c:pt idx="618">
                  <c:v>13.182344470452499</c:v>
                </c:pt>
                <c:pt idx="619">
                  <c:v>13.082001136143459</c:v>
                </c:pt>
                <c:pt idx="620">
                  <c:v>13.182344470452499</c:v>
                </c:pt>
                <c:pt idx="621">
                  <c:v>13.182344470452499</c:v>
                </c:pt>
                <c:pt idx="622">
                  <c:v>13.082001136143459</c:v>
                </c:pt>
                <c:pt idx="623">
                  <c:v>12.981657801834416</c:v>
                </c:pt>
                <c:pt idx="624">
                  <c:v>12.881314467525376</c:v>
                </c:pt>
                <c:pt idx="625">
                  <c:v>13.082001136143459</c:v>
                </c:pt>
                <c:pt idx="626">
                  <c:v>13.082001136143459</c:v>
                </c:pt>
                <c:pt idx="627">
                  <c:v>13.082001136143459</c:v>
                </c:pt>
                <c:pt idx="628">
                  <c:v>13.28268780476154</c:v>
                </c:pt>
                <c:pt idx="629">
                  <c:v>12.981657801834416</c:v>
                </c:pt>
                <c:pt idx="630">
                  <c:v>13.28268780476154</c:v>
                </c:pt>
                <c:pt idx="631">
                  <c:v>12.780971133216335</c:v>
                </c:pt>
                <c:pt idx="632">
                  <c:v>12.881314467525376</c:v>
                </c:pt>
                <c:pt idx="633">
                  <c:v>12.780971133216335</c:v>
                </c:pt>
                <c:pt idx="634">
                  <c:v>12.780971133216335</c:v>
                </c:pt>
                <c:pt idx="635">
                  <c:v>12.780971133216335</c:v>
                </c:pt>
                <c:pt idx="636">
                  <c:v>12.881314467525376</c:v>
                </c:pt>
                <c:pt idx="637">
                  <c:v>12.881314467525376</c:v>
                </c:pt>
                <c:pt idx="638">
                  <c:v>13.082001136143459</c:v>
                </c:pt>
                <c:pt idx="639">
                  <c:v>13.182344470452499</c:v>
                </c:pt>
                <c:pt idx="640">
                  <c:v>12.881314467525376</c:v>
                </c:pt>
                <c:pt idx="641">
                  <c:v>12.780971133216335</c:v>
                </c:pt>
                <c:pt idx="642">
                  <c:v>13.082001136143459</c:v>
                </c:pt>
                <c:pt idx="643">
                  <c:v>13.28268780476154</c:v>
                </c:pt>
                <c:pt idx="644">
                  <c:v>12.981657801834416</c:v>
                </c:pt>
                <c:pt idx="645">
                  <c:v>13.182344470452499</c:v>
                </c:pt>
                <c:pt idx="646">
                  <c:v>12.881314467525376</c:v>
                </c:pt>
                <c:pt idx="647">
                  <c:v>13.28268780476154</c:v>
                </c:pt>
                <c:pt idx="648">
                  <c:v>12.780971133216335</c:v>
                </c:pt>
                <c:pt idx="649">
                  <c:v>12.680627798907295</c:v>
                </c:pt>
                <c:pt idx="650">
                  <c:v>12.981657801834416</c:v>
                </c:pt>
                <c:pt idx="651">
                  <c:v>12.881314467525376</c:v>
                </c:pt>
                <c:pt idx="652">
                  <c:v>13.082001136143459</c:v>
                </c:pt>
                <c:pt idx="653">
                  <c:v>12.981657801834416</c:v>
                </c:pt>
                <c:pt idx="654">
                  <c:v>13.082001136143459</c:v>
                </c:pt>
                <c:pt idx="655">
                  <c:v>12.780971133216335</c:v>
                </c:pt>
                <c:pt idx="656">
                  <c:v>12.981657801834416</c:v>
                </c:pt>
                <c:pt idx="657">
                  <c:v>12.881314467525376</c:v>
                </c:pt>
                <c:pt idx="658">
                  <c:v>12.981657801834416</c:v>
                </c:pt>
                <c:pt idx="659">
                  <c:v>12.881314467525376</c:v>
                </c:pt>
                <c:pt idx="660">
                  <c:v>12.981657801834416</c:v>
                </c:pt>
                <c:pt idx="661">
                  <c:v>13.082001136143459</c:v>
                </c:pt>
                <c:pt idx="662">
                  <c:v>12.981657801834416</c:v>
                </c:pt>
                <c:pt idx="663">
                  <c:v>12.981657801834416</c:v>
                </c:pt>
                <c:pt idx="664">
                  <c:v>13.182344470452499</c:v>
                </c:pt>
                <c:pt idx="665">
                  <c:v>12.981657801834416</c:v>
                </c:pt>
                <c:pt idx="666">
                  <c:v>12.981657801834416</c:v>
                </c:pt>
                <c:pt idx="667">
                  <c:v>12.881314467525376</c:v>
                </c:pt>
                <c:pt idx="668">
                  <c:v>12.680627798907295</c:v>
                </c:pt>
                <c:pt idx="669">
                  <c:v>12.981657801834416</c:v>
                </c:pt>
                <c:pt idx="670">
                  <c:v>13.082001136143459</c:v>
                </c:pt>
                <c:pt idx="671">
                  <c:v>12.981657801834416</c:v>
                </c:pt>
                <c:pt idx="672">
                  <c:v>12.580284464598254</c:v>
                </c:pt>
                <c:pt idx="673">
                  <c:v>12.881314467525376</c:v>
                </c:pt>
                <c:pt idx="674">
                  <c:v>13.28268780476154</c:v>
                </c:pt>
                <c:pt idx="675">
                  <c:v>12.680627798907295</c:v>
                </c:pt>
                <c:pt idx="676">
                  <c:v>12.680627798907295</c:v>
                </c:pt>
                <c:pt idx="677">
                  <c:v>12.881314467525376</c:v>
                </c:pt>
                <c:pt idx="678">
                  <c:v>12.780971133216335</c:v>
                </c:pt>
                <c:pt idx="679">
                  <c:v>12.881314467525376</c:v>
                </c:pt>
                <c:pt idx="680">
                  <c:v>13.082001136143459</c:v>
                </c:pt>
                <c:pt idx="681">
                  <c:v>12.680627798907295</c:v>
                </c:pt>
                <c:pt idx="682">
                  <c:v>12.780971133216335</c:v>
                </c:pt>
                <c:pt idx="683">
                  <c:v>13.28268780476154</c:v>
                </c:pt>
                <c:pt idx="684">
                  <c:v>13.082001136143459</c:v>
                </c:pt>
                <c:pt idx="685">
                  <c:v>13.082001136143459</c:v>
                </c:pt>
                <c:pt idx="686">
                  <c:v>12.881314467525376</c:v>
                </c:pt>
                <c:pt idx="687">
                  <c:v>12.981657801834416</c:v>
                </c:pt>
                <c:pt idx="688">
                  <c:v>13.082001136143459</c:v>
                </c:pt>
                <c:pt idx="689">
                  <c:v>12.780971133216335</c:v>
                </c:pt>
                <c:pt idx="690">
                  <c:v>12.981657801834416</c:v>
                </c:pt>
                <c:pt idx="691">
                  <c:v>13.082001136143459</c:v>
                </c:pt>
                <c:pt idx="692">
                  <c:v>13.182344470452499</c:v>
                </c:pt>
                <c:pt idx="693">
                  <c:v>13.082001136143459</c:v>
                </c:pt>
                <c:pt idx="694">
                  <c:v>12.881314467525376</c:v>
                </c:pt>
                <c:pt idx="695">
                  <c:v>12.981657801834416</c:v>
                </c:pt>
                <c:pt idx="696">
                  <c:v>13.082001136143459</c:v>
                </c:pt>
                <c:pt idx="697">
                  <c:v>12.981657801834416</c:v>
                </c:pt>
                <c:pt idx="698">
                  <c:v>12.881314467525376</c:v>
                </c:pt>
                <c:pt idx="699">
                  <c:v>13.182344470452499</c:v>
                </c:pt>
                <c:pt idx="700">
                  <c:v>12.981657801834416</c:v>
                </c:pt>
                <c:pt idx="701">
                  <c:v>13.082001136143459</c:v>
                </c:pt>
                <c:pt idx="702">
                  <c:v>13.082001136143459</c:v>
                </c:pt>
                <c:pt idx="703">
                  <c:v>13.082001136143459</c:v>
                </c:pt>
                <c:pt idx="704">
                  <c:v>13.182344470452499</c:v>
                </c:pt>
                <c:pt idx="705">
                  <c:v>12.981657801834416</c:v>
                </c:pt>
                <c:pt idx="706">
                  <c:v>13.082001136143459</c:v>
                </c:pt>
                <c:pt idx="707">
                  <c:v>12.981657801834416</c:v>
                </c:pt>
                <c:pt idx="708">
                  <c:v>12.981657801834416</c:v>
                </c:pt>
                <c:pt idx="709">
                  <c:v>13.082001136143459</c:v>
                </c:pt>
                <c:pt idx="710">
                  <c:v>12.780971133216335</c:v>
                </c:pt>
                <c:pt idx="711">
                  <c:v>13.28268780476154</c:v>
                </c:pt>
                <c:pt idx="712">
                  <c:v>12.981657801834416</c:v>
                </c:pt>
                <c:pt idx="713">
                  <c:v>13.082001136143459</c:v>
                </c:pt>
                <c:pt idx="714">
                  <c:v>12.981657801834416</c:v>
                </c:pt>
                <c:pt idx="715">
                  <c:v>13.082001136143459</c:v>
                </c:pt>
                <c:pt idx="716">
                  <c:v>13.182344470452499</c:v>
                </c:pt>
                <c:pt idx="717">
                  <c:v>13.28268780476154</c:v>
                </c:pt>
                <c:pt idx="718">
                  <c:v>12.881314467525376</c:v>
                </c:pt>
                <c:pt idx="719">
                  <c:v>12.881314467525376</c:v>
                </c:pt>
                <c:pt idx="720">
                  <c:v>12.981657801834416</c:v>
                </c:pt>
                <c:pt idx="721">
                  <c:v>13.082001136143459</c:v>
                </c:pt>
                <c:pt idx="722">
                  <c:v>13.182344470452499</c:v>
                </c:pt>
                <c:pt idx="723">
                  <c:v>12.981657801834416</c:v>
                </c:pt>
                <c:pt idx="724">
                  <c:v>12.881314467525376</c:v>
                </c:pt>
                <c:pt idx="725">
                  <c:v>13.082001136143459</c:v>
                </c:pt>
                <c:pt idx="726">
                  <c:v>13.28268780476154</c:v>
                </c:pt>
                <c:pt idx="727">
                  <c:v>12.981657801834416</c:v>
                </c:pt>
                <c:pt idx="728">
                  <c:v>13.082001136143459</c:v>
                </c:pt>
                <c:pt idx="729">
                  <c:v>13.182344470452499</c:v>
                </c:pt>
                <c:pt idx="730">
                  <c:v>13.182344470452499</c:v>
                </c:pt>
                <c:pt idx="731">
                  <c:v>13.28268780476154</c:v>
                </c:pt>
                <c:pt idx="732">
                  <c:v>13.182344470452499</c:v>
                </c:pt>
                <c:pt idx="733">
                  <c:v>13.082001136143459</c:v>
                </c:pt>
                <c:pt idx="734">
                  <c:v>12.981657801834416</c:v>
                </c:pt>
                <c:pt idx="735">
                  <c:v>12.981657801834416</c:v>
                </c:pt>
                <c:pt idx="736">
                  <c:v>12.981657801834416</c:v>
                </c:pt>
                <c:pt idx="737">
                  <c:v>13.28268780476154</c:v>
                </c:pt>
                <c:pt idx="738">
                  <c:v>13.182344470452499</c:v>
                </c:pt>
                <c:pt idx="739">
                  <c:v>13.38303113907058</c:v>
                </c:pt>
                <c:pt idx="740">
                  <c:v>12.981657801834416</c:v>
                </c:pt>
                <c:pt idx="741">
                  <c:v>13.082001136143459</c:v>
                </c:pt>
                <c:pt idx="742">
                  <c:v>13.082001136143459</c:v>
                </c:pt>
                <c:pt idx="743">
                  <c:v>12.981657801834416</c:v>
                </c:pt>
                <c:pt idx="744">
                  <c:v>12.981657801834416</c:v>
                </c:pt>
                <c:pt idx="745">
                  <c:v>13.182344470452499</c:v>
                </c:pt>
                <c:pt idx="746">
                  <c:v>13.082001136143459</c:v>
                </c:pt>
                <c:pt idx="747">
                  <c:v>13.182344470452499</c:v>
                </c:pt>
                <c:pt idx="748">
                  <c:v>13.182344470452499</c:v>
                </c:pt>
                <c:pt idx="749">
                  <c:v>13.082001136143459</c:v>
                </c:pt>
                <c:pt idx="750">
                  <c:v>12.881314467525376</c:v>
                </c:pt>
                <c:pt idx="751">
                  <c:v>13.182344470452499</c:v>
                </c:pt>
                <c:pt idx="752">
                  <c:v>13.082001136143459</c:v>
                </c:pt>
                <c:pt idx="753">
                  <c:v>12.981657801834416</c:v>
                </c:pt>
                <c:pt idx="754">
                  <c:v>13.082001136143459</c:v>
                </c:pt>
                <c:pt idx="755">
                  <c:v>12.881314467525376</c:v>
                </c:pt>
                <c:pt idx="756">
                  <c:v>13.082001136143459</c:v>
                </c:pt>
                <c:pt idx="757">
                  <c:v>12.981657801834416</c:v>
                </c:pt>
                <c:pt idx="758">
                  <c:v>13.082001136143459</c:v>
                </c:pt>
                <c:pt idx="759">
                  <c:v>13.182344470452499</c:v>
                </c:pt>
                <c:pt idx="760">
                  <c:v>13.28268780476154</c:v>
                </c:pt>
                <c:pt idx="761">
                  <c:v>13.38303113907058</c:v>
                </c:pt>
                <c:pt idx="762">
                  <c:v>13.182344470452499</c:v>
                </c:pt>
                <c:pt idx="763">
                  <c:v>12.981657801834416</c:v>
                </c:pt>
                <c:pt idx="764">
                  <c:v>13.583717807688663</c:v>
                </c:pt>
                <c:pt idx="765">
                  <c:v>13.684061141997704</c:v>
                </c:pt>
                <c:pt idx="766">
                  <c:v>13.684061141997704</c:v>
                </c:pt>
                <c:pt idx="767">
                  <c:v>13.884747810615785</c:v>
                </c:pt>
                <c:pt idx="768">
                  <c:v>13.583717807688663</c:v>
                </c:pt>
                <c:pt idx="769">
                  <c:v>13.28268780476154</c:v>
                </c:pt>
                <c:pt idx="770">
                  <c:v>13.38303113907058</c:v>
                </c:pt>
                <c:pt idx="771">
                  <c:v>13.483374473379621</c:v>
                </c:pt>
                <c:pt idx="772">
                  <c:v>13.28268780476154</c:v>
                </c:pt>
                <c:pt idx="773">
                  <c:v>13.583717807688663</c:v>
                </c:pt>
                <c:pt idx="774">
                  <c:v>13.182344470452499</c:v>
                </c:pt>
                <c:pt idx="775">
                  <c:v>13.082001136143459</c:v>
                </c:pt>
                <c:pt idx="776">
                  <c:v>13.082001136143459</c:v>
                </c:pt>
                <c:pt idx="777">
                  <c:v>12.981657801834416</c:v>
                </c:pt>
                <c:pt idx="778">
                  <c:v>13.082001136143459</c:v>
                </c:pt>
                <c:pt idx="779">
                  <c:v>13.082001136143459</c:v>
                </c:pt>
                <c:pt idx="780">
                  <c:v>12.981657801834416</c:v>
                </c:pt>
              </c:numCache>
            </c:numRef>
          </c:yVal>
          <c:smooth val="1"/>
        </c:ser>
        <c:ser>
          <c:idx val="11"/>
          <c:order val="11"/>
          <c:tx>
            <c:strRef>
              <c:f>'和室２ (2)'!$I$1865</c:f>
              <c:strCache>
                <c:ptCount val="1"/>
                <c:pt idx="0">
                  <c:v>和室２　外側</c:v>
                </c:pt>
              </c:strCache>
            </c:strRef>
          </c:tx>
          <c:spPr>
            <a:ln w="19050"/>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(2)'!$I$1866:$I$2646</c:f>
              <c:numCache>
                <c:formatCode>0.0_ </c:formatCode>
                <c:ptCount val="781"/>
                <c:pt idx="0">
                  <c:v>-1.5182017278175812</c:v>
                </c:pt>
                <c:pt idx="1">
                  <c:v>-1.5182017278175812</c:v>
                </c:pt>
                <c:pt idx="2">
                  <c:v>-1.5182017278175812</c:v>
                </c:pt>
                <c:pt idx="3">
                  <c:v>-1.5182017278175812</c:v>
                </c:pt>
                <c:pt idx="4">
                  <c:v>-1.4174202561888904</c:v>
                </c:pt>
                <c:pt idx="5">
                  <c:v>-1.5182017278175812</c:v>
                </c:pt>
                <c:pt idx="6">
                  <c:v>-1.5182017278175812</c:v>
                </c:pt>
                <c:pt idx="7">
                  <c:v>-1.5182017278175812</c:v>
                </c:pt>
                <c:pt idx="8">
                  <c:v>-1.5182017278175812</c:v>
                </c:pt>
                <c:pt idx="9">
                  <c:v>-1.5182017278175812</c:v>
                </c:pt>
                <c:pt idx="10">
                  <c:v>-1.5182017278175812</c:v>
                </c:pt>
                <c:pt idx="11">
                  <c:v>-1.5182017278175812</c:v>
                </c:pt>
                <c:pt idx="12">
                  <c:v>-1.5182017278175812</c:v>
                </c:pt>
                <c:pt idx="13">
                  <c:v>-1.5182017278175812</c:v>
                </c:pt>
                <c:pt idx="14">
                  <c:v>-1.5182017278175812</c:v>
                </c:pt>
                <c:pt idx="15">
                  <c:v>-1.5182017278175812</c:v>
                </c:pt>
                <c:pt idx="16">
                  <c:v>-1.5182017278175812</c:v>
                </c:pt>
                <c:pt idx="17">
                  <c:v>-1.5182017278175812</c:v>
                </c:pt>
                <c:pt idx="18">
                  <c:v>-1.5182017278175812</c:v>
                </c:pt>
                <c:pt idx="19">
                  <c:v>-1.5182017278175812</c:v>
                </c:pt>
                <c:pt idx="20">
                  <c:v>-1.5182017278175812</c:v>
                </c:pt>
                <c:pt idx="21">
                  <c:v>-1.5182017278175812</c:v>
                </c:pt>
                <c:pt idx="22">
                  <c:v>-1.5182017278175812</c:v>
                </c:pt>
                <c:pt idx="23">
                  <c:v>-1.5182017278175812</c:v>
                </c:pt>
                <c:pt idx="24">
                  <c:v>-1.5182017278175812</c:v>
                </c:pt>
                <c:pt idx="25">
                  <c:v>-1.4174202561888904</c:v>
                </c:pt>
                <c:pt idx="26">
                  <c:v>-1.5182017278175812</c:v>
                </c:pt>
                <c:pt idx="27">
                  <c:v>-1.5182017278175812</c:v>
                </c:pt>
                <c:pt idx="28">
                  <c:v>-1.5182017278175812</c:v>
                </c:pt>
                <c:pt idx="29">
                  <c:v>-1.5182017278175812</c:v>
                </c:pt>
                <c:pt idx="30">
                  <c:v>-1.5182017278175812</c:v>
                </c:pt>
                <c:pt idx="31">
                  <c:v>-1.5182017278175812</c:v>
                </c:pt>
                <c:pt idx="32">
                  <c:v>-1.5182017278175812</c:v>
                </c:pt>
                <c:pt idx="33">
                  <c:v>-1.5182017278175812</c:v>
                </c:pt>
                <c:pt idx="34">
                  <c:v>-1.5182017278175812</c:v>
                </c:pt>
                <c:pt idx="35">
                  <c:v>-1.5182017278175812</c:v>
                </c:pt>
                <c:pt idx="36">
                  <c:v>-1.5182017278175812</c:v>
                </c:pt>
                <c:pt idx="37">
                  <c:v>-1.5182017278175812</c:v>
                </c:pt>
                <c:pt idx="38">
                  <c:v>-1.5182017278175812</c:v>
                </c:pt>
                <c:pt idx="39">
                  <c:v>-1.5182017278175812</c:v>
                </c:pt>
                <c:pt idx="40">
                  <c:v>-1.5182017278175812</c:v>
                </c:pt>
                <c:pt idx="41">
                  <c:v>-1.5182017278175812</c:v>
                </c:pt>
                <c:pt idx="42">
                  <c:v>-1.5182017278175812</c:v>
                </c:pt>
                <c:pt idx="43">
                  <c:v>-1.5182017278175812</c:v>
                </c:pt>
                <c:pt idx="44">
                  <c:v>-1.5182017278175812</c:v>
                </c:pt>
                <c:pt idx="45">
                  <c:v>-1.5182017278175812</c:v>
                </c:pt>
                <c:pt idx="46">
                  <c:v>-1.5182017278175812</c:v>
                </c:pt>
                <c:pt idx="47">
                  <c:v>-1.5182017278175812</c:v>
                </c:pt>
                <c:pt idx="48">
                  <c:v>-1.5182017278175812</c:v>
                </c:pt>
                <c:pt idx="49">
                  <c:v>-1.5182017278175812</c:v>
                </c:pt>
                <c:pt idx="50">
                  <c:v>-1.5182017278175812</c:v>
                </c:pt>
                <c:pt idx="51">
                  <c:v>-1.5182017278175812</c:v>
                </c:pt>
                <c:pt idx="52">
                  <c:v>-1.5182017278175812</c:v>
                </c:pt>
                <c:pt idx="53">
                  <c:v>-1.5182017278175812</c:v>
                </c:pt>
                <c:pt idx="54">
                  <c:v>-1.4174202561888904</c:v>
                </c:pt>
                <c:pt idx="55">
                  <c:v>-1.5182017278175812</c:v>
                </c:pt>
                <c:pt idx="56">
                  <c:v>-1.5182017278175812</c:v>
                </c:pt>
                <c:pt idx="57">
                  <c:v>-1.5182017278175812</c:v>
                </c:pt>
                <c:pt idx="58">
                  <c:v>-1.5182017278175812</c:v>
                </c:pt>
                <c:pt idx="59">
                  <c:v>-1.5182017278175812</c:v>
                </c:pt>
                <c:pt idx="60">
                  <c:v>-1.5182017278175812</c:v>
                </c:pt>
                <c:pt idx="61">
                  <c:v>-1.5182017278175812</c:v>
                </c:pt>
                <c:pt idx="62">
                  <c:v>-1.5182017278175812</c:v>
                </c:pt>
                <c:pt idx="63">
                  <c:v>-1.5182017278175812</c:v>
                </c:pt>
                <c:pt idx="64">
                  <c:v>-1.5182017278175812</c:v>
                </c:pt>
                <c:pt idx="65">
                  <c:v>-1.5182017278175812</c:v>
                </c:pt>
                <c:pt idx="66">
                  <c:v>-1.4174202561888904</c:v>
                </c:pt>
                <c:pt idx="67">
                  <c:v>-1.5182017278175812</c:v>
                </c:pt>
                <c:pt idx="68">
                  <c:v>-1.4174202561888904</c:v>
                </c:pt>
                <c:pt idx="69">
                  <c:v>-1.5182017278175812</c:v>
                </c:pt>
                <c:pt idx="70">
                  <c:v>-1.5182017278175812</c:v>
                </c:pt>
                <c:pt idx="71">
                  <c:v>-1.5182017278175812</c:v>
                </c:pt>
                <c:pt idx="72">
                  <c:v>-1.5182017278175812</c:v>
                </c:pt>
                <c:pt idx="73">
                  <c:v>-1.5182017278175812</c:v>
                </c:pt>
                <c:pt idx="74">
                  <c:v>-1.5182017278175812</c:v>
                </c:pt>
                <c:pt idx="75">
                  <c:v>-1.4174202561888904</c:v>
                </c:pt>
                <c:pt idx="76">
                  <c:v>-1.4174202561888904</c:v>
                </c:pt>
                <c:pt idx="77">
                  <c:v>-1.4174202561888904</c:v>
                </c:pt>
                <c:pt idx="78">
                  <c:v>-1.5182017278175812</c:v>
                </c:pt>
                <c:pt idx="79">
                  <c:v>-1.5182017278175812</c:v>
                </c:pt>
                <c:pt idx="80">
                  <c:v>-1.5182017278175812</c:v>
                </c:pt>
                <c:pt idx="81">
                  <c:v>-1.5182017278175812</c:v>
                </c:pt>
                <c:pt idx="82">
                  <c:v>-1.5182017278175812</c:v>
                </c:pt>
                <c:pt idx="83">
                  <c:v>-1.5182017278175812</c:v>
                </c:pt>
                <c:pt idx="84">
                  <c:v>-1.5182017278175812</c:v>
                </c:pt>
                <c:pt idx="85">
                  <c:v>-1.5182017278175812</c:v>
                </c:pt>
                <c:pt idx="86">
                  <c:v>-1.5182017278175812</c:v>
                </c:pt>
                <c:pt idx="87">
                  <c:v>-1.5182017278175812</c:v>
                </c:pt>
                <c:pt idx="88">
                  <c:v>-1.5182017278175812</c:v>
                </c:pt>
                <c:pt idx="89">
                  <c:v>-1.5182017278175812</c:v>
                </c:pt>
                <c:pt idx="90">
                  <c:v>-1.5182017278175812</c:v>
                </c:pt>
                <c:pt idx="91">
                  <c:v>-1.5182017278175812</c:v>
                </c:pt>
                <c:pt idx="92">
                  <c:v>-1.5182017278175812</c:v>
                </c:pt>
                <c:pt idx="93">
                  <c:v>-1.5182017278175812</c:v>
                </c:pt>
                <c:pt idx="94">
                  <c:v>-1.5182017278175812</c:v>
                </c:pt>
                <c:pt idx="95">
                  <c:v>-1.5182017278175812</c:v>
                </c:pt>
                <c:pt idx="96">
                  <c:v>-1.5182017278175812</c:v>
                </c:pt>
                <c:pt idx="97">
                  <c:v>-1.5182017278175812</c:v>
                </c:pt>
                <c:pt idx="98">
                  <c:v>-1.5182017278175812</c:v>
                </c:pt>
                <c:pt idx="99">
                  <c:v>-1.4174202561888904</c:v>
                </c:pt>
                <c:pt idx="100">
                  <c:v>-1.5182017278175812</c:v>
                </c:pt>
                <c:pt idx="101">
                  <c:v>-1.4174202561888904</c:v>
                </c:pt>
                <c:pt idx="102">
                  <c:v>-1.4174202561888904</c:v>
                </c:pt>
                <c:pt idx="103">
                  <c:v>-1.5182017278175812</c:v>
                </c:pt>
                <c:pt idx="104">
                  <c:v>-1.4174202561888904</c:v>
                </c:pt>
                <c:pt idx="105">
                  <c:v>-1.5182017278175812</c:v>
                </c:pt>
                <c:pt idx="106">
                  <c:v>-1.4174202561888904</c:v>
                </c:pt>
                <c:pt idx="107">
                  <c:v>-1.4174202561888904</c:v>
                </c:pt>
                <c:pt idx="108">
                  <c:v>-1.4174202561888904</c:v>
                </c:pt>
                <c:pt idx="109">
                  <c:v>-1.4174202561888904</c:v>
                </c:pt>
                <c:pt idx="110">
                  <c:v>-1.3166387845601992</c:v>
                </c:pt>
                <c:pt idx="111">
                  <c:v>-1.3166387845601992</c:v>
                </c:pt>
                <c:pt idx="112">
                  <c:v>-1.3166387845601992</c:v>
                </c:pt>
                <c:pt idx="113">
                  <c:v>-1.2158573129315082</c:v>
                </c:pt>
                <c:pt idx="114">
                  <c:v>-1.2158573129315082</c:v>
                </c:pt>
                <c:pt idx="115">
                  <c:v>-1.1150758413028172</c:v>
                </c:pt>
                <c:pt idx="116">
                  <c:v>-0.71194995478805301</c:v>
                </c:pt>
                <c:pt idx="117">
                  <c:v>-0.40960553990197984</c:v>
                </c:pt>
                <c:pt idx="118">
                  <c:v>-6.4796533872156781E-3</c:v>
                </c:pt>
                <c:pt idx="119">
                  <c:v>0.49742770475623965</c:v>
                </c:pt>
                <c:pt idx="120">
                  <c:v>0.90055359127100365</c:v>
                </c:pt>
                <c:pt idx="121">
                  <c:v>1.5052424210431501</c:v>
                </c:pt>
                <c:pt idx="122">
                  <c:v>2.0091497791866049</c:v>
                </c:pt>
                <c:pt idx="123">
                  <c:v>2.6138386089587513</c:v>
                </c:pt>
                <c:pt idx="124">
                  <c:v>2.916183023844825</c:v>
                </c:pt>
                <c:pt idx="125">
                  <c:v>3.2185274387308977</c:v>
                </c:pt>
                <c:pt idx="126">
                  <c:v>3.722434796874353</c:v>
                </c:pt>
                <c:pt idx="127">
                  <c:v>3.8232162685030433</c:v>
                </c:pt>
                <c:pt idx="128">
                  <c:v>3.9239977401317354</c:v>
                </c:pt>
                <c:pt idx="129">
                  <c:v>4.3271236266464985</c:v>
                </c:pt>
                <c:pt idx="130">
                  <c:v>4.2263421550178082</c:v>
                </c:pt>
                <c:pt idx="131">
                  <c:v>4.4279050982751906</c:v>
                </c:pt>
                <c:pt idx="132">
                  <c:v>4.6294680415325731</c:v>
                </c:pt>
                <c:pt idx="133">
                  <c:v>4.9318124564186459</c:v>
                </c:pt>
                <c:pt idx="134">
                  <c:v>4.9318124564186459</c:v>
                </c:pt>
                <c:pt idx="135">
                  <c:v>4.9318124564186459</c:v>
                </c:pt>
                <c:pt idx="136">
                  <c:v>5.0325939280473362</c:v>
                </c:pt>
                <c:pt idx="137">
                  <c:v>5.0325939280473362</c:v>
                </c:pt>
                <c:pt idx="138">
                  <c:v>5.5365012861907914</c:v>
                </c:pt>
                <c:pt idx="139">
                  <c:v>5.6372827578194835</c:v>
                </c:pt>
                <c:pt idx="140">
                  <c:v>5.6372827578194835</c:v>
                </c:pt>
                <c:pt idx="141">
                  <c:v>5.8388457010768642</c:v>
                </c:pt>
                <c:pt idx="142">
                  <c:v>5.7380642294481738</c:v>
                </c:pt>
                <c:pt idx="143">
                  <c:v>5.7380642294481738</c:v>
                </c:pt>
                <c:pt idx="144">
                  <c:v>6.2419715875916291</c:v>
                </c:pt>
                <c:pt idx="145">
                  <c:v>5.9396271727055563</c:v>
                </c:pt>
                <c:pt idx="146">
                  <c:v>5.9396271727055563</c:v>
                </c:pt>
                <c:pt idx="147">
                  <c:v>6.3427530592203194</c:v>
                </c:pt>
                <c:pt idx="148">
                  <c:v>6.4435345308490115</c:v>
                </c:pt>
                <c:pt idx="149">
                  <c:v>6.3427530592203194</c:v>
                </c:pt>
                <c:pt idx="150">
                  <c:v>6.5443160024777018</c:v>
                </c:pt>
                <c:pt idx="151">
                  <c:v>7.0482233606211571</c:v>
                </c:pt>
                <c:pt idx="152">
                  <c:v>6.5443160024777018</c:v>
                </c:pt>
                <c:pt idx="153">
                  <c:v>6.8466604173637746</c:v>
                </c:pt>
                <c:pt idx="154">
                  <c:v>6.7458789457350843</c:v>
                </c:pt>
                <c:pt idx="155">
                  <c:v>6.8466604173637746</c:v>
                </c:pt>
                <c:pt idx="156">
                  <c:v>6.8466604173637746</c:v>
                </c:pt>
                <c:pt idx="157">
                  <c:v>6.9474418889924667</c:v>
                </c:pt>
                <c:pt idx="158">
                  <c:v>6.9474418889924667</c:v>
                </c:pt>
                <c:pt idx="159">
                  <c:v>7.0482233606211571</c:v>
                </c:pt>
                <c:pt idx="160">
                  <c:v>7.1490048322498492</c:v>
                </c:pt>
                <c:pt idx="161">
                  <c:v>7.6529121903933044</c:v>
                </c:pt>
                <c:pt idx="162">
                  <c:v>7.4513492471359219</c:v>
                </c:pt>
                <c:pt idx="163">
                  <c:v>7.6529121903933044</c:v>
                </c:pt>
                <c:pt idx="164">
                  <c:v>7.3505677755072298</c:v>
                </c:pt>
                <c:pt idx="165">
                  <c:v>7.4513492471359219</c:v>
                </c:pt>
                <c:pt idx="166">
                  <c:v>7.2497863038785395</c:v>
                </c:pt>
                <c:pt idx="167">
                  <c:v>7.2497863038785395</c:v>
                </c:pt>
                <c:pt idx="168">
                  <c:v>7.5521307187646123</c:v>
                </c:pt>
                <c:pt idx="169">
                  <c:v>7.7536936620219947</c:v>
                </c:pt>
                <c:pt idx="170">
                  <c:v>7.3505677755072298</c:v>
                </c:pt>
                <c:pt idx="171">
                  <c:v>7.3505677755072298</c:v>
                </c:pt>
                <c:pt idx="172">
                  <c:v>7.3505677755072298</c:v>
                </c:pt>
                <c:pt idx="173">
                  <c:v>7.1490048322498492</c:v>
                </c:pt>
                <c:pt idx="174">
                  <c:v>7.0482233606211571</c:v>
                </c:pt>
                <c:pt idx="175">
                  <c:v>7.0482233606211571</c:v>
                </c:pt>
                <c:pt idx="176">
                  <c:v>7.0482233606211571</c:v>
                </c:pt>
                <c:pt idx="177">
                  <c:v>7.3505677755072298</c:v>
                </c:pt>
                <c:pt idx="178">
                  <c:v>7.6529121903933044</c:v>
                </c:pt>
                <c:pt idx="179">
                  <c:v>7.3505677755072298</c:v>
                </c:pt>
                <c:pt idx="180">
                  <c:v>7.5521307187646123</c:v>
                </c:pt>
                <c:pt idx="181">
                  <c:v>7.8544751336506859</c:v>
                </c:pt>
                <c:pt idx="182">
                  <c:v>8.1568195485367596</c:v>
                </c:pt>
                <c:pt idx="183">
                  <c:v>8.0560380769080684</c:v>
                </c:pt>
                <c:pt idx="184">
                  <c:v>8.0560380769080684</c:v>
                </c:pt>
                <c:pt idx="185">
                  <c:v>7.9552566052793754</c:v>
                </c:pt>
                <c:pt idx="186">
                  <c:v>7.5521307187646123</c:v>
                </c:pt>
                <c:pt idx="187">
                  <c:v>7.5521307187646123</c:v>
                </c:pt>
                <c:pt idx="188">
                  <c:v>7.4513492471359219</c:v>
                </c:pt>
                <c:pt idx="189">
                  <c:v>7.2497863038785395</c:v>
                </c:pt>
                <c:pt idx="190">
                  <c:v>7.2497863038785395</c:v>
                </c:pt>
                <c:pt idx="191">
                  <c:v>7.0482233606211571</c:v>
                </c:pt>
                <c:pt idx="192">
                  <c:v>7.0482233606211571</c:v>
                </c:pt>
                <c:pt idx="193">
                  <c:v>7.3505677755072298</c:v>
                </c:pt>
                <c:pt idx="194">
                  <c:v>7.8544751336506859</c:v>
                </c:pt>
                <c:pt idx="195">
                  <c:v>8.0560380769080684</c:v>
                </c:pt>
                <c:pt idx="196">
                  <c:v>8.4591639634228315</c:v>
                </c:pt>
                <c:pt idx="197">
                  <c:v>8.7615083783089052</c:v>
                </c:pt>
                <c:pt idx="198">
                  <c:v>8.4591639634228315</c:v>
                </c:pt>
                <c:pt idx="199">
                  <c:v>8.0560380769080684</c:v>
                </c:pt>
                <c:pt idx="200">
                  <c:v>8.1568195485367596</c:v>
                </c:pt>
                <c:pt idx="201">
                  <c:v>8.1568195485367596</c:v>
                </c:pt>
                <c:pt idx="202">
                  <c:v>7.7536936620219947</c:v>
                </c:pt>
                <c:pt idx="203">
                  <c:v>7.6529121903933044</c:v>
                </c:pt>
                <c:pt idx="204">
                  <c:v>7.3505677755072298</c:v>
                </c:pt>
                <c:pt idx="205">
                  <c:v>7.3505677755072298</c:v>
                </c:pt>
                <c:pt idx="206">
                  <c:v>7.2497863038785395</c:v>
                </c:pt>
                <c:pt idx="207">
                  <c:v>7.4513492471359219</c:v>
                </c:pt>
                <c:pt idx="208">
                  <c:v>7.3505677755072298</c:v>
                </c:pt>
                <c:pt idx="209">
                  <c:v>7.0482233606211571</c:v>
                </c:pt>
                <c:pt idx="210">
                  <c:v>7.0482233606211571</c:v>
                </c:pt>
                <c:pt idx="211">
                  <c:v>6.9474418889924667</c:v>
                </c:pt>
                <c:pt idx="212">
                  <c:v>7.1490048322498492</c:v>
                </c:pt>
                <c:pt idx="213">
                  <c:v>7.0482233606211571</c:v>
                </c:pt>
                <c:pt idx="214">
                  <c:v>7.2497863038785395</c:v>
                </c:pt>
                <c:pt idx="215">
                  <c:v>7.2497863038785395</c:v>
                </c:pt>
                <c:pt idx="216">
                  <c:v>7.7536936620219947</c:v>
                </c:pt>
                <c:pt idx="217">
                  <c:v>8.0560380769080684</c:v>
                </c:pt>
                <c:pt idx="218">
                  <c:v>8.0560380769080684</c:v>
                </c:pt>
                <c:pt idx="219">
                  <c:v>8.3583824917941403</c:v>
                </c:pt>
                <c:pt idx="220">
                  <c:v>8.7615083783089052</c:v>
                </c:pt>
                <c:pt idx="221">
                  <c:v>8.8622898499375964</c:v>
                </c:pt>
                <c:pt idx="222">
                  <c:v>8.4591639634228315</c:v>
                </c:pt>
                <c:pt idx="223">
                  <c:v>8.3583824917941403</c:v>
                </c:pt>
                <c:pt idx="224">
                  <c:v>8.1568195485367596</c:v>
                </c:pt>
                <c:pt idx="225">
                  <c:v>8.1568195485367596</c:v>
                </c:pt>
                <c:pt idx="226">
                  <c:v>8.0560380769080684</c:v>
                </c:pt>
                <c:pt idx="227">
                  <c:v>7.9552566052793754</c:v>
                </c:pt>
                <c:pt idx="228">
                  <c:v>7.8544751336506859</c:v>
                </c:pt>
                <c:pt idx="229">
                  <c:v>7.7536936620219947</c:v>
                </c:pt>
                <c:pt idx="230">
                  <c:v>7.6529121903933044</c:v>
                </c:pt>
                <c:pt idx="231">
                  <c:v>7.7536936620219947</c:v>
                </c:pt>
                <c:pt idx="232">
                  <c:v>7.7536936620219947</c:v>
                </c:pt>
                <c:pt idx="233">
                  <c:v>7.6529121903933044</c:v>
                </c:pt>
                <c:pt idx="234">
                  <c:v>7.5521307187646123</c:v>
                </c:pt>
                <c:pt idx="235">
                  <c:v>7.4513492471359219</c:v>
                </c:pt>
                <c:pt idx="236">
                  <c:v>7.6529121903933044</c:v>
                </c:pt>
                <c:pt idx="237">
                  <c:v>7.6529121903933044</c:v>
                </c:pt>
                <c:pt idx="238">
                  <c:v>7.5521307187646123</c:v>
                </c:pt>
                <c:pt idx="239">
                  <c:v>7.6529121903933044</c:v>
                </c:pt>
                <c:pt idx="240">
                  <c:v>7.6529121903933044</c:v>
                </c:pt>
                <c:pt idx="241">
                  <c:v>7.6529121903933044</c:v>
                </c:pt>
                <c:pt idx="242">
                  <c:v>7.8544751336506859</c:v>
                </c:pt>
                <c:pt idx="243">
                  <c:v>7.8544751336506859</c:v>
                </c:pt>
                <c:pt idx="244">
                  <c:v>8.3583824917941403</c:v>
                </c:pt>
                <c:pt idx="245">
                  <c:v>8.6607269066802139</c:v>
                </c:pt>
                <c:pt idx="246">
                  <c:v>8.6607269066802139</c:v>
                </c:pt>
                <c:pt idx="247">
                  <c:v>9.1646342648236701</c:v>
                </c:pt>
                <c:pt idx="248">
                  <c:v>8.9630713215662858</c:v>
                </c:pt>
                <c:pt idx="249">
                  <c:v>9.0638527931949788</c:v>
                </c:pt>
                <c:pt idx="250">
                  <c:v>8.7615083783089052</c:v>
                </c:pt>
                <c:pt idx="251">
                  <c:v>8.6607269066802139</c:v>
                </c:pt>
                <c:pt idx="252">
                  <c:v>8.5599454350515245</c:v>
                </c:pt>
                <c:pt idx="253">
                  <c:v>8.4591639634228315</c:v>
                </c:pt>
                <c:pt idx="254">
                  <c:v>8.4591639634228315</c:v>
                </c:pt>
                <c:pt idx="255">
                  <c:v>8.5599454350515245</c:v>
                </c:pt>
                <c:pt idx="256">
                  <c:v>8.2576010201654491</c:v>
                </c:pt>
                <c:pt idx="257">
                  <c:v>8.1568195485367596</c:v>
                </c:pt>
                <c:pt idx="258">
                  <c:v>8.2576010201654491</c:v>
                </c:pt>
                <c:pt idx="259">
                  <c:v>8.1568195485367596</c:v>
                </c:pt>
                <c:pt idx="260">
                  <c:v>8.2576010201654491</c:v>
                </c:pt>
                <c:pt idx="261">
                  <c:v>8.2576010201654491</c:v>
                </c:pt>
                <c:pt idx="262">
                  <c:v>8.0560380769080684</c:v>
                </c:pt>
                <c:pt idx="263">
                  <c:v>8.0560380769080684</c:v>
                </c:pt>
                <c:pt idx="264">
                  <c:v>8.0560380769080684</c:v>
                </c:pt>
                <c:pt idx="265">
                  <c:v>8.0560380769080684</c:v>
                </c:pt>
                <c:pt idx="266">
                  <c:v>8.2576010201654491</c:v>
                </c:pt>
                <c:pt idx="267">
                  <c:v>8.0560380769080684</c:v>
                </c:pt>
                <c:pt idx="268">
                  <c:v>8.0560380769080684</c:v>
                </c:pt>
                <c:pt idx="269">
                  <c:v>8.0560380769080684</c:v>
                </c:pt>
                <c:pt idx="270">
                  <c:v>8.0560380769080684</c:v>
                </c:pt>
                <c:pt idx="271">
                  <c:v>8.0560380769080684</c:v>
                </c:pt>
                <c:pt idx="272">
                  <c:v>8.1568195485367596</c:v>
                </c:pt>
                <c:pt idx="273">
                  <c:v>8.0560380769080684</c:v>
                </c:pt>
                <c:pt idx="274">
                  <c:v>8.0560380769080684</c:v>
                </c:pt>
                <c:pt idx="275">
                  <c:v>8.0560380769080684</c:v>
                </c:pt>
                <c:pt idx="276">
                  <c:v>7.9552566052793754</c:v>
                </c:pt>
                <c:pt idx="277">
                  <c:v>8.0560380769080684</c:v>
                </c:pt>
                <c:pt idx="278">
                  <c:v>8.0560380769080684</c:v>
                </c:pt>
                <c:pt idx="279">
                  <c:v>8.4591639634228315</c:v>
                </c:pt>
                <c:pt idx="280">
                  <c:v>8.6607269066802139</c:v>
                </c:pt>
                <c:pt idx="281">
                  <c:v>8.8622898499375964</c:v>
                </c:pt>
                <c:pt idx="282">
                  <c:v>9.3661972080810507</c:v>
                </c:pt>
                <c:pt idx="283">
                  <c:v>9.2654157364523613</c:v>
                </c:pt>
                <c:pt idx="284">
                  <c:v>9.6685416229671244</c:v>
                </c:pt>
                <c:pt idx="285">
                  <c:v>9.6685416229671244</c:v>
                </c:pt>
                <c:pt idx="286">
                  <c:v>9.4669786797097419</c:v>
                </c:pt>
                <c:pt idx="287">
                  <c:v>9.3661972080810507</c:v>
                </c:pt>
                <c:pt idx="288">
                  <c:v>9.0638527931949788</c:v>
                </c:pt>
                <c:pt idx="289">
                  <c:v>9.1646342648236701</c:v>
                </c:pt>
                <c:pt idx="290">
                  <c:v>9.1646342648236701</c:v>
                </c:pt>
                <c:pt idx="291">
                  <c:v>8.9630713215662858</c:v>
                </c:pt>
                <c:pt idx="292">
                  <c:v>8.8622898499375964</c:v>
                </c:pt>
                <c:pt idx="293">
                  <c:v>8.8622898499375964</c:v>
                </c:pt>
                <c:pt idx="294">
                  <c:v>8.8622898499375964</c:v>
                </c:pt>
                <c:pt idx="295">
                  <c:v>8.7615083783089052</c:v>
                </c:pt>
                <c:pt idx="296">
                  <c:v>8.6607269066802139</c:v>
                </c:pt>
                <c:pt idx="297">
                  <c:v>8.9630713215662858</c:v>
                </c:pt>
                <c:pt idx="298">
                  <c:v>8.8622898499375964</c:v>
                </c:pt>
                <c:pt idx="299">
                  <c:v>8.7615083783089052</c:v>
                </c:pt>
                <c:pt idx="300">
                  <c:v>8.5599454350515245</c:v>
                </c:pt>
                <c:pt idx="301">
                  <c:v>8.5599454350515245</c:v>
                </c:pt>
                <c:pt idx="302">
                  <c:v>8.5599454350515245</c:v>
                </c:pt>
                <c:pt idx="303">
                  <c:v>8.7615083783089052</c:v>
                </c:pt>
                <c:pt idx="304">
                  <c:v>8.7615083783089052</c:v>
                </c:pt>
                <c:pt idx="305">
                  <c:v>8.8622898499375964</c:v>
                </c:pt>
                <c:pt idx="306">
                  <c:v>8.6607269066802139</c:v>
                </c:pt>
                <c:pt idx="307">
                  <c:v>8.6607269066802139</c:v>
                </c:pt>
                <c:pt idx="308">
                  <c:v>8.6607269066802139</c:v>
                </c:pt>
                <c:pt idx="309">
                  <c:v>8.7615083783089052</c:v>
                </c:pt>
                <c:pt idx="310">
                  <c:v>8.7615083783089052</c:v>
                </c:pt>
                <c:pt idx="311">
                  <c:v>8.7615083783089052</c:v>
                </c:pt>
                <c:pt idx="312">
                  <c:v>8.7615083783089052</c:v>
                </c:pt>
                <c:pt idx="313">
                  <c:v>8.8622898499375964</c:v>
                </c:pt>
                <c:pt idx="314">
                  <c:v>8.7615083783089052</c:v>
                </c:pt>
                <c:pt idx="315">
                  <c:v>8.7615083783089052</c:v>
                </c:pt>
                <c:pt idx="316">
                  <c:v>8.7615083783089052</c:v>
                </c:pt>
                <c:pt idx="317">
                  <c:v>8.6607269066802139</c:v>
                </c:pt>
                <c:pt idx="318">
                  <c:v>8.6607269066802139</c:v>
                </c:pt>
                <c:pt idx="319">
                  <c:v>8.7615083783089052</c:v>
                </c:pt>
                <c:pt idx="320">
                  <c:v>8.7615083783089052</c:v>
                </c:pt>
                <c:pt idx="321">
                  <c:v>8.6607269066802139</c:v>
                </c:pt>
                <c:pt idx="322">
                  <c:v>8.6607269066802139</c:v>
                </c:pt>
                <c:pt idx="323">
                  <c:v>8.7615083783089052</c:v>
                </c:pt>
                <c:pt idx="324">
                  <c:v>8.7615083783089052</c:v>
                </c:pt>
                <c:pt idx="325">
                  <c:v>8.6607269066802139</c:v>
                </c:pt>
                <c:pt idx="326">
                  <c:v>8.6607269066802139</c:v>
                </c:pt>
                <c:pt idx="327">
                  <c:v>8.7615083783089052</c:v>
                </c:pt>
                <c:pt idx="328">
                  <c:v>8.7615083783089052</c:v>
                </c:pt>
                <c:pt idx="329">
                  <c:v>8.9630713215662858</c:v>
                </c:pt>
                <c:pt idx="330">
                  <c:v>8.8622898499375964</c:v>
                </c:pt>
                <c:pt idx="331">
                  <c:v>8.9630713215662858</c:v>
                </c:pt>
                <c:pt idx="332">
                  <c:v>8.8622898499375964</c:v>
                </c:pt>
                <c:pt idx="333">
                  <c:v>8.8622898499375964</c:v>
                </c:pt>
                <c:pt idx="334">
                  <c:v>8.7615083783089052</c:v>
                </c:pt>
                <c:pt idx="335">
                  <c:v>8.8622898499375964</c:v>
                </c:pt>
                <c:pt idx="336">
                  <c:v>8.9630713215662858</c:v>
                </c:pt>
                <c:pt idx="337">
                  <c:v>8.9630713215662858</c:v>
                </c:pt>
                <c:pt idx="338">
                  <c:v>9.0638527931949788</c:v>
                </c:pt>
                <c:pt idx="339">
                  <c:v>8.9630713215662858</c:v>
                </c:pt>
                <c:pt idx="340">
                  <c:v>8.9630713215662858</c:v>
                </c:pt>
                <c:pt idx="341">
                  <c:v>8.9630713215662858</c:v>
                </c:pt>
                <c:pt idx="342">
                  <c:v>8.9630713215662858</c:v>
                </c:pt>
                <c:pt idx="343">
                  <c:v>9.0638527931949788</c:v>
                </c:pt>
                <c:pt idx="344">
                  <c:v>9.0638527931949788</c:v>
                </c:pt>
                <c:pt idx="345">
                  <c:v>9.0638527931949788</c:v>
                </c:pt>
                <c:pt idx="346">
                  <c:v>9.1646342648236701</c:v>
                </c:pt>
                <c:pt idx="347">
                  <c:v>9.1646342648236701</c:v>
                </c:pt>
                <c:pt idx="348">
                  <c:v>9.0638527931949788</c:v>
                </c:pt>
                <c:pt idx="349">
                  <c:v>9.0638527931949788</c:v>
                </c:pt>
                <c:pt idx="350">
                  <c:v>9.0638527931949788</c:v>
                </c:pt>
                <c:pt idx="351">
                  <c:v>9.0638527931949788</c:v>
                </c:pt>
                <c:pt idx="352">
                  <c:v>9.1646342648236701</c:v>
                </c:pt>
                <c:pt idx="353">
                  <c:v>9.1646342648236701</c:v>
                </c:pt>
                <c:pt idx="354">
                  <c:v>9.1646342648236701</c:v>
                </c:pt>
                <c:pt idx="355">
                  <c:v>9.2654157364523613</c:v>
                </c:pt>
                <c:pt idx="356">
                  <c:v>9.0638527931949788</c:v>
                </c:pt>
                <c:pt idx="357">
                  <c:v>9.0638527931949788</c:v>
                </c:pt>
                <c:pt idx="358">
                  <c:v>9.1646342648236701</c:v>
                </c:pt>
                <c:pt idx="359">
                  <c:v>9.0638527931949788</c:v>
                </c:pt>
                <c:pt idx="360">
                  <c:v>9.1646342648236701</c:v>
                </c:pt>
                <c:pt idx="361">
                  <c:v>9.3661972080810507</c:v>
                </c:pt>
                <c:pt idx="362">
                  <c:v>9.2654157364523613</c:v>
                </c:pt>
                <c:pt idx="363">
                  <c:v>9.1646342648236701</c:v>
                </c:pt>
                <c:pt idx="364">
                  <c:v>9.0638527931949788</c:v>
                </c:pt>
                <c:pt idx="365">
                  <c:v>9.3661972080810507</c:v>
                </c:pt>
                <c:pt idx="366">
                  <c:v>9.0638527931949788</c:v>
                </c:pt>
                <c:pt idx="367">
                  <c:v>9.2654157364523613</c:v>
                </c:pt>
                <c:pt idx="368">
                  <c:v>9.1646342648236701</c:v>
                </c:pt>
                <c:pt idx="369">
                  <c:v>9.2654157364523613</c:v>
                </c:pt>
                <c:pt idx="370">
                  <c:v>9.3661972080810507</c:v>
                </c:pt>
                <c:pt idx="371">
                  <c:v>9.4669786797097419</c:v>
                </c:pt>
                <c:pt idx="372">
                  <c:v>9.3661972080810507</c:v>
                </c:pt>
                <c:pt idx="373">
                  <c:v>9.4669786797097419</c:v>
                </c:pt>
                <c:pt idx="374">
                  <c:v>9.4669786797097419</c:v>
                </c:pt>
                <c:pt idx="375">
                  <c:v>9.3661972080810507</c:v>
                </c:pt>
                <c:pt idx="376">
                  <c:v>9.4669786797097419</c:v>
                </c:pt>
                <c:pt idx="377">
                  <c:v>9.6685416229671244</c:v>
                </c:pt>
                <c:pt idx="378">
                  <c:v>9.5677601513384349</c:v>
                </c:pt>
                <c:pt idx="379">
                  <c:v>9.6685416229671244</c:v>
                </c:pt>
                <c:pt idx="380">
                  <c:v>9.3661972080810507</c:v>
                </c:pt>
                <c:pt idx="381">
                  <c:v>9.5677601513384349</c:v>
                </c:pt>
                <c:pt idx="382">
                  <c:v>9.4669786797097419</c:v>
                </c:pt>
                <c:pt idx="383">
                  <c:v>9.4669786797097419</c:v>
                </c:pt>
                <c:pt idx="384">
                  <c:v>9.3661972080810507</c:v>
                </c:pt>
                <c:pt idx="385">
                  <c:v>9.3661972080810507</c:v>
                </c:pt>
                <c:pt idx="386">
                  <c:v>9.4669786797097419</c:v>
                </c:pt>
                <c:pt idx="387">
                  <c:v>9.5677601513384349</c:v>
                </c:pt>
                <c:pt idx="388">
                  <c:v>9.4669786797097419</c:v>
                </c:pt>
                <c:pt idx="389">
                  <c:v>9.6685416229671244</c:v>
                </c:pt>
                <c:pt idx="390">
                  <c:v>9.4669786797097419</c:v>
                </c:pt>
                <c:pt idx="391">
                  <c:v>9.6685416229671244</c:v>
                </c:pt>
                <c:pt idx="392">
                  <c:v>9.5677601513384349</c:v>
                </c:pt>
                <c:pt idx="393">
                  <c:v>9.6685416229671244</c:v>
                </c:pt>
                <c:pt idx="394">
                  <c:v>9.4669786797097419</c:v>
                </c:pt>
                <c:pt idx="395">
                  <c:v>9.4669786797097419</c:v>
                </c:pt>
                <c:pt idx="396">
                  <c:v>9.6685416229671244</c:v>
                </c:pt>
                <c:pt idx="397">
                  <c:v>9.6685416229671244</c:v>
                </c:pt>
                <c:pt idx="398">
                  <c:v>9.7693230945958156</c:v>
                </c:pt>
                <c:pt idx="399">
                  <c:v>9.4669786797097419</c:v>
                </c:pt>
                <c:pt idx="400">
                  <c:v>9.4669786797097419</c:v>
                </c:pt>
                <c:pt idx="401">
                  <c:v>9.5677601513384349</c:v>
                </c:pt>
                <c:pt idx="402">
                  <c:v>9.4669786797097419</c:v>
                </c:pt>
                <c:pt idx="403">
                  <c:v>9.5677601513384349</c:v>
                </c:pt>
                <c:pt idx="404">
                  <c:v>9.6685416229671244</c:v>
                </c:pt>
                <c:pt idx="405">
                  <c:v>9.5677601513384349</c:v>
                </c:pt>
                <c:pt idx="406">
                  <c:v>9.6685416229671244</c:v>
                </c:pt>
                <c:pt idx="407">
                  <c:v>9.7693230945958156</c:v>
                </c:pt>
                <c:pt idx="408">
                  <c:v>9.6685416229671244</c:v>
                </c:pt>
                <c:pt idx="409">
                  <c:v>9.5677601513384349</c:v>
                </c:pt>
                <c:pt idx="410">
                  <c:v>9.5677601513384349</c:v>
                </c:pt>
                <c:pt idx="411">
                  <c:v>9.5677601513384349</c:v>
                </c:pt>
                <c:pt idx="412">
                  <c:v>9.6685416229671244</c:v>
                </c:pt>
                <c:pt idx="413">
                  <c:v>9.6685416229671244</c:v>
                </c:pt>
                <c:pt idx="414">
                  <c:v>9.8701045662245068</c:v>
                </c:pt>
                <c:pt idx="415">
                  <c:v>9.6685416229671244</c:v>
                </c:pt>
                <c:pt idx="416">
                  <c:v>9.6685416229671244</c:v>
                </c:pt>
                <c:pt idx="417">
                  <c:v>9.5677601513384349</c:v>
                </c:pt>
                <c:pt idx="418">
                  <c:v>9.7693230945958156</c:v>
                </c:pt>
                <c:pt idx="419">
                  <c:v>9.6685416229671244</c:v>
                </c:pt>
                <c:pt idx="420">
                  <c:v>9.6685416229671244</c:v>
                </c:pt>
                <c:pt idx="421">
                  <c:v>9.6685416229671244</c:v>
                </c:pt>
                <c:pt idx="422">
                  <c:v>9.7693230945958156</c:v>
                </c:pt>
                <c:pt idx="423">
                  <c:v>9.9708860378531963</c:v>
                </c:pt>
                <c:pt idx="424">
                  <c:v>9.7693230945958156</c:v>
                </c:pt>
                <c:pt idx="425">
                  <c:v>9.7693230945958156</c:v>
                </c:pt>
                <c:pt idx="426">
                  <c:v>10.071667509481889</c:v>
                </c:pt>
                <c:pt idx="427">
                  <c:v>9.9708860378531963</c:v>
                </c:pt>
                <c:pt idx="428">
                  <c:v>9.8701045662245068</c:v>
                </c:pt>
                <c:pt idx="429">
                  <c:v>9.8701045662245068</c:v>
                </c:pt>
                <c:pt idx="430">
                  <c:v>9.7693230945958156</c:v>
                </c:pt>
                <c:pt idx="431">
                  <c:v>9.8701045662245068</c:v>
                </c:pt>
                <c:pt idx="432">
                  <c:v>9.7693230945958156</c:v>
                </c:pt>
                <c:pt idx="433">
                  <c:v>9.8701045662245068</c:v>
                </c:pt>
                <c:pt idx="434">
                  <c:v>9.7693230945958156</c:v>
                </c:pt>
                <c:pt idx="435">
                  <c:v>10.071667509481889</c:v>
                </c:pt>
                <c:pt idx="436">
                  <c:v>9.9708860378531963</c:v>
                </c:pt>
                <c:pt idx="437">
                  <c:v>10.071667509481889</c:v>
                </c:pt>
                <c:pt idx="438">
                  <c:v>9.8701045662245068</c:v>
                </c:pt>
                <c:pt idx="439">
                  <c:v>10.17244898111058</c:v>
                </c:pt>
                <c:pt idx="440">
                  <c:v>10.071667509481889</c:v>
                </c:pt>
                <c:pt idx="441">
                  <c:v>10.071667509481889</c:v>
                </c:pt>
                <c:pt idx="442">
                  <c:v>9.9708860378531963</c:v>
                </c:pt>
                <c:pt idx="443">
                  <c:v>9.9708860378531963</c:v>
                </c:pt>
                <c:pt idx="444">
                  <c:v>10.071667509481889</c:v>
                </c:pt>
                <c:pt idx="445">
                  <c:v>10.071667509481889</c:v>
                </c:pt>
                <c:pt idx="446">
                  <c:v>9.9708860378531963</c:v>
                </c:pt>
                <c:pt idx="447">
                  <c:v>9.8701045662245068</c:v>
                </c:pt>
                <c:pt idx="448">
                  <c:v>10.071667509481889</c:v>
                </c:pt>
                <c:pt idx="449">
                  <c:v>10.17244898111058</c:v>
                </c:pt>
                <c:pt idx="450">
                  <c:v>10.071667509481889</c:v>
                </c:pt>
                <c:pt idx="451">
                  <c:v>9.9708860378531963</c:v>
                </c:pt>
                <c:pt idx="452">
                  <c:v>9.9708860378531963</c:v>
                </c:pt>
                <c:pt idx="453">
                  <c:v>10.071667509481889</c:v>
                </c:pt>
                <c:pt idx="454">
                  <c:v>10.17244898111058</c:v>
                </c:pt>
                <c:pt idx="455">
                  <c:v>10.071667509481889</c:v>
                </c:pt>
                <c:pt idx="456">
                  <c:v>10.071667509481889</c:v>
                </c:pt>
                <c:pt idx="457">
                  <c:v>9.9708860378531963</c:v>
                </c:pt>
                <c:pt idx="458">
                  <c:v>10.17244898111058</c:v>
                </c:pt>
                <c:pt idx="459">
                  <c:v>10.17244898111058</c:v>
                </c:pt>
                <c:pt idx="460">
                  <c:v>10.17244898111058</c:v>
                </c:pt>
                <c:pt idx="461">
                  <c:v>10.071667509481889</c:v>
                </c:pt>
                <c:pt idx="462">
                  <c:v>9.9708860378531963</c:v>
                </c:pt>
                <c:pt idx="463">
                  <c:v>10.17244898111058</c:v>
                </c:pt>
                <c:pt idx="464">
                  <c:v>10.071667509481889</c:v>
                </c:pt>
                <c:pt idx="465">
                  <c:v>10.071667509481889</c:v>
                </c:pt>
                <c:pt idx="466">
                  <c:v>10.071667509481889</c:v>
                </c:pt>
                <c:pt idx="467">
                  <c:v>9.9708860378531963</c:v>
                </c:pt>
                <c:pt idx="468">
                  <c:v>9.9708860378531963</c:v>
                </c:pt>
                <c:pt idx="469">
                  <c:v>9.9708860378531963</c:v>
                </c:pt>
                <c:pt idx="470">
                  <c:v>10.071667509481889</c:v>
                </c:pt>
                <c:pt idx="471">
                  <c:v>10.17244898111058</c:v>
                </c:pt>
                <c:pt idx="472">
                  <c:v>10.071667509481889</c:v>
                </c:pt>
                <c:pt idx="473">
                  <c:v>10.071667509481889</c:v>
                </c:pt>
                <c:pt idx="474">
                  <c:v>10.17244898111058</c:v>
                </c:pt>
                <c:pt idx="475">
                  <c:v>10.17244898111058</c:v>
                </c:pt>
                <c:pt idx="476">
                  <c:v>10.17244898111058</c:v>
                </c:pt>
                <c:pt idx="477">
                  <c:v>10.17244898111058</c:v>
                </c:pt>
                <c:pt idx="478">
                  <c:v>10.071667509481889</c:v>
                </c:pt>
                <c:pt idx="479">
                  <c:v>10.27323045273927</c:v>
                </c:pt>
                <c:pt idx="480">
                  <c:v>10.17244898111058</c:v>
                </c:pt>
                <c:pt idx="481">
                  <c:v>10.17244898111058</c:v>
                </c:pt>
                <c:pt idx="482">
                  <c:v>10.17244898111058</c:v>
                </c:pt>
                <c:pt idx="483">
                  <c:v>10.27323045273927</c:v>
                </c:pt>
                <c:pt idx="484">
                  <c:v>10.17244898111058</c:v>
                </c:pt>
                <c:pt idx="485">
                  <c:v>10.374011924367961</c:v>
                </c:pt>
                <c:pt idx="486">
                  <c:v>10.27323045273927</c:v>
                </c:pt>
                <c:pt idx="487">
                  <c:v>10.17244898111058</c:v>
                </c:pt>
                <c:pt idx="488">
                  <c:v>10.27323045273927</c:v>
                </c:pt>
                <c:pt idx="489">
                  <c:v>10.27323045273927</c:v>
                </c:pt>
                <c:pt idx="490">
                  <c:v>10.27323045273927</c:v>
                </c:pt>
                <c:pt idx="491">
                  <c:v>10.27323045273927</c:v>
                </c:pt>
                <c:pt idx="492">
                  <c:v>10.27323045273927</c:v>
                </c:pt>
                <c:pt idx="493">
                  <c:v>10.374011924367961</c:v>
                </c:pt>
                <c:pt idx="494">
                  <c:v>10.374011924367961</c:v>
                </c:pt>
                <c:pt idx="495">
                  <c:v>10.474793395996652</c:v>
                </c:pt>
                <c:pt idx="496">
                  <c:v>10.374011924367961</c:v>
                </c:pt>
                <c:pt idx="497">
                  <c:v>10.27323045273927</c:v>
                </c:pt>
                <c:pt idx="498">
                  <c:v>10.27323045273927</c:v>
                </c:pt>
                <c:pt idx="499">
                  <c:v>10.27323045273927</c:v>
                </c:pt>
                <c:pt idx="500">
                  <c:v>10.374011924367961</c:v>
                </c:pt>
                <c:pt idx="501">
                  <c:v>10.374011924367961</c:v>
                </c:pt>
                <c:pt idx="502">
                  <c:v>10.374011924367961</c:v>
                </c:pt>
                <c:pt idx="503">
                  <c:v>10.374011924367961</c:v>
                </c:pt>
                <c:pt idx="504">
                  <c:v>10.374011924367961</c:v>
                </c:pt>
                <c:pt idx="505">
                  <c:v>10.374011924367961</c:v>
                </c:pt>
                <c:pt idx="506">
                  <c:v>10.474793395996652</c:v>
                </c:pt>
                <c:pt idx="507">
                  <c:v>10.474793395996652</c:v>
                </c:pt>
                <c:pt idx="508">
                  <c:v>10.575574867625345</c:v>
                </c:pt>
                <c:pt idx="509">
                  <c:v>10.474793395996652</c:v>
                </c:pt>
                <c:pt idx="510">
                  <c:v>10.474793395996652</c:v>
                </c:pt>
                <c:pt idx="511">
                  <c:v>10.374011924367961</c:v>
                </c:pt>
                <c:pt idx="512">
                  <c:v>10.474793395996652</c:v>
                </c:pt>
                <c:pt idx="513">
                  <c:v>10.374011924367961</c:v>
                </c:pt>
                <c:pt idx="514">
                  <c:v>10.27323045273927</c:v>
                </c:pt>
                <c:pt idx="515">
                  <c:v>10.474793395996652</c:v>
                </c:pt>
                <c:pt idx="516">
                  <c:v>10.474793395996652</c:v>
                </c:pt>
                <c:pt idx="517">
                  <c:v>10.474793395996652</c:v>
                </c:pt>
                <c:pt idx="518">
                  <c:v>10.474793395996652</c:v>
                </c:pt>
                <c:pt idx="519">
                  <c:v>10.474793395996652</c:v>
                </c:pt>
                <c:pt idx="520">
                  <c:v>10.474793395996652</c:v>
                </c:pt>
                <c:pt idx="521">
                  <c:v>10.474793395996652</c:v>
                </c:pt>
                <c:pt idx="522">
                  <c:v>10.474793395996652</c:v>
                </c:pt>
                <c:pt idx="523">
                  <c:v>10.474793395996652</c:v>
                </c:pt>
                <c:pt idx="524">
                  <c:v>10.575574867625345</c:v>
                </c:pt>
                <c:pt idx="525">
                  <c:v>10.575574867625345</c:v>
                </c:pt>
                <c:pt idx="526">
                  <c:v>10.474793395996652</c:v>
                </c:pt>
                <c:pt idx="527">
                  <c:v>10.474793395996652</c:v>
                </c:pt>
                <c:pt idx="528">
                  <c:v>10.575574867625345</c:v>
                </c:pt>
                <c:pt idx="529">
                  <c:v>10.575574867625345</c:v>
                </c:pt>
                <c:pt idx="530">
                  <c:v>10.474793395996652</c:v>
                </c:pt>
                <c:pt idx="531">
                  <c:v>10.575574867625345</c:v>
                </c:pt>
                <c:pt idx="532">
                  <c:v>10.575574867625345</c:v>
                </c:pt>
                <c:pt idx="533">
                  <c:v>10.575574867625345</c:v>
                </c:pt>
                <c:pt idx="534">
                  <c:v>10.575574867625345</c:v>
                </c:pt>
                <c:pt idx="535">
                  <c:v>10.676356339254035</c:v>
                </c:pt>
                <c:pt idx="536">
                  <c:v>10.474793395996652</c:v>
                </c:pt>
                <c:pt idx="537">
                  <c:v>10.474793395996652</c:v>
                </c:pt>
                <c:pt idx="538">
                  <c:v>10.676356339254035</c:v>
                </c:pt>
                <c:pt idx="539">
                  <c:v>10.676356339254035</c:v>
                </c:pt>
                <c:pt idx="540">
                  <c:v>10.575574867625345</c:v>
                </c:pt>
                <c:pt idx="541">
                  <c:v>10.676356339254035</c:v>
                </c:pt>
                <c:pt idx="542">
                  <c:v>10.575574867625345</c:v>
                </c:pt>
                <c:pt idx="543">
                  <c:v>10.676356339254035</c:v>
                </c:pt>
                <c:pt idx="544">
                  <c:v>10.676356339254035</c:v>
                </c:pt>
                <c:pt idx="545">
                  <c:v>10.575574867625345</c:v>
                </c:pt>
                <c:pt idx="546">
                  <c:v>10.575574867625345</c:v>
                </c:pt>
                <c:pt idx="547">
                  <c:v>10.676356339254035</c:v>
                </c:pt>
                <c:pt idx="548">
                  <c:v>10.575574867625345</c:v>
                </c:pt>
                <c:pt idx="549">
                  <c:v>10.676356339254035</c:v>
                </c:pt>
                <c:pt idx="550">
                  <c:v>10.777137810882726</c:v>
                </c:pt>
                <c:pt idx="551">
                  <c:v>10.777137810882726</c:v>
                </c:pt>
                <c:pt idx="552">
                  <c:v>10.676356339254035</c:v>
                </c:pt>
                <c:pt idx="553">
                  <c:v>10.777137810882726</c:v>
                </c:pt>
                <c:pt idx="554">
                  <c:v>10.676356339254035</c:v>
                </c:pt>
                <c:pt idx="555">
                  <c:v>10.676356339254035</c:v>
                </c:pt>
                <c:pt idx="556">
                  <c:v>10.676356339254035</c:v>
                </c:pt>
                <c:pt idx="557">
                  <c:v>10.676356339254035</c:v>
                </c:pt>
                <c:pt idx="558">
                  <c:v>10.777137810882726</c:v>
                </c:pt>
                <c:pt idx="559">
                  <c:v>10.676356339254035</c:v>
                </c:pt>
                <c:pt idx="560">
                  <c:v>10.676356339254035</c:v>
                </c:pt>
                <c:pt idx="561">
                  <c:v>10.777137810882726</c:v>
                </c:pt>
                <c:pt idx="562">
                  <c:v>10.676356339254035</c:v>
                </c:pt>
                <c:pt idx="563">
                  <c:v>10.777137810882726</c:v>
                </c:pt>
                <c:pt idx="564">
                  <c:v>10.676356339254035</c:v>
                </c:pt>
                <c:pt idx="565">
                  <c:v>10.777137810882726</c:v>
                </c:pt>
                <c:pt idx="566">
                  <c:v>10.777137810882726</c:v>
                </c:pt>
                <c:pt idx="567">
                  <c:v>10.877919282511417</c:v>
                </c:pt>
                <c:pt idx="568">
                  <c:v>10.777137810882726</c:v>
                </c:pt>
                <c:pt idx="569">
                  <c:v>10.777137810882726</c:v>
                </c:pt>
                <c:pt idx="570">
                  <c:v>10.777137810882726</c:v>
                </c:pt>
                <c:pt idx="571">
                  <c:v>10.676356339254035</c:v>
                </c:pt>
                <c:pt idx="572">
                  <c:v>10.777137810882726</c:v>
                </c:pt>
                <c:pt idx="573">
                  <c:v>10.676356339254035</c:v>
                </c:pt>
                <c:pt idx="574">
                  <c:v>10.777137810882726</c:v>
                </c:pt>
                <c:pt idx="575">
                  <c:v>10.676356339254035</c:v>
                </c:pt>
                <c:pt idx="576">
                  <c:v>10.777137810882726</c:v>
                </c:pt>
                <c:pt idx="577">
                  <c:v>10.676356339254035</c:v>
                </c:pt>
                <c:pt idx="578">
                  <c:v>10.676356339254035</c:v>
                </c:pt>
                <c:pt idx="579">
                  <c:v>10.777137810882726</c:v>
                </c:pt>
                <c:pt idx="580">
                  <c:v>10.777137810882726</c:v>
                </c:pt>
                <c:pt idx="581">
                  <c:v>10.777137810882726</c:v>
                </c:pt>
                <c:pt idx="582">
                  <c:v>10.877919282511417</c:v>
                </c:pt>
                <c:pt idx="583">
                  <c:v>10.777137810882726</c:v>
                </c:pt>
                <c:pt idx="584">
                  <c:v>10.777137810882726</c:v>
                </c:pt>
                <c:pt idx="585">
                  <c:v>10.978700754140107</c:v>
                </c:pt>
                <c:pt idx="586">
                  <c:v>10.978700754140107</c:v>
                </c:pt>
                <c:pt idx="587">
                  <c:v>10.877919282511417</c:v>
                </c:pt>
                <c:pt idx="588">
                  <c:v>10.777137810882726</c:v>
                </c:pt>
                <c:pt idx="589">
                  <c:v>10.978700754140107</c:v>
                </c:pt>
                <c:pt idx="590">
                  <c:v>10.777137810882726</c:v>
                </c:pt>
                <c:pt idx="591">
                  <c:v>10.877919282511417</c:v>
                </c:pt>
                <c:pt idx="592">
                  <c:v>10.676356339254035</c:v>
                </c:pt>
                <c:pt idx="593">
                  <c:v>10.877919282511417</c:v>
                </c:pt>
                <c:pt idx="594">
                  <c:v>10.777137810882726</c:v>
                </c:pt>
                <c:pt idx="595">
                  <c:v>10.877919282511417</c:v>
                </c:pt>
                <c:pt idx="596">
                  <c:v>10.777137810882726</c:v>
                </c:pt>
                <c:pt idx="597">
                  <c:v>10.877919282511417</c:v>
                </c:pt>
                <c:pt idx="598">
                  <c:v>10.978700754140107</c:v>
                </c:pt>
                <c:pt idx="599">
                  <c:v>10.877919282511417</c:v>
                </c:pt>
                <c:pt idx="600">
                  <c:v>10.877919282511417</c:v>
                </c:pt>
                <c:pt idx="601">
                  <c:v>11.0794822257688</c:v>
                </c:pt>
                <c:pt idx="602">
                  <c:v>10.978700754140107</c:v>
                </c:pt>
                <c:pt idx="603">
                  <c:v>10.877919282511417</c:v>
                </c:pt>
                <c:pt idx="604">
                  <c:v>10.978700754140107</c:v>
                </c:pt>
                <c:pt idx="605">
                  <c:v>10.978700754140107</c:v>
                </c:pt>
                <c:pt idx="606">
                  <c:v>10.877919282511417</c:v>
                </c:pt>
                <c:pt idx="607">
                  <c:v>10.877919282511417</c:v>
                </c:pt>
                <c:pt idx="608">
                  <c:v>10.877919282511417</c:v>
                </c:pt>
                <c:pt idx="609">
                  <c:v>10.978700754140107</c:v>
                </c:pt>
                <c:pt idx="610">
                  <c:v>10.978700754140107</c:v>
                </c:pt>
                <c:pt idx="611">
                  <c:v>11.0794822257688</c:v>
                </c:pt>
                <c:pt idx="612">
                  <c:v>10.978700754140107</c:v>
                </c:pt>
                <c:pt idx="613">
                  <c:v>10.978700754140107</c:v>
                </c:pt>
                <c:pt idx="614">
                  <c:v>10.978700754140107</c:v>
                </c:pt>
                <c:pt idx="615">
                  <c:v>10.978700754140107</c:v>
                </c:pt>
                <c:pt idx="616">
                  <c:v>11.0794822257688</c:v>
                </c:pt>
                <c:pt idx="617">
                  <c:v>11.0794822257688</c:v>
                </c:pt>
                <c:pt idx="618">
                  <c:v>11.0794822257688</c:v>
                </c:pt>
                <c:pt idx="619">
                  <c:v>11.0794822257688</c:v>
                </c:pt>
                <c:pt idx="620">
                  <c:v>11.180263697397491</c:v>
                </c:pt>
                <c:pt idx="621">
                  <c:v>11.180263697397491</c:v>
                </c:pt>
                <c:pt idx="622">
                  <c:v>11.0794822257688</c:v>
                </c:pt>
                <c:pt idx="623">
                  <c:v>11.180263697397491</c:v>
                </c:pt>
                <c:pt idx="624">
                  <c:v>11.180263697397491</c:v>
                </c:pt>
                <c:pt idx="625">
                  <c:v>11.0794822257688</c:v>
                </c:pt>
                <c:pt idx="626">
                  <c:v>11.180263697397491</c:v>
                </c:pt>
                <c:pt idx="627">
                  <c:v>11.0794822257688</c:v>
                </c:pt>
                <c:pt idx="628">
                  <c:v>11.0794822257688</c:v>
                </c:pt>
                <c:pt idx="629">
                  <c:v>11.180263697397491</c:v>
                </c:pt>
                <c:pt idx="630">
                  <c:v>11.180263697397491</c:v>
                </c:pt>
                <c:pt idx="631">
                  <c:v>11.180263697397491</c:v>
                </c:pt>
                <c:pt idx="632">
                  <c:v>11.0794822257688</c:v>
                </c:pt>
                <c:pt idx="633">
                  <c:v>10.978700754140107</c:v>
                </c:pt>
                <c:pt idx="634">
                  <c:v>11.0794822257688</c:v>
                </c:pt>
                <c:pt idx="635">
                  <c:v>10.978700754140107</c:v>
                </c:pt>
                <c:pt idx="636">
                  <c:v>10.978700754140107</c:v>
                </c:pt>
                <c:pt idx="637">
                  <c:v>10.978700754140107</c:v>
                </c:pt>
                <c:pt idx="638">
                  <c:v>10.978700754140107</c:v>
                </c:pt>
                <c:pt idx="639">
                  <c:v>11.281045169026182</c:v>
                </c:pt>
                <c:pt idx="640">
                  <c:v>11.180263697397491</c:v>
                </c:pt>
                <c:pt idx="641">
                  <c:v>11.0794822257688</c:v>
                </c:pt>
                <c:pt idx="642">
                  <c:v>11.180263697397491</c:v>
                </c:pt>
                <c:pt idx="643">
                  <c:v>11.180263697397491</c:v>
                </c:pt>
                <c:pt idx="644">
                  <c:v>11.0794822257688</c:v>
                </c:pt>
                <c:pt idx="645">
                  <c:v>11.180263697397491</c:v>
                </c:pt>
                <c:pt idx="646">
                  <c:v>11.180263697397491</c:v>
                </c:pt>
                <c:pt idx="647">
                  <c:v>11.180263697397491</c:v>
                </c:pt>
                <c:pt idx="648">
                  <c:v>11.180263697397491</c:v>
                </c:pt>
                <c:pt idx="649">
                  <c:v>11.180263697397491</c:v>
                </c:pt>
                <c:pt idx="650">
                  <c:v>11.180263697397491</c:v>
                </c:pt>
                <c:pt idx="651">
                  <c:v>11.0794822257688</c:v>
                </c:pt>
                <c:pt idx="652">
                  <c:v>11.0794822257688</c:v>
                </c:pt>
                <c:pt idx="653">
                  <c:v>11.0794822257688</c:v>
                </c:pt>
                <c:pt idx="654">
                  <c:v>11.180263697397491</c:v>
                </c:pt>
                <c:pt idx="655">
                  <c:v>11.180263697397491</c:v>
                </c:pt>
                <c:pt idx="656">
                  <c:v>11.180263697397491</c:v>
                </c:pt>
                <c:pt idx="657">
                  <c:v>11.0794822257688</c:v>
                </c:pt>
                <c:pt idx="658">
                  <c:v>11.180263697397491</c:v>
                </c:pt>
                <c:pt idx="659">
                  <c:v>11.180263697397491</c:v>
                </c:pt>
                <c:pt idx="660">
                  <c:v>11.0794822257688</c:v>
                </c:pt>
                <c:pt idx="661">
                  <c:v>11.180263697397491</c:v>
                </c:pt>
                <c:pt idx="662">
                  <c:v>11.0794822257688</c:v>
                </c:pt>
                <c:pt idx="663">
                  <c:v>11.0794822257688</c:v>
                </c:pt>
                <c:pt idx="664">
                  <c:v>11.0794822257688</c:v>
                </c:pt>
                <c:pt idx="665">
                  <c:v>11.180263697397491</c:v>
                </c:pt>
                <c:pt idx="666">
                  <c:v>11.180263697397491</c:v>
                </c:pt>
                <c:pt idx="667">
                  <c:v>11.281045169026182</c:v>
                </c:pt>
                <c:pt idx="668">
                  <c:v>11.180263697397491</c:v>
                </c:pt>
                <c:pt idx="669">
                  <c:v>11.180263697397491</c:v>
                </c:pt>
                <c:pt idx="670">
                  <c:v>11.180263697397491</c:v>
                </c:pt>
                <c:pt idx="671">
                  <c:v>11.281045169026182</c:v>
                </c:pt>
                <c:pt idx="672">
                  <c:v>11.281045169026182</c:v>
                </c:pt>
                <c:pt idx="673">
                  <c:v>11.180263697397491</c:v>
                </c:pt>
                <c:pt idx="674">
                  <c:v>11.0794822257688</c:v>
                </c:pt>
                <c:pt idx="675">
                  <c:v>11.180263697397491</c:v>
                </c:pt>
                <c:pt idx="676">
                  <c:v>11.0794822257688</c:v>
                </c:pt>
                <c:pt idx="677">
                  <c:v>11.281045169026182</c:v>
                </c:pt>
                <c:pt idx="678">
                  <c:v>11.180263697397491</c:v>
                </c:pt>
                <c:pt idx="679">
                  <c:v>11.180263697397491</c:v>
                </c:pt>
                <c:pt idx="680">
                  <c:v>11.180263697397491</c:v>
                </c:pt>
                <c:pt idx="681">
                  <c:v>11.180263697397491</c:v>
                </c:pt>
                <c:pt idx="682">
                  <c:v>11.180263697397491</c:v>
                </c:pt>
                <c:pt idx="683">
                  <c:v>11.281045169026182</c:v>
                </c:pt>
                <c:pt idx="684">
                  <c:v>11.180263697397491</c:v>
                </c:pt>
                <c:pt idx="685">
                  <c:v>11.180263697397491</c:v>
                </c:pt>
                <c:pt idx="686">
                  <c:v>11.0794822257688</c:v>
                </c:pt>
                <c:pt idx="687">
                  <c:v>11.180263697397491</c:v>
                </c:pt>
                <c:pt idx="688">
                  <c:v>11.180263697397491</c:v>
                </c:pt>
                <c:pt idx="689">
                  <c:v>11.180263697397491</c:v>
                </c:pt>
                <c:pt idx="690">
                  <c:v>11.281045169026182</c:v>
                </c:pt>
                <c:pt idx="691">
                  <c:v>11.180263697397491</c:v>
                </c:pt>
                <c:pt idx="692">
                  <c:v>11.0794822257688</c:v>
                </c:pt>
                <c:pt idx="693">
                  <c:v>11.281045169026182</c:v>
                </c:pt>
                <c:pt idx="694">
                  <c:v>11.180263697397491</c:v>
                </c:pt>
                <c:pt idx="695">
                  <c:v>11.180263697397491</c:v>
                </c:pt>
                <c:pt idx="696">
                  <c:v>11.0794822257688</c:v>
                </c:pt>
                <c:pt idx="697">
                  <c:v>11.180263697397491</c:v>
                </c:pt>
                <c:pt idx="698">
                  <c:v>11.281045169026182</c:v>
                </c:pt>
                <c:pt idx="699">
                  <c:v>11.180263697397491</c:v>
                </c:pt>
                <c:pt idx="700">
                  <c:v>11.180263697397491</c:v>
                </c:pt>
                <c:pt idx="701">
                  <c:v>11.281045169026182</c:v>
                </c:pt>
                <c:pt idx="702">
                  <c:v>11.381826640654872</c:v>
                </c:pt>
                <c:pt idx="703">
                  <c:v>11.0794822257688</c:v>
                </c:pt>
                <c:pt idx="704">
                  <c:v>11.180263697397491</c:v>
                </c:pt>
                <c:pt idx="705">
                  <c:v>11.180263697397491</c:v>
                </c:pt>
                <c:pt idx="706">
                  <c:v>11.281045169026182</c:v>
                </c:pt>
                <c:pt idx="707">
                  <c:v>11.281045169026182</c:v>
                </c:pt>
                <c:pt idx="708">
                  <c:v>11.281045169026182</c:v>
                </c:pt>
                <c:pt idx="709">
                  <c:v>11.281045169026182</c:v>
                </c:pt>
                <c:pt idx="710">
                  <c:v>11.281045169026182</c:v>
                </c:pt>
                <c:pt idx="711">
                  <c:v>11.0794822257688</c:v>
                </c:pt>
                <c:pt idx="712">
                  <c:v>11.180263697397491</c:v>
                </c:pt>
                <c:pt idx="713">
                  <c:v>11.281045169026182</c:v>
                </c:pt>
                <c:pt idx="714">
                  <c:v>11.281045169026182</c:v>
                </c:pt>
                <c:pt idx="715">
                  <c:v>11.281045169026182</c:v>
                </c:pt>
                <c:pt idx="716">
                  <c:v>11.281045169026182</c:v>
                </c:pt>
                <c:pt idx="717">
                  <c:v>11.281045169026182</c:v>
                </c:pt>
                <c:pt idx="718">
                  <c:v>11.180263697397491</c:v>
                </c:pt>
                <c:pt idx="719">
                  <c:v>11.180263697397491</c:v>
                </c:pt>
                <c:pt idx="720">
                  <c:v>11.281045169026182</c:v>
                </c:pt>
                <c:pt idx="721">
                  <c:v>11.281045169026182</c:v>
                </c:pt>
                <c:pt idx="722">
                  <c:v>11.281045169026182</c:v>
                </c:pt>
                <c:pt idx="723">
                  <c:v>11.281045169026182</c:v>
                </c:pt>
                <c:pt idx="724">
                  <c:v>11.281045169026182</c:v>
                </c:pt>
                <c:pt idx="725">
                  <c:v>11.281045169026182</c:v>
                </c:pt>
                <c:pt idx="726">
                  <c:v>11.180263697397491</c:v>
                </c:pt>
                <c:pt idx="727">
                  <c:v>11.180263697397491</c:v>
                </c:pt>
                <c:pt idx="728">
                  <c:v>11.180263697397491</c:v>
                </c:pt>
                <c:pt idx="729">
                  <c:v>11.180263697397491</c:v>
                </c:pt>
                <c:pt idx="730">
                  <c:v>11.180263697397491</c:v>
                </c:pt>
                <c:pt idx="731">
                  <c:v>11.180263697397491</c:v>
                </c:pt>
                <c:pt idx="732">
                  <c:v>11.281045169026182</c:v>
                </c:pt>
                <c:pt idx="733">
                  <c:v>11.180263697397491</c:v>
                </c:pt>
                <c:pt idx="734">
                  <c:v>11.281045169026182</c:v>
                </c:pt>
                <c:pt idx="735">
                  <c:v>11.281045169026182</c:v>
                </c:pt>
                <c:pt idx="736">
                  <c:v>11.381826640654872</c:v>
                </c:pt>
                <c:pt idx="737">
                  <c:v>11.281045169026182</c:v>
                </c:pt>
                <c:pt idx="738">
                  <c:v>11.381826640654872</c:v>
                </c:pt>
                <c:pt idx="739">
                  <c:v>11.180263697397491</c:v>
                </c:pt>
                <c:pt idx="740">
                  <c:v>11.281045169026182</c:v>
                </c:pt>
                <c:pt idx="741">
                  <c:v>11.281045169026182</c:v>
                </c:pt>
                <c:pt idx="742">
                  <c:v>11.381826640654872</c:v>
                </c:pt>
                <c:pt idx="743">
                  <c:v>11.281045169026182</c:v>
                </c:pt>
                <c:pt idx="744">
                  <c:v>11.180263697397491</c:v>
                </c:pt>
                <c:pt idx="745">
                  <c:v>11.281045169026182</c:v>
                </c:pt>
                <c:pt idx="746">
                  <c:v>11.381826640654872</c:v>
                </c:pt>
                <c:pt idx="747">
                  <c:v>11.180263697397491</c:v>
                </c:pt>
                <c:pt idx="748">
                  <c:v>11.180263697397491</c:v>
                </c:pt>
                <c:pt idx="749">
                  <c:v>11.281045169026182</c:v>
                </c:pt>
                <c:pt idx="750">
                  <c:v>11.281045169026182</c:v>
                </c:pt>
                <c:pt idx="751">
                  <c:v>11.281045169026182</c:v>
                </c:pt>
                <c:pt idx="752">
                  <c:v>11.281045169026182</c:v>
                </c:pt>
                <c:pt idx="753">
                  <c:v>11.281045169026182</c:v>
                </c:pt>
                <c:pt idx="754">
                  <c:v>11.482608112283563</c:v>
                </c:pt>
                <c:pt idx="755">
                  <c:v>11.281045169026182</c:v>
                </c:pt>
                <c:pt idx="756">
                  <c:v>11.381826640654872</c:v>
                </c:pt>
                <c:pt idx="757">
                  <c:v>11.281045169026182</c:v>
                </c:pt>
                <c:pt idx="758">
                  <c:v>11.281045169026182</c:v>
                </c:pt>
                <c:pt idx="759">
                  <c:v>11.281045169026182</c:v>
                </c:pt>
                <c:pt idx="760">
                  <c:v>11.281045169026182</c:v>
                </c:pt>
                <c:pt idx="761">
                  <c:v>11.381826640654872</c:v>
                </c:pt>
                <c:pt idx="762">
                  <c:v>11.281045169026182</c:v>
                </c:pt>
                <c:pt idx="763">
                  <c:v>11.180263697397491</c:v>
                </c:pt>
                <c:pt idx="764">
                  <c:v>11.281045169026182</c:v>
                </c:pt>
                <c:pt idx="765">
                  <c:v>11.381826640654872</c:v>
                </c:pt>
                <c:pt idx="766">
                  <c:v>11.281045169026182</c:v>
                </c:pt>
                <c:pt idx="767">
                  <c:v>11.381826640654872</c:v>
                </c:pt>
                <c:pt idx="768">
                  <c:v>11.482608112283563</c:v>
                </c:pt>
                <c:pt idx="769">
                  <c:v>11.381826640654872</c:v>
                </c:pt>
                <c:pt idx="770">
                  <c:v>11.281045169026182</c:v>
                </c:pt>
                <c:pt idx="771">
                  <c:v>11.381826640654872</c:v>
                </c:pt>
                <c:pt idx="772">
                  <c:v>11.381826640654872</c:v>
                </c:pt>
                <c:pt idx="773">
                  <c:v>11.381826640654872</c:v>
                </c:pt>
                <c:pt idx="774">
                  <c:v>11.381826640654872</c:v>
                </c:pt>
                <c:pt idx="775">
                  <c:v>11.381826640654872</c:v>
                </c:pt>
                <c:pt idx="776">
                  <c:v>11.482608112283563</c:v>
                </c:pt>
                <c:pt idx="777">
                  <c:v>11.180263697397491</c:v>
                </c:pt>
                <c:pt idx="778">
                  <c:v>11.281045169026182</c:v>
                </c:pt>
                <c:pt idx="779">
                  <c:v>11.281045169026182</c:v>
                </c:pt>
                <c:pt idx="780">
                  <c:v>11.482608112283563</c:v>
                </c:pt>
              </c:numCache>
            </c:numRef>
          </c:yVal>
          <c:smooth val="1"/>
        </c:ser>
        <c:ser>
          <c:idx val="12"/>
          <c:order val="12"/>
          <c:tx>
            <c:strRef>
              <c:f>'和室２ (2)'!$J$1865</c:f>
              <c:strCache>
                <c:ptCount val="1"/>
                <c:pt idx="0">
                  <c:v>和室２　ガラス</c:v>
                </c:pt>
              </c:strCache>
            </c:strRef>
          </c:tx>
          <c:spPr>
            <a:ln w="28575">
              <a:solidFill>
                <a:srgbClr val="00B05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(2)'!$J$1866:$J$2646</c:f>
              <c:numCache>
                <c:formatCode>0.0_ </c:formatCode>
                <c:ptCount val="781"/>
                <c:pt idx="0">
                  <c:v>-5.3310011198361851</c:v>
                </c:pt>
                <c:pt idx="1">
                  <c:v>-5.3310011198361851</c:v>
                </c:pt>
                <c:pt idx="2">
                  <c:v>-5.3310011198361851</c:v>
                </c:pt>
                <c:pt idx="3">
                  <c:v>-5.3310011198361851</c:v>
                </c:pt>
                <c:pt idx="4">
                  <c:v>-5.3310011198361851</c:v>
                </c:pt>
                <c:pt idx="5">
                  <c:v>-5.3310011198361851</c:v>
                </c:pt>
                <c:pt idx="6">
                  <c:v>-5.3310011198361851</c:v>
                </c:pt>
                <c:pt idx="7">
                  <c:v>-5.3310011198361851</c:v>
                </c:pt>
                <c:pt idx="8">
                  <c:v>-5.3310011198361851</c:v>
                </c:pt>
                <c:pt idx="9">
                  <c:v>-5.3310011198361851</c:v>
                </c:pt>
                <c:pt idx="10">
                  <c:v>-5.3310011198361851</c:v>
                </c:pt>
                <c:pt idx="11">
                  <c:v>-5.3310011198361851</c:v>
                </c:pt>
                <c:pt idx="12">
                  <c:v>-5.3310011198361851</c:v>
                </c:pt>
                <c:pt idx="13">
                  <c:v>-5.3310011198361851</c:v>
                </c:pt>
                <c:pt idx="14">
                  <c:v>-5.3310011198361851</c:v>
                </c:pt>
                <c:pt idx="15">
                  <c:v>-5.3310011198361851</c:v>
                </c:pt>
                <c:pt idx="16">
                  <c:v>-5.3310011198361851</c:v>
                </c:pt>
                <c:pt idx="17">
                  <c:v>-5.3310011198361851</c:v>
                </c:pt>
                <c:pt idx="18">
                  <c:v>-5.3310011198361851</c:v>
                </c:pt>
                <c:pt idx="19">
                  <c:v>-5.3310011198361851</c:v>
                </c:pt>
                <c:pt idx="20">
                  <c:v>-5.3310011198361851</c:v>
                </c:pt>
                <c:pt idx="21">
                  <c:v>-5.3310011198361851</c:v>
                </c:pt>
                <c:pt idx="22">
                  <c:v>-5.3310011198361851</c:v>
                </c:pt>
                <c:pt idx="23">
                  <c:v>-5.3310011198361851</c:v>
                </c:pt>
                <c:pt idx="24">
                  <c:v>-5.3310011198361851</c:v>
                </c:pt>
                <c:pt idx="25">
                  <c:v>-5.3310011198361851</c:v>
                </c:pt>
                <c:pt idx="26">
                  <c:v>-5.3310011198361851</c:v>
                </c:pt>
                <c:pt idx="27">
                  <c:v>-5.3310011198361851</c:v>
                </c:pt>
                <c:pt idx="28">
                  <c:v>-5.3310011198361851</c:v>
                </c:pt>
                <c:pt idx="29">
                  <c:v>-5.230626473667443</c:v>
                </c:pt>
                <c:pt idx="30">
                  <c:v>-5.3310011198361851</c:v>
                </c:pt>
                <c:pt idx="31">
                  <c:v>-5.3310011198361851</c:v>
                </c:pt>
                <c:pt idx="32">
                  <c:v>-5.3310011198361851</c:v>
                </c:pt>
                <c:pt idx="33">
                  <c:v>-5.230626473667443</c:v>
                </c:pt>
                <c:pt idx="34">
                  <c:v>-5.230626473667443</c:v>
                </c:pt>
                <c:pt idx="35">
                  <c:v>-5.230626473667443</c:v>
                </c:pt>
                <c:pt idx="36">
                  <c:v>-5.230626473667443</c:v>
                </c:pt>
                <c:pt idx="37">
                  <c:v>-5.230626473667443</c:v>
                </c:pt>
                <c:pt idx="38">
                  <c:v>-5.230626473667443</c:v>
                </c:pt>
                <c:pt idx="39">
                  <c:v>-5.230626473667443</c:v>
                </c:pt>
                <c:pt idx="40">
                  <c:v>-5.230626473667443</c:v>
                </c:pt>
                <c:pt idx="41">
                  <c:v>-5.230626473667443</c:v>
                </c:pt>
                <c:pt idx="42">
                  <c:v>-5.230626473667443</c:v>
                </c:pt>
                <c:pt idx="43">
                  <c:v>-5.230626473667443</c:v>
                </c:pt>
                <c:pt idx="44">
                  <c:v>-5.230626473667443</c:v>
                </c:pt>
                <c:pt idx="45">
                  <c:v>-5.230626473667443</c:v>
                </c:pt>
                <c:pt idx="46">
                  <c:v>-5.230626473667443</c:v>
                </c:pt>
                <c:pt idx="47">
                  <c:v>-5.230626473667443</c:v>
                </c:pt>
                <c:pt idx="48">
                  <c:v>-5.130251827498701</c:v>
                </c:pt>
                <c:pt idx="49">
                  <c:v>-5.130251827498701</c:v>
                </c:pt>
                <c:pt idx="50">
                  <c:v>-5.130251827498701</c:v>
                </c:pt>
                <c:pt idx="51">
                  <c:v>-5.130251827498701</c:v>
                </c:pt>
                <c:pt idx="52">
                  <c:v>-5.130251827498701</c:v>
                </c:pt>
                <c:pt idx="53">
                  <c:v>-5.130251827498701</c:v>
                </c:pt>
                <c:pt idx="54">
                  <c:v>-5.130251827498701</c:v>
                </c:pt>
                <c:pt idx="55">
                  <c:v>-5.130251827498701</c:v>
                </c:pt>
                <c:pt idx="56">
                  <c:v>-5.0298771813299581</c:v>
                </c:pt>
                <c:pt idx="57">
                  <c:v>-5.0298771813299581</c:v>
                </c:pt>
                <c:pt idx="58">
                  <c:v>-5.0298771813299581</c:v>
                </c:pt>
                <c:pt idx="59">
                  <c:v>-5.0298771813299581</c:v>
                </c:pt>
                <c:pt idx="60">
                  <c:v>-5.0298771813299581</c:v>
                </c:pt>
                <c:pt idx="61">
                  <c:v>-5.0298771813299581</c:v>
                </c:pt>
                <c:pt idx="62">
                  <c:v>-5.0298771813299581</c:v>
                </c:pt>
                <c:pt idx="63">
                  <c:v>-4.9295025351612161</c:v>
                </c:pt>
                <c:pt idx="64">
                  <c:v>-4.9295025351612161</c:v>
                </c:pt>
                <c:pt idx="65">
                  <c:v>-4.9295025351612161</c:v>
                </c:pt>
                <c:pt idx="66">
                  <c:v>-4.9295025351612161</c:v>
                </c:pt>
                <c:pt idx="67">
                  <c:v>-4.9295025351612161</c:v>
                </c:pt>
                <c:pt idx="68">
                  <c:v>-4.9295025351612161</c:v>
                </c:pt>
                <c:pt idx="69">
                  <c:v>-4.9295025351612161</c:v>
                </c:pt>
                <c:pt idx="70">
                  <c:v>-4.829127888992474</c:v>
                </c:pt>
                <c:pt idx="71">
                  <c:v>-4.829127888992474</c:v>
                </c:pt>
                <c:pt idx="72">
                  <c:v>-4.829127888992474</c:v>
                </c:pt>
                <c:pt idx="73">
                  <c:v>-4.829127888992474</c:v>
                </c:pt>
                <c:pt idx="74">
                  <c:v>-4.829127888992474</c:v>
                </c:pt>
                <c:pt idx="75">
                  <c:v>-4.829127888992474</c:v>
                </c:pt>
                <c:pt idx="76">
                  <c:v>-4.829127888992474</c:v>
                </c:pt>
                <c:pt idx="77">
                  <c:v>-4.829127888992474</c:v>
                </c:pt>
                <c:pt idx="78">
                  <c:v>-4.829127888992474</c:v>
                </c:pt>
                <c:pt idx="79">
                  <c:v>-4.829127888992474</c:v>
                </c:pt>
                <c:pt idx="80">
                  <c:v>-4.829127888992474</c:v>
                </c:pt>
                <c:pt idx="81">
                  <c:v>-4.829127888992474</c:v>
                </c:pt>
                <c:pt idx="82">
                  <c:v>-4.728753242823732</c:v>
                </c:pt>
                <c:pt idx="83">
                  <c:v>-4.728753242823732</c:v>
                </c:pt>
                <c:pt idx="84">
                  <c:v>-4.728753242823732</c:v>
                </c:pt>
                <c:pt idx="85">
                  <c:v>-4.728753242823732</c:v>
                </c:pt>
                <c:pt idx="86">
                  <c:v>-4.728753242823732</c:v>
                </c:pt>
                <c:pt idx="87">
                  <c:v>-4.62837859665499</c:v>
                </c:pt>
                <c:pt idx="88">
                  <c:v>-4.62837859665499</c:v>
                </c:pt>
                <c:pt idx="89">
                  <c:v>-4.62837859665499</c:v>
                </c:pt>
                <c:pt idx="90">
                  <c:v>-4.62837859665499</c:v>
                </c:pt>
                <c:pt idx="91">
                  <c:v>-4.62837859665499</c:v>
                </c:pt>
                <c:pt idx="92">
                  <c:v>-4.528003950486247</c:v>
                </c:pt>
                <c:pt idx="93">
                  <c:v>-4.528003950486247</c:v>
                </c:pt>
                <c:pt idx="94">
                  <c:v>-4.528003950486247</c:v>
                </c:pt>
                <c:pt idx="95">
                  <c:v>-4.528003950486247</c:v>
                </c:pt>
                <c:pt idx="96">
                  <c:v>-4.528003950486247</c:v>
                </c:pt>
                <c:pt idx="97">
                  <c:v>-4.528003950486247</c:v>
                </c:pt>
                <c:pt idx="98">
                  <c:v>-4.4276293043175059</c:v>
                </c:pt>
                <c:pt idx="99">
                  <c:v>-4.4276293043175059</c:v>
                </c:pt>
                <c:pt idx="100">
                  <c:v>-4.4276293043175059</c:v>
                </c:pt>
                <c:pt idx="101">
                  <c:v>-4.4276293043175059</c:v>
                </c:pt>
                <c:pt idx="102">
                  <c:v>-4.4276293043175059</c:v>
                </c:pt>
                <c:pt idx="103">
                  <c:v>-4.4276293043175059</c:v>
                </c:pt>
                <c:pt idx="104">
                  <c:v>-4.4276293043175059</c:v>
                </c:pt>
                <c:pt idx="105">
                  <c:v>-4.327254658148763</c:v>
                </c:pt>
                <c:pt idx="106">
                  <c:v>-4.327254658148763</c:v>
                </c:pt>
                <c:pt idx="107">
                  <c:v>-4.327254658148763</c:v>
                </c:pt>
                <c:pt idx="108">
                  <c:v>-4.327254658148763</c:v>
                </c:pt>
                <c:pt idx="109">
                  <c:v>-4.327254658148763</c:v>
                </c:pt>
                <c:pt idx="110">
                  <c:v>-4.2268800119800209</c:v>
                </c:pt>
                <c:pt idx="111">
                  <c:v>-4.2268800119800209</c:v>
                </c:pt>
                <c:pt idx="112">
                  <c:v>-4.2268800119800209</c:v>
                </c:pt>
                <c:pt idx="113">
                  <c:v>-4.2268800119800209</c:v>
                </c:pt>
                <c:pt idx="114">
                  <c:v>-4.126505365811278</c:v>
                </c:pt>
                <c:pt idx="115">
                  <c:v>-4.126505365811278</c:v>
                </c:pt>
                <c:pt idx="116">
                  <c:v>-4.126505365811278</c:v>
                </c:pt>
                <c:pt idx="117">
                  <c:v>-4.126505365811278</c:v>
                </c:pt>
                <c:pt idx="118">
                  <c:v>-4.026130719642536</c:v>
                </c:pt>
                <c:pt idx="119">
                  <c:v>-4.026130719642536</c:v>
                </c:pt>
                <c:pt idx="120">
                  <c:v>-4.026130719642536</c:v>
                </c:pt>
                <c:pt idx="121">
                  <c:v>-3.9257560734737944</c:v>
                </c:pt>
                <c:pt idx="122">
                  <c:v>-3.9257560734737944</c:v>
                </c:pt>
                <c:pt idx="123">
                  <c:v>-3.8253814273050524</c:v>
                </c:pt>
                <c:pt idx="124">
                  <c:v>-3.8253814273050524</c:v>
                </c:pt>
                <c:pt idx="125">
                  <c:v>-3.7250067811363099</c:v>
                </c:pt>
                <c:pt idx="126">
                  <c:v>-3.6246321349675679</c:v>
                </c:pt>
                <c:pt idx="127">
                  <c:v>-3.6246321349675679</c:v>
                </c:pt>
                <c:pt idx="128">
                  <c:v>-3.5242574887988254</c:v>
                </c:pt>
                <c:pt idx="129">
                  <c:v>-3.5242574887988254</c:v>
                </c:pt>
                <c:pt idx="130">
                  <c:v>-3.4238828426300838</c:v>
                </c:pt>
                <c:pt idx="131">
                  <c:v>-3.3235081964613413</c:v>
                </c:pt>
                <c:pt idx="132">
                  <c:v>-3.2231335502925988</c:v>
                </c:pt>
                <c:pt idx="133">
                  <c:v>-3.2231335502925988</c:v>
                </c:pt>
                <c:pt idx="134">
                  <c:v>-3.1227589041238568</c:v>
                </c:pt>
                <c:pt idx="135">
                  <c:v>-3.1227589041238568</c:v>
                </c:pt>
                <c:pt idx="136">
                  <c:v>-3.0223842579551143</c:v>
                </c:pt>
                <c:pt idx="137">
                  <c:v>-3.0223842579551143</c:v>
                </c:pt>
                <c:pt idx="138">
                  <c:v>-2.9220096117863728</c:v>
                </c:pt>
                <c:pt idx="139">
                  <c:v>-2.9220096117863728</c:v>
                </c:pt>
                <c:pt idx="140">
                  <c:v>-2.8216349656176303</c:v>
                </c:pt>
                <c:pt idx="141">
                  <c:v>-2.8216349656176303</c:v>
                </c:pt>
                <c:pt idx="142">
                  <c:v>-2.8216349656176303</c:v>
                </c:pt>
                <c:pt idx="143">
                  <c:v>-2.8216349656176303</c:v>
                </c:pt>
                <c:pt idx="144">
                  <c:v>-2.8216349656176303</c:v>
                </c:pt>
                <c:pt idx="145">
                  <c:v>-2.7212603194488882</c:v>
                </c:pt>
                <c:pt idx="146">
                  <c:v>-2.7212603194488882</c:v>
                </c:pt>
                <c:pt idx="147">
                  <c:v>-2.6208856732801458</c:v>
                </c:pt>
                <c:pt idx="148">
                  <c:v>-2.6208856732801458</c:v>
                </c:pt>
                <c:pt idx="149">
                  <c:v>-2.6208856732801458</c:v>
                </c:pt>
                <c:pt idx="150">
                  <c:v>-2.6208856732801458</c:v>
                </c:pt>
                <c:pt idx="151">
                  <c:v>-2.5205110271114037</c:v>
                </c:pt>
                <c:pt idx="152">
                  <c:v>-2.4201363809426617</c:v>
                </c:pt>
                <c:pt idx="153">
                  <c:v>-2.3197617347739197</c:v>
                </c:pt>
                <c:pt idx="154">
                  <c:v>-2.3197617347739197</c:v>
                </c:pt>
                <c:pt idx="155">
                  <c:v>-2.2193870886051772</c:v>
                </c:pt>
                <c:pt idx="156">
                  <c:v>-2.1190124424364347</c:v>
                </c:pt>
                <c:pt idx="157">
                  <c:v>-2.1190124424364347</c:v>
                </c:pt>
                <c:pt idx="158">
                  <c:v>-2.1190124424364347</c:v>
                </c:pt>
                <c:pt idx="159">
                  <c:v>-2.0186377962676927</c:v>
                </c:pt>
                <c:pt idx="160">
                  <c:v>-1.9182631500989507</c:v>
                </c:pt>
                <c:pt idx="161">
                  <c:v>-1.9182631500989507</c:v>
                </c:pt>
                <c:pt idx="162">
                  <c:v>-1.8178885039302086</c:v>
                </c:pt>
                <c:pt idx="163">
                  <c:v>-1.8178885039302086</c:v>
                </c:pt>
                <c:pt idx="164">
                  <c:v>-1.8178885039302086</c:v>
                </c:pt>
                <c:pt idx="165">
                  <c:v>-1.7175138577614661</c:v>
                </c:pt>
                <c:pt idx="166">
                  <c:v>-1.6171392115927239</c:v>
                </c:pt>
                <c:pt idx="167">
                  <c:v>-1.6171392115927239</c:v>
                </c:pt>
                <c:pt idx="168">
                  <c:v>-1.6171392115927239</c:v>
                </c:pt>
                <c:pt idx="169">
                  <c:v>-1.5167645654239819</c:v>
                </c:pt>
                <c:pt idx="170">
                  <c:v>-1.5167645654239819</c:v>
                </c:pt>
                <c:pt idx="171">
                  <c:v>-1.5167645654239819</c:v>
                </c:pt>
                <c:pt idx="172">
                  <c:v>-1.4163899192552396</c:v>
                </c:pt>
                <c:pt idx="173">
                  <c:v>-1.3160152730864976</c:v>
                </c:pt>
                <c:pt idx="174">
                  <c:v>-1.3160152730864976</c:v>
                </c:pt>
                <c:pt idx="175">
                  <c:v>-1.3160152730864976</c:v>
                </c:pt>
                <c:pt idx="176">
                  <c:v>-1.3160152730864976</c:v>
                </c:pt>
                <c:pt idx="177">
                  <c:v>-1.3160152730864976</c:v>
                </c:pt>
                <c:pt idx="178">
                  <c:v>-1.2156406269177553</c:v>
                </c:pt>
                <c:pt idx="179">
                  <c:v>-1.2156406269177553</c:v>
                </c:pt>
                <c:pt idx="180">
                  <c:v>-1.2156406269177553</c:v>
                </c:pt>
                <c:pt idx="181">
                  <c:v>-1.1152659807490131</c:v>
                </c:pt>
                <c:pt idx="182">
                  <c:v>-1.014891334580271</c:v>
                </c:pt>
                <c:pt idx="183">
                  <c:v>-1.014891334580271</c:v>
                </c:pt>
                <c:pt idx="184">
                  <c:v>-1.014891334580271</c:v>
                </c:pt>
                <c:pt idx="185">
                  <c:v>-1.014891334580271</c:v>
                </c:pt>
                <c:pt idx="186">
                  <c:v>-0.91451668841152867</c:v>
                </c:pt>
                <c:pt idx="187">
                  <c:v>-0.91451668841152867</c:v>
                </c:pt>
                <c:pt idx="188">
                  <c:v>-0.91451668841152867</c:v>
                </c:pt>
                <c:pt idx="189">
                  <c:v>-0.91451668841152867</c:v>
                </c:pt>
                <c:pt idx="190">
                  <c:v>-0.91451668841152867</c:v>
                </c:pt>
                <c:pt idx="191">
                  <c:v>-0.81414204224278652</c:v>
                </c:pt>
                <c:pt idx="192">
                  <c:v>-0.81414204224278652</c:v>
                </c:pt>
                <c:pt idx="193">
                  <c:v>-0.81414204224278652</c:v>
                </c:pt>
                <c:pt idx="194">
                  <c:v>-0.81414204224278652</c:v>
                </c:pt>
                <c:pt idx="195">
                  <c:v>-0.71376739607404438</c:v>
                </c:pt>
                <c:pt idx="196">
                  <c:v>-0.71376739607404438</c:v>
                </c:pt>
                <c:pt idx="197">
                  <c:v>-0.71376739607404438</c:v>
                </c:pt>
                <c:pt idx="198">
                  <c:v>-0.71376739607404438</c:v>
                </c:pt>
                <c:pt idx="199">
                  <c:v>-0.71376739607404438</c:v>
                </c:pt>
                <c:pt idx="200">
                  <c:v>-0.61339274990530224</c:v>
                </c:pt>
                <c:pt idx="201">
                  <c:v>-0.61339274990530224</c:v>
                </c:pt>
                <c:pt idx="202">
                  <c:v>-0.61339274990530224</c:v>
                </c:pt>
                <c:pt idx="203">
                  <c:v>-0.61339274990530224</c:v>
                </c:pt>
                <c:pt idx="204">
                  <c:v>-0.61339274990530224</c:v>
                </c:pt>
                <c:pt idx="205">
                  <c:v>-0.61339274990530224</c:v>
                </c:pt>
                <c:pt idx="206">
                  <c:v>-0.61339274990530224</c:v>
                </c:pt>
                <c:pt idx="207">
                  <c:v>-0.71376739607404438</c:v>
                </c:pt>
                <c:pt idx="208">
                  <c:v>-0.61339274990530224</c:v>
                </c:pt>
                <c:pt idx="209">
                  <c:v>-0.61339274990530224</c:v>
                </c:pt>
                <c:pt idx="210">
                  <c:v>-0.61339274990530224</c:v>
                </c:pt>
                <c:pt idx="211">
                  <c:v>-0.61339274990530224</c:v>
                </c:pt>
                <c:pt idx="212">
                  <c:v>-0.61339274990530224</c:v>
                </c:pt>
                <c:pt idx="213">
                  <c:v>-0.61339274990530224</c:v>
                </c:pt>
                <c:pt idx="214">
                  <c:v>-0.61339274990530224</c:v>
                </c:pt>
                <c:pt idx="215">
                  <c:v>-0.61339274990530224</c:v>
                </c:pt>
                <c:pt idx="216">
                  <c:v>-0.51301810373655998</c:v>
                </c:pt>
                <c:pt idx="217">
                  <c:v>-0.51301810373655998</c:v>
                </c:pt>
                <c:pt idx="218">
                  <c:v>-0.51301810373655998</c:v>
                </c:pt>
                <c:pt idx="219">
                  <c:v>-0.41264345756781784</c:v>
                </c:pt>
                <c:pt idx="220">
                  <c:v>-0.41264345756781784</c:v>
                </c:pt>
                <c:pt idx="221">
                  <c:v>-0.31226881139907564</c:v>
                </c:pt>
                <c:pt idx="222">
                  <c:v>-0.31226881139907564</c:v>
                </c:pt>
                <c:pt idx="223">
                  <c:v>-0.31226881139907564</c:v>
                </c:pt>
                <c:pt idx="224">
                  <c:v>-0.31226881139907564</c:v>
                </c:pt>
                <c:pt idx="225">
                  <c:v>-0.31226881139907564</c:v>
                </c:pt>
                <c:pt idx="226">
                  <c:v>-0.41264345756781784</c:v>
                </c:pt>
                <c:pt idx="227">
                  <c:v>-0.41264345756781784</c:v>
                </c:pt>
                <c:pt idx="228">
                  <c:v>-0.41264345756781784</c:v>
                </c:pt>
                <c:pt idx="229">
                  <c:v>-0.41264345756781784</c:v>
                </c:pt>
                <c:pt idx="230">
                  <c:v>-0.41264345756781784</c:v>
                </c:pt>
                <c:pt idx="231">
                  <c:v>-0.51301810373655998</c:v>
                </c:pt>
                <c:pt idx="232">
                  <c:v>-0.51301810373655998</c:v>
                </c:pt>
                <c:pt idx="233">
                  <c:v>-0.41264345756781784</c:v>
                </c:pt>
                <c:pt idx="234">
                  <c:v>-0.41264345756781784</c:v>
                </c:pt>
                <c:pt idx="235">
                  <c:v>-0.41264345756781784</c:v>
                </c:pt>
                <c:pt idx="236">
                  <c:v>-0.41264345756781784</c:v>
                </c:pt>
                <c:pt idx="237">
                  <c:v>-0.41264345756781784</c:v>
                </c:pt>
                <c:pt idx="238">
                  <c:v>-0.41264345756781784</c:v>
                </c:pt>
                <c:pt idx="239">
                  <c:v>-0.41264345756781784</c:v>
                </c:pt>
                <c:pt idx="240">
                  <c:v>-0.41264345756781784</c:v>
                </c:pt>
                <c:pt idx="241">
                  <c:v>-0.41264345756781784</c:v>
                </c:pt>
                <c:pt idx="242">
                  <c:v>-0.41264345756781784</c:v>
                </c:pt>
                <c:pt idx="243">
                  <c:v>-0.41264345756781784</c:v>
                </c:pt>
                <c:pt idx="244">
                  <c:v>-0.31226881139907564</c:v>
                </c:pt>
                <c:pt idx="245">
                  <c:v>-0.21189416523033344</c:v>
                </c:pt>
                <c:pt idx="246">
                  <c:v>-0.21189416523033344</c:v>
                </c:pt>
                <c:pt idx="247">
                  <c:v>-0.21189416523033344</c:v>
                </c:pt>
                <c:pt idx="248">
                  <c:v>-0.11151951906159124</c:v>
                </c:pt>
                <c:pt idx="249">
                  <c:v>-0.11151951906159124</c:v>
                </c:pt>
                <c:pt idx="250">
                  <c:v>-1.1144872892849045E-2</c:v>
                </c:pt>
                <c:pt idx="251">
                  <c:v>-1.1144872892849045E-2</c:v>
                </c:pt>
                <c:pt idx="252">
                  <c:v>-1.1144872892849045E-2</c:v>
                </c:pt>
                <c:pt idx="253">
                  <c:v>-1.1144872892849045E-2</c:v>
                </c:pt>
                <c:pt idx="254">
                  <c:v>-1.1144872892849045E-2</c:v>
                </c:pt>
                <c:pt idx="255">
                  <c:v>-1.1144872892849045E-2</c:v>
                </c:pt>
                <c:pt idx="256">
                  <c:v>-1.1144872892849045E-2</c:v>
                </c:pt>
                <c:pt idx="257">
                  <c:v>-1.1144872892849045E-2</c:v>
                </c:pt>
                <c:pt idx="258">
                  <c:v>-1.1144872892849045E-2</c:v>
                </c:pt>
                <c:pt idx="259">
                  <c:v>-1.1144872892849045E-2</c:v>
                </c:pt>
                <c:pt idx="260">
                  <c:v>-1.1144872892849045E-2</c:v>
                </c:pt>
                <c:pt idx="261">
                  <c:v>-1.1144872892849045E-2</c:v>
                </c:pt>
                <c:pt idx="262">
                  <c:v>-1.1144872892849045E-2</c:v>
                </c:pt>
                <c:pt idx="263">
                  <c:v>-1.1144872892849045E-2</c:v>
                </c:pt>
                <c:pt idx="264">
                  <c:v>8.9229773275893098E-2</c:v>
                </c:pt>
                <c:pt idx="265">
                  <c:v>8.9229773275893098E-2</c:v>
                </c:pt>
                <c:pt idx="266">
                  <c:v>-1.1144872892849045E-2</c:v>
                </c:pt>
                <c:pt idx="267">
                  <c:v>8.9229773275893098E-2</c:v>
                </c:pt>
                <c:pt idx="268">
                  <c:v>8.9229773275893098E-2</c:v>
                </c:pt>
                <c:pt idx="269">
                  <c:v>8.9229773275893098E-2</c:v>
                </c:pt>
                <c:pt idx="270">
                  <c:v>8.9229773275893098E-2</c:v>
                </c:pt>
                <c:pt idx="271">
                  <c:v>8.9229773275893098E-2</c:v>
                </c:pt>
                <c:pt idx="272">
                  <c:v>-1.1144872892849045E-2</c:v>
                </c:pt>
                <c:pt idx="273">
                  <c:v>8.9229773275893098E-2</c:v>
                </c:pt>
                <c:pt idx="274">
                  <c:v>-1.1144872892849045E-2</c:v>
                </c:pt>
                <c:pt idx="275">
                  <c:v>8.9229773275893098E-2</c:v>
                </c:pt>
                <c:pt idx="276">
                  <c:v>8.9229773275893098E-2</c:v>
                </c:pt>
                <c:pt idx="277">
                  <c:v>8.9229773275893098E-2</c:v>
                </c:pt>
                <c:pt idx="278">
                  <c:v>-1.1144872892849045E-2</c:v>
                </c:pt>
                <c:pt idx="279">
                  <c:v>-1.1144872892849045E-2</c:v>
                </c:pt>
                <c:pt idx="280">
                  <c:v>-1.1144872892849045E-2</c:v>
                </c:pt>
                <c:pt idx="281">
                  <c:v>8.9229773275893098E-2</c:v>
                </c:pt>
                <c:pt idx="282">
                  <c:v>8.9229773275893098E-2</c:v>
                </c:pt>
                <c:pt idx="283">
                  <c:v>0.18960441944463535</c:v>
                </c:pt>
                <c:pt idx="284">
                  <c:v>0.18960441944463535</c:v>
                </c:pt>
                <c:pt idx="285">
                  <c:v>0.18960441944463535</c:v>
                </c:pt>
                <c:pt idx="286">
                  <c:v>0.18960441944463535</c:v>
                </c:pt>
                <c:pt idx="287">
                  <c:v>0.18960441944463535</c:v>
                </c:pt>
                <c:pt idx="288">
                  <c:v>0.2899790656133775</c:v>
                </c:pt>
                <c:pt idx="289">
                  <c:v>0.2899790656133775</c:v>
                </c:pt>
                <c:pt idx="290">
                  <c:v>0.2899790656133775</c:v>
                </c:pt>
                <c:pt idx="291">
                  <c:v>0.2899790656133775</c:v>
                </c:pt>
                <c:pt idx="292">
                  <c:v>0.2899790656133775</c:v>
                </c:pt>
                <c:pt idx="293">
                  <c:v>0.2899790656133775</c:v>
                </c:pt>
                <c:pt idx="294">
                  <c:v>0.39035371178211964</c:v>
                </c:pt>
                <c:pt idx="295">
                  <c:v>0.2899790656133775</c:v>
                </c:pt>
                <c:pt idx="296">
                  <c:v>0.39035371178211964</c:v>
                </c:pt>
                <c:pt idx="297">
                  <c:v>0.39035371178211964</c:v>
                </c:pt>
                <c:pt idx="298">
                  <c:v>0.39035371178211964</c:v>
                </c:pt>
                <c:pt idx="299">
                  <c:v>0.39035371178211964</c:v>
                </c:pt>
                <c:pt idx="300">
                  <c:v>0.39035371178211964</c:v>
                </c:pt>
                <c:pt idx="301">
                  <c:v>0.39035371178211964</c:v>
                </c:pt>
                <c:pt idx="302">
                  <c:v>0.39035371178211964</c:v>
                </c:pt>
                <c:pt idx="303">
                  <c:v>0.49072835795086178</c:v>
                </c:pt>
                <c:pt idx="304">
                  <c:v>0.49072835795086178</c:v>
                </c:pt>
                <c:pt idx="305">
                  <c:v>0.49072835795086178</c:v>
                </c:pt>
                <c:pt idx="306">
                  <c:v>0.49072835795086178</c:v>
                </c:pt>
                <c:pt idx="307">
                  <c:v>0.49072835795086178</c:v>
                </c:pt>
                <c:pt idx="308">
                  <c:v>0.59110300411960415</c:v>
                </c:pt>
                <c:pt idx="309">
                  <c:v>0.59110300411960415</c:v>
                </c:pt>
                <c:pt idx="310">
                  <c:v>0.59110300411960415</c:v>
                </c:pt>
                <c:pt idx="311">
                  <c:v>0.59110300411960415</c:v>
                </c:pt>
                <c:pt idx="312">
                  <c:v>0.69147765028834629</c:v>
                </c:pt>
                <c:pt idx="313">
                  <c:v>0.59110300411960415</c:v>
                </c:pt>
                <c:pt idx="314">
                  <c:v>0.59110300411960415</c:v>
                </c:pt>
                <c:pt idx="315">
                  <c:v>0.59110300411960415</c:v>
                </c:pt>
                <c:pt idx="316">
                  <c:v>0.59110300411960415</c:v>
                </c:pt>
                <c:pt idx="317">
                  <c:v>0.59110300411960415</c:v>
                </c:pt>
                <c:pt idx="318">
                  <c:v>0.69147765028834629</c:v>
                </c:pt>
                <c:pt idx="319">
                  <c:v>0.69147765028834629</c:v>
                </c:pt>
                <c:pt idx="320">
                  <c:v>0.69147765028834629</c:v>
                </c:pt>
                <c:pt idx="321">
                  <c:v>0.69147765028834629</c:v>
                </c:pt>
                <c:pt idx="322">
                  <c:v>0.69147765028834629</c:v>
                </c:pt>
                <c:pt idx="323">
                  <c:v>0.69147765028834629</c:v>
                </c:pt>
                <c:pt idx="324">
                  <c:v>0.69147765028834629</c:v>
                </c:pt>
                <c:pt idx="325">
                  <c:v>0.69147765028834629</c:v>
                </c:pt>
                <c:pt idx="326">
                  <c:v>0.69147765028834629</c:v>
                </c:pt>
                <c:pt idx="327">
                  <c:v>0.69147765028834629</c:v>
                </c:pt>
                <c:pt idx="328">
                  <c:v>0.79185229645708843</c:v>
                </c:pt>
                <c:pt idx="329">
                  <c:v>0.69147765028834629</c:v>
                </c:pt>
                <c:pt idx="330">
                  <c:v>0.79185229645708843</c:v>
                </c:pt>
                <c:pt idx="331">
                  <c:v>0.79185229645708843</c:v>
                </c:pt>
                <c:pt idx="332">
                  <c:v>0.79185229645708843</c:v>
                </c:pt>
                <c:pt idx="333">
                  <c:v>0.79185229645708843</c:v>
                </c:pt>
                <c:pt idx="334">
                  <c:v>0.79185229645708843</c:v>
                </c:pt>
                <c:pt idx="335">
                  <c:v>0.79185229645708843</c:v>
                </c:pt>
                <c:pt idx="336">
                  <c:v>0.79185229645708843</c:v>
                </c:pt>
                <c:pt idx="337">
                  <c:v>0.79185229645708843</c:v>
                </c:pt>
                <c:pt idx="338">
                  <c:v>0.79185229645708843</c:v>
                </c:pt>
                <c:pt idx="339">
                  <c:v>0.79185229645708843</c:v>
                </c:pt>
                <c:pt idx="340">
                  <c:v>0.79185229645708843</c:v>
                </c:pt>
                <c:pt idx="341">
                  <c:v>0.79185229645708843</c:v>
                </c:pt>
                <c:pt idx="342">
                  <c:v>0.79185229645708843</c:v>
                </c:pt>
                <c:pt idx="343">
                  <c:v>0.79185229645708843</c:v>
                </c:pt>
                <c:pt idx="344">
                  <c:v>0.79185229645708843</c:v>
                </c:pt>
                <c:pt idx="345">
                  <c:v>0.79185229645708843</c:v>
                </c:pt>
                <c:pt idx="346">
                  <c:v>0.79185229645708843</c:v>
                </c:pt>
                <c:pt idx="347">
                  <c:v>0.79185229645708843</c:v>
                </c:pt>
                <c:pt idx="348">
                  <c:v>0.79185229645708843</c:v>
                </c:pt>
                <c:pt idx="349">
                  <c:v>0.79185229645708843</c:v>
                </c:pt>
                <c:pt idx="350">
                  <c:v>0.79185229645708843</c:v>
                </c:pt>
                <c:pt idx="351">
                  <c:v>0.79185229645708843</c:v>
                </c:pt>
                <c:pt idx="352">
                  <c:v>0.89222694262583069</c:v>
                </c:pt>
                <c:pt idx="353">
                  <c:v>0.89222694262583069</c:v>
                </c:pt>
                <c:pt idx="354">
                  <c:v>0.89222694262583069</c:v>
                </c:pt>
                <c:pt idx="355">
                  <c:v>0.89222694262583069</c:v>
                </c:pt>
                <c:pt idx="356">
                  <c:v>0.89222694262583069</c:v>
                </c:pt>
                <c:pt idx="357">
                  <c:v>0.89222694262583069</c:v>
                </c:pt>
                <c:pt idx="358">
                  <c:v>0.89222694262583069</c:v>
                </c:pt>
                <c:pt idx="359">
                  <c:v>0.89222694262583069</c:v>
                </c:pt>
                <c:pt idx="360">
                  <c:v>0.89222694262583069</c:v>
                </c:pt>
                <c:pt idx="361">
                  <c:v>0.89222694262583069</c:v>
                </c:pt>
                <c:pt idx="362">
                  <c:v>0.89222694262583069</c:v>
                </c:pt>
                <c:pt idx="363">
                  <c:v>0.89222694262583069</c:v>
                </c:pt>
                <c:pt idx="364">
                  <c:v>0.89222694262583069</c:v>
                </c:pt>
                <c:pt idx="365">
                  <c:v>0.89222694262583069</c:v>
                </c:pt>
                <c:pt idx="366">
                  <c:v>0.89222694262583069</c:v>
                </c:pt>
                <c:pt idx="367">
                  <c:v>0.89222694262583069</c:v>
                </c:pt>
                <c:pt idx="368">
                  <c:v>0.89222694262583069</c:v>
                </c:pt>
                <c:pt idx="369">
                  <c:v>0.89222694262583069</c:v>
                </c:pt>
                <c:pt idx="370">
                  <c:v>0.89222694262583069</c:v>
                </c:pt>
                <c:pt idx="371">
                  <c:v>0.89222694262583069</c:v>
                </c:pt>
                <c:pt idx="372">
                  <c:v>0.89222694262583069</c:v>
                </c:pt>
                <c:pt idx="373">
                  <c:v>0.89222694262583069</c:v>
                </c:pt>
                <c:pt idx="374">
                  <c:v>0.89222694262583069</c:v>
                </c:pt>
                <c:pt idx="375">
                  <c:v>0.89222694262583069</c:v>
                </c:pt>
                <c:pt idx="376">
                  <c:v>0.89222694262583069</c:v>
                </c:pt>
                <c:pt idx="377">
                  <c:v>0.89222694262583069</c:v>
                </c:pt>
                <c:pt idx="378">
                  <c:v>0.89222694262583069</c:v>
                </c:pt>
                <c:pt idx="379">
                  <c:v>0.89222694262583069</c:v>
                </c:pt>
                <c:pt idx="380">
                  <c:v>0.89222694262583069</c:v>
                </c:pt>
                <c:pt idx="381">
                  <c:v>0.89222694262583069</c:v>
                </c:pt>
                <c:pt idx="382">
                  <c:v>0.89222694262583069</c:v>
                </c:pt>
                <c:pt idx="383">
                  <c:v>0.89222694262583069</c:v>
                </c:pt>
                <c:pt idx="384">
                  <c:v>0.89222694262583069</c:v>
                </c:pt>
                <c:pt idx="385">
                  <c:v>0.89222694262583069</c:v>
                </c:pt>
                <c:pt idx="386">
                  <c:v>0.89222694262583069</c:v>
                </c:pt>
                <c:pt idx="387">
                  <c:v>0.89222694262583069</c:v>
                </c:pt>
                <c:pt idx="388">
                  <c:v>0.89222694262583069</c:v>
                </c:pt>
                <c:pt idx="389">
                  <c:v>0.89222694262583069</c:v>
                </c:pt>
                <c:pt idx="390">
                  <c:v>0.99260158879457272</c:v>
                </c:pt>
                <c:pt idx="391">
                  <c:v>0.99260158879457272</c:v>
                </c:pt>
                <c:pt idx="392">
                  <c:v>0.99260158879457272</c:v>
                </c:pt>
                <c:pt idx="393">
                  <c:v>0.99260158879457272</c:v>
                </c:pt>
                <c:pt idx="394">
                  <c:v>1.092976234963315</c:v>
                </c:pt>
                <c:pt idx="395">
                  <c:v>1.092976234963315</c:v>
                </c:pt>
                <c:pt idx="396">
                  <c:v>1.092976234963315</c:v>
                </c:pt>
                <c:pt idx="397">
                  <c:v>1.092976234963315</c:v>
                </c:pt>
                <c:pt idx="398">
                  <c:v>1.193350881132057</c:v>
                </c:pt>
                <c:pt idx="399">
                  <c:v>1.193350881132057</c:v>
                </c:pt>
                <c:pt idx="400">
                  <c:v>1.193350881132057</c:v>
                </c:pt>
                <c:pt idx="401">
                  <c:v>1.193350881132057</c:v>
                </c:pt>
                <c:pt idx="402">
                  <c:v>1.193350881132057</c:v>
                </c:pt>
                <c:pt idx="403">
                  <c:v>1.193350881132057</c:v>
                </c:pt>
                <c:pt idx="404">
                  <c:v>1.193350881132057</c:v>
                </c:pt>
                <c:pt idx="405">
                  <c:v>1.2937255273007993</c:v>
                </c:pt>
                <c:pt idx="406">
                  <c:v>1.2937255273007993</c:v>
                </c:pt>
                <c:pt idx="407">
                  <c:v>1.2937255273007993</c:v>
                </c:pt>
                <c:pt idx="408">
                  <c:v>1.2937255273007993</c:v>
                </c:pt>
                <c:pt idx="409">
                  <c:v>1.2937255273007993</c:v>
                </c:pt>
                <c:pt idx="410">
                  <c:v>1.2937255273007993</c:v>
                </c:pt>
                <c:pt idx="411">
                  <c:v>1.2937255273007993</c:v>
                </c:pt>
                <c:pt idx="412">
                  <c:v>1.2937255273007993</c:v>
                </c:pt>
                <c:pt idx="413">
                  <c:v>1.2937255273007993</c:v>
                </c:pt>
                <c:pt idx="414">
                  <c:v>1.3941001734695417</c:v>
                </c:pt>
                <c:pt idx="415">
                  <c:v>1.3941001734695417</c:v>
                </c:pt>
                <c:pt idx="416">
                  <c:v>1.3941001734695417</c:v>
                </c:pt>
                <c:pt idx="417">
                  <c:v>1.3941001734695417</c:v>
                </c:pt>
                <c:pt idx="418">
                  <c:v>1.3941001734695417</c:v>
                </c:pt>
                <c:pt idx="419">
                  <c:v>1.3941001734695417</c:v>
                </c:pt>
                <c:pt idx="420">
                  <c:v>1.3941001734695417</c:v>
                </c:pt>
                <c:pt idx="421">
                  <c:v>1.3941001734695417</c:v>
                </c:pt>
                <c:pt idx="422">
                  <c:v>1.3941001734695417</c:v>
                </c:pt>
                <c:pt idx="423">
                  <c:v>1.3941001734695417</c:v>
                </c:pt>
                <c:pt idx="424">
                  <c:v>1.3941001734695417</c:v>
                </c:pt>
                <c:pt idx="425">
                  <c:v>1.3941001734695417</c:v>
                </c:pt>
                <c:pt idx="426">
                  <c:v>1.3941001734695417</c:v>
                </c:pt>
                <c:pt idx="427">
                  <c:v>1.4944748196382838</c:v>
                </c:pt>
                <c:pt idx="428">
                  <c:v>1.4944748196382838</c:v>
                </c:pt>
                <c:pt idx="429">
                  <c:v>1.4944748196382838</c:v>
                </c:pt>
                <c:pt idx="430">
                  <c:v>1.4944748196382838</c:v>
                </c:pt>
                <c:pt idx="431">
                  <c:v>1.4944748196382838</c:v>
                </c:pt>
                <c:pt idx="432">
                  <c:v>1.4944748196382838</c:v>
                </c:pt>
                <c:pt idx="433">
                  <c:v>1.594849465807026</c:v>
                </c:pt>
                <c:pt idx="434">
                  <c:v>1.594849465807026</c:v>
                </c:pt>
                <c:pt idx="435">
                  <c:v>1.594849465807026</c:v>
                </c:pt>
                <c:pt idx="436">
                  <c:v>1.4944748196382838</c:v>
                </c:pt>
                <c:pt idx="437">
                  <c:v>1.4944748196382838</c:v>
                </c:pt>
                <c:pt idx="438">
                  <c:v>1.4944748196382838</c:v>
                </c:pt>
                <c:pt idx="439">
                  <c:v>1.4944748196382838</c:v>
                </c:pt>
                <c:pt idx="440">
                  <c:v>1.4944748196382838</c:v>
                </c:pt>
                <c:pt idx="441">
                  <c:v>1.3941001734695417</c:v>
                </c:pt>
                <c:pt idx="442">
                  <c:v>1.4944748196382838</c:v>
                </c:pt>
                <c:pt idx="443">
                  <c:v>1.3941001734695417</c:v>
                </c:pt>
                <c:pt idx="444">
                  <c:v>1.3941001734695417</c:v>
                </c:pt>
                <c:pt idx="445">
                  <c:v>1.3941001734695417</c:v>
                </c:pt>
                <c:pt idx="446">
                  <c:v>1.3941001734695417</c:v>
                </c:pt>
                <c:pt idx="447">
                  <c:v>1.3941001734695417</c:v>
                </c:pt>
                <c:pt idx="448">
                  <c:v>1.3941001734695417</c:v>
                </c:pt>
                <c:pt idx="449">
                  <c:v>1.3941001734695417</c:v>
                </c:pt>
                <c:pt idx="450">
                  <c:v>1.3941001734695417</c:v>
                </c:pt>
                <c:pt idx="451">
                  <c:v>1.3941001734695417</c:v>
                </c:pt>
                <c:pt idx="452">
                  <c:v>1.3941001734695417</c:v>
                </c:pt>
                <c:pt idx="453">
                  <c:v>1.3941001734695417</c:v>
                </c:pt>
                <c:pt idx="454">
                  <c:v>1.3941001734695417</c:v>
                </c:pt>
                <c:pt idx="455">
                  <c:v>1.3941001734695417</c:v>
                </c:pt>
                <c:pt idx="456">
                  <c:v>1.3941001734695417</c:v>
                </c:pt>
                <c:pt idx="457">
                  <c:v>1.3941001734695417</c:v>
                </c:pt>
                <c:pt idx="458">
                  <c:v>1.3941001734695417</c:v>
                </c:pt>
                <c:pt idx="459">
                  <c:v>1.2937255273007993</c:v>
                </c:pt>
                <c:pt idx="460">
                  <c:v>1.3941001734695417</c:v>
                </c:pt>
                <c:pt idx="461">
                  <c:v>1.2937255273007993</c:v>
                </c:pt>
                <c:pt idx="462">
                  <c:v>1.2937255273007993</c:v>
                </c:pt>
                <c:pt idx="463">
                  <c:v>1.2937255273007993</c:v>
                </c:pt>
                <c:pt idx="464">
                  <c:v>1.2937255273007993</c:v>
                </c:pt>
                <c:pt idx="465">
                  <c:v>1.2937255273007993</c:v>
                </c:pt>
                <c:pt idx="466">
                  <c:v>1.2937255273007993</c:v>
                </c:pt>
                <c:pt idx="467">
                  <c:v>1.2937255273007993</c:v>
                </c:pt>
                <c:pt idx="468">
                  <c:v>1.2937255273007993</c:v>
                </c:pt>
                <c:pt idx="469">
                  <c:v>1.2937255273007993</c:v>
                </c:pt>
                <c:pt idx="470">
                  <c:v>1.2937255273007993</c:v>
                </c:pt>
                <c:pt idx="471">
                  <c:v>1.2937255273007993</c:v>
                </c:pt>
                <c:pt idx="472">
                  <c:v>1.2937255273007993</c:v>
                </c:pt>
                <c:pt idx="473">
                  <c:v>1.2937255273007993</c:v>
                </c:pt>
                <c:pt idx="474">
                  <c:v>1.2937255273007993</c:v>
                </c:pt>
                <c:pt idx="475">
                  <c:v>1.2937255273007993</c:v>
                </c:pt>
                <c:pt idx="476">
                  <c:v>1.2937255273007993</c:v>
                </c:pt>
                <c:pt idx="477">
                  <c:v>1.2937255273007993</c:v>
                </c:pt>
                <c:pt idx="478">
                  <c:v>1.2937255273007993</c:v>
                </c:pt>
                <c:pt idx="479">
                  <c:v>1.2937255273007993</c:v>
                </c:pt>
                <c:pt idx="480">
                  <c:v>1.193350881132057</c:v>
                </c:pt>
                <c:pt idx="481">
                  <c:v>1.193350881132057</c:v>
                </c:pt>
                <c:pt idx="482">
                  <c:v>1.193350881132057</c:v>
                </c:pt>
                <c:pt idx="483">
                  <c:v>1.193350881132057</c:v>
                </c:pt>
                <c:pt idx="484">
                  <c:v>1.193350881132057</c:v>
                </c:pt>
                <c:pt idx="485">
                  <c:v>1.193350881132057</c:v>
                </c:pt>
                <c:pt idx="486">
                  <c:v>1.193350881132057</c:v>
                </c:pt>
                <c:pt idx="487">
                  <c:v>1.193350881132057</c:v>
                </c:pt>
                <c:pt idx="488">
                  <c:v>1.193350881132057</c:v>
                </c:pt>
                <c:pt idx="489">
                  <c:v>1.193350881132057</c:v>
                </c:pt>
                <c:pt idx="490">
                  <c:v>1.193350881132057</c:v>
                </c:pt>
                <c:pt idx="491">
                  <c:v>1.193350881132057</c:v>
                </c:pt>
                <c:pt idx="492">
                  <c:v>1.2937255273007993</c:v>
                </c:pt>
                <c:pt idx="493">
                  <c:v>1.2937255273007993</c:v>
                </c:pt>
                <c:pt idx="494">
                  <c:v>1.2937255273007993</c:v>
                </c:pt>
                <c:pt idx="495">
                  <c:v>1.2937255273007993</c:v>
                </c:pt>
                <c:pt idx="496">
                  <c:v>1.2937255273007993</c:v>
                </c:pt>
                <c:pt idx="497">
                  <c:v>1.2937255273007993</c:v>
                </c:pt>
                <c:pt idx="498">
                  <c:v>1.2937255273007993</c:v>
                </c:pt>
                <c:pt idx="499">
                  <c:v>1.2937255273007993</c:v>
                </c:pt>
                <c:pt idx="500">
                  <c:v>1.2937255273007993</c:v>
                </c:pt>
                <c:pt idx="501">
                  <c:v>1.3941001734695417</c:v>
                </c:pt>
                <c:pt idx="502">
                  <c:v>1.3941001734695417</c:v>
                </c:pt>
                <c:pt idx="503">
                  <c:v>1.3941001734695417</c:v>
                </c:pt>
                <c:pt idx="504">
                  <c:v>1.3941001734695417</c:v>
                </c:pt>
                <c:pt idx="505">
                  <c:v>1.3941001734695417</c:v>
                </c:pt>
                <c:pt idx="506">
                  <c:v>1.3941001734695417</c:v>
                </c:pt>
                <c:pt idx="507">
                  <c:v>1.3941001734695417</c:v>
                </c:pt>
                <c:pt idx="508">
                  <c:v>1.3941001734695417</c:v>
                </c:pt>
                <c:pt idx="509">
                  <c:v>1.3941001734695417</c:v>
                </c:pt>
                <c:pt idx="510">
                  <c:v>1.3941001734695417</c:v>
                </c:pt>
                <c:pt idx="511">
                  <c:v>1.3941001734695417</c:v>
                </c:pt>
                <c:pt idx="512">
                  <c:v>1.3941001734695417</c:v>
                </c:pt>
                <c:pt idx="513">
                  <c:v>1.3941001734695417</c:v>
                </c:pt>
                <c:pt idx="514">
                  <c:v>1.3941001734695417</c:v>
                </c:pt>
                <c:pt idx="515">
                  <c:v>1.3941001734695417</c:v>
                </c:pt>
                <c:pt idx="516">
                  <c:v>1.3941001734695417</c:v>
                </c:pt>
                <c:pt idx="517">
                  <c:v>1.3941001734695417</c:v>
                </c:pt>
                <c:pt idx="518">
                  <c:v>1.3941001734695417</c:v>
                </c:pt>
                <c:pt idx="519">
                  <c:v>1.3941001734695417</c:v>
                </c:pt>
                <c:pt idx="520">
                  <c:v>1.3941001734695417</c:v>
                </c:pt>
                <c:pt idx="521">
                  <c:v>1.3941001734695417</c:v>
                </c:pt>
                <c:pt idx="522">
                  <c:v>1.3941001734695417</c:v>
                </c:pt>
                <c:pt idx="523">
                  <c:v>1.2937255273007993</c:v>
                </c:pt>
                <c:pt idx="524">
                  <c:v>1.2937255273007993</c:v>
                </c:pt>
                <c:pt idx="525">
                  <c:v>1.2937255273007993</c:v>
                </c:pt>
                <c:pt idx="526">
                  <c:v>1.2937255273007993</c:v>
                </c:pt>
                <c:pt idx="527">
                  <c:v>1.2937255273007993</c:v>
                </c:pt>
                <c:pt idx="528">
                  <c:v>1.2937255273007993</c:v>
                </c:pt>
                <c:pt idx="529">
                  <c:v>1.2937255273007993</c:v>
                </c:pt>
                <c:pt idx="530">
                  <c:v>1.193350881132057</c:v>
                </c:pt>
                <c:pt idx="531">
                  <c:v>1.193350881132057</c:v>
                </c:pt>
                <c:pt idx="532">
                  <c:v>1.193350881132057</c:v>
                </c:pt>
                <c:pt idx="533">
                  <c:v>1.193350881132057</c:v>
                </c:pt>
                <c:pt idx="534">
                  <c:v>1.193350881132057</c:v>
                </c:pt>
                <c:pt idx="535">
                  <c:v>1.092976234963315</c:v>
                </c:pt>
                <c:pt idx="536">
                  <c:v>1.092976234963315</c:v>
                </c:pt>
                <c:pt idx="537">
                  <c:v>1.092976234963315</c:v>
                </c:pt>
                <c:pt idx="538">
                  <c:v>1.092976234963315</c:v>
                </c:pt>
                <c:pt idx="539">
                  <c:v>0.99260158879457272</c:v>
                </c:pt>
                <c:pt idx="540">
                  <c:v>0.99260158879457272</c:v>
                </c:pt>
                <c:pt idx="541">
                  <c:v>0.99260158879457272</c:v>
                </c:pt>
                <c:pt idx="542">
                  <c:v>0.99260158879457272</c:v>
                </c:pt>
                <c:pt idx="543">
                  <c:v>0.99260158879457272</c:v>
                </c:pt>
                <c:pt idx="544">
                  <c:v>0.89222694262583069</c:v>
                </c:pt>
                <c:pt idx="545">
                  <c:v>0.89222694262583069</c:v>
                </c:pt>
                <c:pt idx="546">
                  <c:v>0.89222694262583069</c:v>
                </c:pt>
                <c:pt idx="547">
                  <c:v>0.89222694262583069</c:v>
                </c:pt>
                <c:pt idx="548">
                  <c:v>0.79185229645708843</c:v>
                </c:pt>
                <c:pt idx="549">
                  <c:v>0.79185229645708843</c:v>
                </c:pt>
                <c:pt idx="550">
                  <c:v>0.79185229645708843</c:v>
                </c:pt>
                <c:pt idx="551">
                  <c:v>0.79185229645708843</c:v>
                </c:pt>
                <c:pt idx="552">
                  <c:v>0.79185229645708843</c:v>
                </c:pt>
                <c:pt idx="553">
                  <c:v>0.79185229645708843</c:v>
                </c:pt>
                <c:pt idx="554">
                  <c:v>0.79185229645708843</c:v>
                </c:pt>
                <c:pt idx="555">
                  <c:v>0.69147765028834629</c:v>
                </c:pt>
                <c:pt idx="556">
                  <c:v>0.69147765028834629</c:v>
                </c:pt>
                <c:pt idx="557">
                  <c:v>0.69147765028834629</c:v>
                </c:pt>
                <c:pt idx="558">
                  <c:v>0.69147765028834629</c:v>
                </c:pt>
                <c:pt idx="559">
                  <c:v>0.69147765028834629</c:v>
                </c:pt>
                <c:pt idx="560">
                  <c:v>0.69147765028834629</c:v>
                </c:pt>
                <c:pt idx="561">
                  <c:v>0.59110300411960415</c:v>
                </c:pt>
                <c:pt idx="562">
                  <c:v>0.59110300411960415</c:v>
                </c:pt>
                <c:pt idx="563">
                  <c:v>0.59110300411960415</c:v>
                </c:pt>
                <c:pt idx="564">
                  <c:v>0.69147765028834629</c:v>
                </c:pt>
                <c:pt idx="565">
                  <c:v>0.59110300411960415</c:v>
                </c:pt>
                <c:pt idx="566">
                  <c:v>0.59110300411960415</c:v>
                </c:pt>
                <c:pt idx="567">
                  <c:v>0.59110300411960415</c:v>
                </c:pt>
                <c:pt idx="568">
                  <c:v>0.59110300411960415</c:v>
                </c:pt>
                <c:pt idx="569">
                  <c:v>0.49072835795086178</c:v>
                </c:pt>
                <c:pt idx="570">
                  <c:v>0.49072835795086178</c:v>
                </c:pt>
                <c:pt idx="571">
                  <c:v>0.49072835795086178</c:v>
                </c:pt>
                <c:pt idx="572">
                  <c:v>0.49072835795086178</c:v>
                </c:pt>
                <c:pt idx="573">
                  <c:v>0.39035371178211964</c:v>
                </c:pt>
                <c:pt idx="574">
                  <c:v>0.39035371178211964</c:v>
                </c:pt>
                <c:pt idx="575">
                  <c:v>0.2899790656133775</c:v>
                </c:pt>
                <c:pt idx="576">
                  <c:v>0.39035371178211964</c:v>
                </c:pt>
                <c:pt idx="577">
                  <c:v>0.39035371178211964</c:v>
                </c:pt>
                <c:pt idx="578">
                  <c:v>0.39035371178211964</c:v>
                </c:pt>
                <c:pt idx="579">
                  <c:v>0.39035371178211964</c:v>
                </c:pt>
                <c:pt idx="580">
                  <c:v>0.39035371178211964</c:v>
                </c:pt>
                <c:pt idx="581">
                  <c:v>0.39035371178211964</c:v>
                </c:pt>
                <c:pt idx="582">
                  <c:v>0.39035371178211964</c:v>
                </c:pt>
                <c:pt idx="583">
                  <c:v>0.39035371178211964</c:v>
                </c:pt>
                <c:pt idx="584">
                  <c:v>0.39035371178211964</c:v>
                </c:pt>
                <c:pt idx="585">
                  <c:v>0.39035371178211964</c:v>
                </c:pt>
                <c:pt idx="586">
                  <c:v>0.39035371178211964</c:v>
                </c:pt>
                <c:pt idx="587">
                  <c:v>0.39035371178211964</c:v>
                </c:pt>
                <c:pt idx="588">
                  <c:v>0.49072835795086178</c:v>
                </c:pt>
                <c:pt idx="589">
                  <c:v>0.39035371178211964</c:v>
                </c:pt>
                <c:pt idx="590">
                  <c:v>0.39035371178211964</c:v>
                </c:pt>
                <c:pt idx="591">
                  <c:v>0.39035371178211964</c:v>
                </c:pt>
                <c:pt idx="592">
                  <c:v>0.39035371178211964</c:v>
                </c:pt>
                <c:pt idx="593">
                  <c:v>0.2899790656133775</c:v>
                </c:pt>
                <c:pt idx="594">
                  <c:v>0.2899790656133775</c:v>
                </c:pt>
                <c:pt idx="595">
                  <c:v>0.2899790656133775</c:v>
                </c:pt>
                <c:pt idx="596">
                  <c:v>0.2899790656133775</c:v>
                </c:pt>
                <c:pt idx="597">
                  <c:v>0.2899790656133775</c:v>
                </c:pt>
                <c:pt idx="598">
                  <c:v>0.2899790656133775</c:v>
                </c:pt>
                <c:pt idx="599">
                  <c:v>0.2899790656133775</c:v>
                </c:pt>
                <c:pt idx="600">
                  <c:v>0.2899790656133775</c:v>
                </c:pt>
                <c:pt idx="601">
                  <c:v>0.2899790656133775</c:v>
                </c:pt>
                <c:pt idx="602">
                  <c:v>0.2899790656133775</c:v>
                </c:pt>
                <c:pt idx="603">
                  <c:v>0.2899790656133775</c:v>
                </c:pt>
                <c:pt idx="604">
                  <c:v>0.2899790656133775</c:v>
                </c:pt>
                <c:pt idx="605">
                  <c:v>0.39035371178211964</c:v>
                </c:pt>
                <c:pt idx="606">
                  <c:v>0.59110300411960415</c:v>
                </c:pt>
                <c:pt idx="607">
                  <c:v>0.49072835795086178</c:v>
                </c:pt>
                <c:pt idx="608">
                  <c:v>0.39035371178211964</c:v>
                </c:pt>
                <c:pt idx="609">
                  <c:v>0.39035371178211964</c:v>
                </c:pt>
                <c:pt idx="610">
                  <c:v>0.39035371178211964</c:v>
                </c:pt>
                <c:pt idx="611">
                  <c:v>0.39035371178211964</c:v>
                </c:pt>
                <c:pt idx="612">
                  <c:v>0.39035371178211964</c:v>
                </c:pt>
                <c:pt idx="613">
                  <c:v>0.39035371178211964</c:v>
                </c:pt>
                <c:pt idx="614">
                  <c:v>0.39035371178211964</c:v>
                </c:pt>
                <c:pt idx="615">
                  <c:v>0.39035371178211964</c:v>
                </c:pt>
                <c:pt idx="616">
                  <c:v>0.39035371178211964</c:v>
                </c:pt>
                <c:pt idx="617">
                  <c:v>0.39035371178211964</c:v>
                </c:pt>
                <c:pt idx="618">
                  <c:v>0.39035371178211964</c:v>
                </c:pt>
                <c:pt idx="619">
                  <c:v>0.39035371178211964</c:v>
                </c:pt>
                <c:pt idx="620">
                  <c:v>0.39035371178211964</c:v>
                </c:pt>
                <c:pt idx="621">
                  <c:v>0.39035371178211964</c:v>
                </c:pt>
                <c:pt idx="622">
                  <c:v>0.39035371178211964</c:v>
                </c:pt>
                <c:pt idx="623">
                  <c:v>0.39035371178211964</c:v>
                </c:pt>
                <c:pt idx="624">
                  <c:v>0.39035371178211964</c:v>
                </c:pt>
                <c:pt idx="625">
                  <c:v>0.39035371178211964</c:v>
                </c:pt>
                <c:pt idx="626">
                  <c:v>0.39035371178211964</c:v>
                </c:pt>
                <c:pt idx="627">
                  <c:v>0.39035371178211964</c:v>
                </c:pt>
                <c:pt idx="628">
                  <c:v>0.39035371178211964</c:v>
                </c:pt>
                <c:pt idx="629">
                  <c:v>0.39035371178211964</c:v>
                </c:pt>
                <c:pt idx="630">
                  <c:v>0.39035371178211964</c:v>
                </c:pt>
                <c:pt idx="631">
                  <c:v>0.39035371178211964</c:v>
                </c:pt>
                <c:pt idx="632">
                  <c:v>0.39035371178211964</c:v>
                </c:pt>
                <c:pt idx="633">
                  <c:v>0.39035371178211964</c:v>
                </c:pt>
                <c:pt idx="634">
                  <c:v>0.39035371178211964</c:v>
                </c:pt>
                <c:pt idx="635">
                  <c:v>0.39035371178211964</c:v>
                </c:pt>
                <c:pt idx="636">
                  <c:v>0.39035371178211964</c:v>
                </c:pt>
                <c:pt idx="637">
                  <c:v>0.39035371178211964</c:v>
                </c:pt>
                <c:pt idx="638">
                  <c:v>0.39035371178211964</c:v>
                </c:pt>
                <c:pt idx="639">
                  <c:v>0.39035371178211964</c:v>
                </c:pt>
                <c:pt idx="640">
                  <c:v>0.39035371178211964</c:v>
                </c:pt>
                <c:pt idx="641">
                  <c:v>0.39035371178211964</c:v>
                </c:pt>
                <c:pt idx="642">
                  <c:v>0.39035371178211964</c:v>
                </c:pt>
                <c:pt idx="643">
                  <c:v>0.49072835795086178</c:v>
                </c:pt>
                <c:pt idx="644">
                  <c:v>0.49072835795086178</c:v>
                </c:pt>
                <c:pt idx="645">
                  <c:v>0.49072835795086178</c:v>
                </c:pt>
                <c:pt idx="646">
                  <c:v>0.49072835795086178</c:v>
                </c:pt>
                <c:pt idx="647">
                  <c:v>0.49072835795086178</c:v>
                </c:pt>
                <c:pt idx="648">
                  <c:v>0.49072835795086178</c:v>
                </c:pt>
                <c:pt idx="649">
                  <c:v>0.49072835795086178</c:v>
                </c:pt>
                <c:pt idx="650">
                  <c:v>0.49072835795086178</c:v>
                </c:pt>
                <c:pt idx="651">
                  <c:v>0.49072835795086178</c:v>
                </c:pt>
                <c:pt idx="652">
                  <c:v>0.49072835795086178</c:v>
                </c:pt>
                <c:pt idx="653">
                  <c:v>0.49072835795086178</c:v>
                </c:pt>
                <c:pt idx="654">
                  <c:v>0.49072835795086178</c:v>
                </c:pt>
                <c:pt idx="655">
                  <c:v>0.39035371178211964</c:v>
                </c:pt>
                <c:pt idx="656">
                  <c:v>0.39035371178211964</c:v>
                </c:pt>
                <c:pt idx="657">
                  <c:v>0.49072835795086178</c:v>
                </c:pt>
                <c:pt idx="658">
                  <c:v>0.39035371178211964</c:v>
                </c:pt>
                <c:pt idx="659">
                  <c:v>0.39035371178211964</c:v>
                </c:pt>
                <c:pt idx="660">
                  <c:v>0.39035371178211964</c:v>
                </c:pt>
                <c:pt idx="661">
                  <c:v>0.2899790656133775</c:v>
                </c:pt>
                <c:pt idx="662">
                  <c:v>0.2899790656133775</c:v>
                </c:pt>
                <c:pt idx="663">
                  <c:v>0.2899790656133775</c:v>
                </c:pt>
                <c:pt idx="664">
                  <c:v>0.2899790656133775</c:v>
                </c:pt>
                <c:pt idx="665">
                  <c:v>0.2899790656133775</c:v>
                </c:pt>
                <c:pt idx="666">
                  <c:v>0.2899790656133775</c:v>
                </c:pt>
                <c:pt idx="667">
                  <c:v>0.2899790656133775</c:v>
                </c:pt>
                <c:pt idx="668">
                  <c:v>0.2899790656133775</c:v>
                </c:pt>
                <c:pt idx="669">
                  <c:v>0.2899790656133775</c:v>
                </c:pt>
                <c:pt idx="670">
                  <c:v>0.2899790656133775</c:v>
                </c:pt>
                <c:pt idx="671">
                  <c:v>0.2899790656133775</c:v>
                </c:pt>
                <c:pt idx="672">
                  <c:v>0.18960441944463535</c:v>
                </c:pt>
                <c:pt idx="673">
                  <c:v>0.2899790656133775</c:v>
                </c:pt>
                <c:pt idx="674">
                  <c:v>0.18960441944463535</c:v>
                </c:pt>
                <c:pt idx="675">
                  <c:v>0.18960441944463535</c:v>
                </c:pt>
                <c:pt idx="676">
                  <c:v>0.18960441944463535</c:v>
                </c:pt>
                <c:pt idx="677">
                  <c:v>0.18960441944463535</c:v>
                </c:pt>
                <c:pt idx="678">
                  <c:v>0.18960441944463535</c:v>
                </c:pt>
                <c:pt idx="679">
                  <c:v>0.18960441944463535</c:v>
                </c:pt>
                <c:pt idx="680">
                  <c:v>0.2899790656133775</c:v>
                </c:pt>
                <c:pt idx="681">
                  <c:v>0.2899790656133775</c:v>
                </c:pt>
                <c:pt idx="682">
                  <c:v>0.18960441944463535</c:v>
                </c:pt>
                <c:pt idx="683">
                  <c:v>8.9229773275893098E-2</c:v>
                </c:pt>
                <c:pt idx="684">
                  <c:v>0.18960441944463535</c:v>
                </c:pt>
                <c:pt idx="685">
                  <c:v>0.2899790656133775</c:v>
                </c:pt>
                <c:pt idx="686">
                  <c:v>0.18960441944463535</c:v>
                </c:pt>
                <c:pt idx="687">
                  <c:v>0.18960441944463535</c:v>
                </c:pt>
                <c:pt idx="688">
                  <c:v>0.18960441944463535</c:v>
                </c:pt>
                <c:pt idx="689">
                  <c:v>0.18960441944463535</c:v>
                </c:pt>
                <c:pt idx="690">
                  <c:v>8.9229773275893098E-2</c:v>
                </c:pt>
                <c:pt idx="691">
                  <c:v>8.9229773275893098E-2</c:v>
                </c:pt>
                <c:pt idx="692">
                  <c:v>0.18960441944463535</c:v>
                </c:pt>
                <c:pt idx="693">
                  <c:v>0.18960441944463535</c:v>
                </c:pt>
                <c:pt idx="694">
                  <c:v>0.18960441944463535</c:v>
                </c:pt>
                <c:pt idx="695">
                  <c:v>0.18960441944463535</c:v>
                </c:pt>
                <c:pt idx="696">
                  <c:v>0.18960441944463535</c:v>
                </c:pt>
                <c:pt idx="697">
                  <c:v>0.18960441944463535</c:v>
                </c:pt>
                <c:pt idx="698">
                  <c:v>0.18960441944463535</c:v>
                </c:pt>
                <c:pt idx="699">
                  <c:v>0.18960441944463535</c:v>
                </c:pt>
                <c:pt idx="700">
                  <c:v>0.18960441944463535</c:v>
                </c:pt>
                <c:pt idx="701">
                  <c:v>0.18960441944463535</c:v>
                </c:pt>
                <c:pt idx="702">
                  <c:v>0.18960441944463535</c:v>
                </c:pt>
                <c:pt idx="703">
                  <c:v>8.9229773275893098E-2</c:v>
                </c:pt>
                <c:pt idx="704">
                  <c:v>0.18960441944463535</c:v>
                </c:pt>
                <c:pt idx="705">
                  <c:v>0.18960441944463535</c:v>
                </c:pt>
                <c:pt idx="706">
                  <c:v>0.18960441944463535</c:v>
                </c:pt>
                <c:pt idx="707">
                  <c:v>0.18960441944463535</c:v>
                </c:pt>
                <c:pt idx="708">
                  <c:v>0.18960441944463535</c:v>
                </c:pt>
                <c:pt idx="709">
                  <c:v>0.18960441944463535</c:v>
                </c:pt>
                <c:pt idx="710">
                  <c:v>0.18960441944463535</c:v>
                </c:pt>
                <c:pt idx="711">
                  <c:v>0.18960441944463535</c:v>
                </c:pt>
                <c:pt idx="712">
                  <c:v>0.18960441944463535</c:v>
                </c:pt>
                <c:pt idx="713">
                  <c:v>0.18960441944463535</c:v>
                </c:pt>
                <c:pt idx="714">
                  <c:v>0.18960441944463535</c:v>
                </c:pt>
                <c:pt idx="715">
                  <c:v>0.18960441944463535</c:v>
                </c:pt>
                <c:pt idx="716">
                  <c:v>0.18960441944463535</c:v>
                </c:pt>
                <c:pt idx="717">
                  <c:v>0.2899790656133775</c:v>
                </c:pt>
                <c:pt idx="718">
                  <c:v>0.2899790656133775</c:v>
                </c:pt>
                <c:pt idx="719">
                  <c:v>0.2899790656133775</c:v>
                </c:pt>
                <c:pt idx="720">
                  <c:v>0.2899790656133775</c:v>
                </c:pt>
                <c:pt idx="721">
                  <c:v>0.2899790656133775</c:v>
                </c:pt>
                <c:pt idx="722">
                  <c:v>0.2899790656133775</c:v>
                </c:pt>
                <c:pt idx="723">
                  <c:v>0.2899790656133775</c:v>
                </c:pt>
                <c:pt idx="724">
                  <c:v>0.2899790656133775</c:v>
                </c:pt>
                <c:pt idx="725">
                  <c:v>0.2899790656133775</c:v>
                </c:pt>
                <c:pt idx="726">
                  <c:v>0.2899790656133775</c:v>
                </c:pt>
                <c:pt idx="727">
                  <c:v>0.2899790656133775</c:v>
                </c:pt>
                <c:pt idx="728">
                  <c:v>0.2899790656133775</c:v>
                </c:pt>
                <c:pt idx="729">
                  <c:v>0.2899790656133775</c:v>
                </c:pt>
                <c:pt idx="730">
                  <c:v>0.2899790656133775</c:v>
                </c:pt>
                <c:pt idx="731">
                  <c:v>0.2899790656133775</c:v>
                </c:pt>
                <c:pt idx="732">
                  <c:v>0.2899790656133775</c:v>
                </c:pt>
                <c:pt idx="733">
                  <c:v>0.39035371178211964</c:v>
                </c:pt>
                <c:pt idx="734">
                  <c:v>0.2899790656133775</c:v>
                </c:pt>
                <c:pt idx="735">
                  <c:v>0.39035371178211964</c:v>
                </c:pt>
                <c:pt idx="736">
                  <c:v>0.2899790656133775</c:v>
                </c:pt>
                <c:pt idx="737">
                  <c:v>0.2899790656133775</c:v>
                </c:pt>
                <c:pt idx="738">
                  <c:v>0.2899790656133775</c:v>
                </c:pt>
                <c:pt idx="739">
                  <c:v>0.2899790656133775</c:v>
                </c:pt>
                <c:pt idx="740">
                  <c:v>0.2899790656133775</c:v>
                </c:pt>
                <c:pt idx="741">
                  <c:v>0.2899790656133775</c:v>
                </c:pt>
                <c:pt idx="742">
                  <c:v>0.2899790656133775</c:v>
                </c:pt>
                <c:pt idx="743">
                  <c:v>0.2899790656133775</c:v>
                </c:pt>
                <c:pt idx="744">
                  <c:v>0.2899790656133775</c:v>
                </c:pt>
                <c:pt idx="745">
                  <c:v>0.2899790656133775</c:v>
                </c:pt>
                <c:pt idx="746">
                  <c:v>0.2899790656133775</c:v>
                </c:pt>
                <c:pt idx="747">
                  <c:v>0.2899790656133775</c:v>
                </c:pt>
                <c:pt idx="748">
                  <c:v>0.39035371178211964</c:v>
                </c:pt>
                <c:pt idx="749">
                  <c:v>0.39035371178211964</c:v>
                </c:pt>
                <c:pt idx="750">
                  <c:v>0.39035371178211964</c:v>
                </c:pt>
                <c:pt idx="751">
                  <c:v>0.39035371178211964</c:v>
                </c:pt>
                <c:pt idx="752">
                  <c:v>0.39035371178211964</c:v>
                </c:pt>
                <c:pt idx="753">
                  <c:v>0.39035371178211964</c:v>
                </c:pt>
                <c:pt idx="754">
                  <c:v>0.39035371178211964</c:v>
                </c:pt>
                <c:pt idx="755">
                  <c:v>0.39035371178211964</c:v>
                </c:pt>
                <c:pt idx="756">
                  <c:v>0.39035371178211964</c:v>
                </c:pt>
                <c:pt idx="757">
                  <c:v>0.39035371178211964</c:v>
                </c:pt>
                <c:pt idx="758">
                  <c:v>0.39035371178211964</c:v>
                </c:pt>
                <c:pt idx="759">
                  <c:v>0.39035371178211964</c:v>
                </c:pt>
                <c:pt idx="760">
                  <c:v>0.39035371178211964</c:v>
                </c:pt>
                <c:pt idx="761">
                  <c:v>0.39035371178211964</c:v>
                </c:pt>
                <c:pt idx="762">
                  <c:v>0.39035371178211964</c:v>
                </c:pt>
                <c:pt idx="763">
                  <c:v>0.39035371178211964</c:v>
                </c:pt>
                <c:pt idx="764">
                  <c:v>0.49072835795086178</c:v>
                </c:pt>
                <c:pt idx="765">
                  <c:v>0.49072835795086178</c:v>
                </c:pt>
                <c:pt idx="766">
                  <c:v>0.49072835795086178</c:v>
                </c:pt>
                <c:pt idx="767">
                  <c:v>0.49072835795086178</c:v>
                </c:pt>
                <c:pt idx="768">
                  <c:v>0.49072835795086178</c:v>
                </c:pt>
                <c:pt idx="769">
                  <c:v>0.49072835795086178</c:v>
                </c:pt>
                <c:pt idx="770">
                  <c:v>0.49072835795086178</c:v>
                </c:pt>
                <c:pt idx="771">
                  <c:v>0.49072835795086178</c:v>
                </c:pt>
                <c:pt idx="772">
                  <c:v>0.49072835795086178</c:v>
                </c:pt>
                <c:pt idx="773">
                  <c:v>0.49072835795086178</c:v>
                </c:pt>
                <c:pt idx="774">
                  <c:v>0.49072835795086178</c:v>
                </c:pt>
                <c:pt idx="775">
                  <c:v>0.49072835795086178</c:v>
                </c:pt>
                <c:pt idx="776">
                  <c:v>0.49072835795086178</c:v>
                </c:pt>
                <c:pt idx="777">
                  <c:v>0.49072835795086178</c:v>
                </c:pt>
                <c:pt idx="778">
                  <c:v>0.49072835795086178</c:v>
                </c:pt>
                <c:pt idx="779">
                  <c:v>0.49072835795086178</c:v>
                </c:pt>
                <c:pt idx="780">
                  <c:v>0.49072835795086178</c:v>
                </c:pt>
              </c:numCache>
            </c:numRef>
          </c:yVal>
          <c:smooth val="1"/>
        </c:ser>
        <c:ser>
          <c:idx val="13"/>
          <c:order val="13"/>
          <c:tx>
            <c:strRef>
              <c:f>'和室２ (2)'!$K$1865</c:f>
              <c:strCache>
                <c:ptCount val="1"/>
                <c:pt idx="0">
                  <c:v>和室２　障子</c:v>
                </c:pt>
              </c:strCache>
            </c:strRef>
          </c:tx>
          <c:spPr>
            <a:ln w="28575">
              <a:solidFill>
                <a:srgbClr val="00B0F0"/>
              </a:solidFill>
            </a:ln>
          </c:spPr>
          <c:marker>
            <c:symbol val="none"/>
          </c:marker>
          <c:xVal>
            <c:numRef>
              <c:f>'和室２ (2)'!$C$1866:$C$2646</c:f>
              <c:numCache>
                <c:formatCode>General</c:formatCode>
                <c:ptCount val="78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pt idx="721">
                  <c:v>41278.792361111096</c:v>
                </c:pt>
                <c:pt idx="722">
                  <c:v>41278.793055555601</c:v>
                </c:pt>
                <c:pt idx="723">
                  <c:v>41278.793749999997</c:v>
                </c:pt>
                <c:pt idx="724">
                  <c:v>41278.7944444444</c:v>
                </c:pt>
                <c:pt idx="725">
                  <c:v>41278.795138888898</c:v>
                </c:pt>
                <c:pt idx="726">
                  <c:v>41278.795833333301</c:v>
                </c:pt>
                <c:pt idx="727">
                  <c:v>41278.796527777798</c:v>
                </c:pt>
                <c:pt idx="728">
                  <c:v>41278.797222222202</c:v>
                </c:pt>
                <c:pt idx="729">
                  <c:v>41278.797916666699</c:v>
                </c:pt>
                <c:pt idx="730">
                  <c:v>41278.798611111102</c:v>
                </c:pt>
                <c:pt idx="731">
                  <c:v>41278.7993055556</c:v>
                </c:pt>
                <c:pt idx="732">
                  <c:v>41278.800000000003</c:v>
                </c:pt>
                <c:pt idx="733">
                  <c:v>41278.800694444399</c:v>
                </c:pt>
                <c:pt idx="734">
                  <c:v>41278.801388888904</c:v>
                </c:pt>
                <c:pt idx="735">
                  <c:v>41278.802083333299</c:v>
                </c:pt>
                <c:pt idx="736">
                  <c:v>41278.802777777797</c:v>
                </c:pt>
                <c:pt idx="737">
                  <c:v>41278.8034722222</c:v>
                </c:pt>
                <c:pt idx="738">
                  <c:v>41278.804166666698</c:v>
                </c:pt>
                <c:pt idx="739">
                  <c:v>41278.804861111101</c:v>
                </c:pt>
                <c:pt idx="740">
                  <c:v>41278.805555555598</c:v>
                </c:pt>
                <c:pt idx="741">
                  <c:v>41278.806250000001</c:v>
                </c:pt>
                <c:pt idx="742">
                  <c:v>41278.806944444397</c:v>
                </c:pt>
                <c:pt idx="743">
                  <c:v>41278.807638888902</c:v>
                </c:pt>
                <c:pt idx="744">
                  <c:v>41278.808333333298</c:v>
                </c:pt>
                <c:pt idx="745">
                  <c:v>41278.809027777803</c:v>
                </c:pt>
                <c:pt idx="746">
                  <c:v>41278.809722222199</c:v>
                </c:pt>
                <c:pt idx="747">
                  <c:v>41278.810416666704</c:v>
                </c:pt>
                <c:pt idx="748">
                  <c:v>41278.811111111099</c:v>
                </c:pt>
                <c:pt idx="749">
                  <c:v>41278.811805555597</c:v>
                </c:pt>
                <c:pt idx="750">
                  <c:v>41278.8125</c:v>
                </c:pt>
                <c:pt idx="751">
                  <c:v>41278.813194444403</c:v>
                </c:pt>
                <c:pt idx="752">
                  <c:v>41278.813888888901</c:v>
                </c:pt>
                <c:pt idx="753">
                  <c:v>41278.814583333296</c:v>
                </c:pt>
                <c:pt idx="754">
                  <c:v>41278.815277777801</c:v>
                </c:pt>
                <c:pt idx="755">
                  <c:v>41278.815972222197</c:v>
                </c:pt>
                <c:pt idx="756">
                  <c:v>41278.816666666702</c:v>
                </c:pt>
                <c:pt idx="757">
                  <c:v>41278.817361111098</c:v>
                </c:pt>
                <c:pt idx="758">
                  <c:v>41278.818055555603</c:v>
                </c:pt>
                <c:pt idx="759">
                  <c:v>41278.818749999999</c:v>
                </c:pt>
                <c:pt idx="760">
                  <c:v>41278.819444444402</c:v>
                </c:pt>
                <c:pt idx="761">
                  <c:v>41278.820138888899</c:v>
                </c:pt>
                <c:pt idx="762">
                  <c:v>41278.820833333302</c:v>
                </c:pt>
                <c:pt idx="763">
                  <c:v>41278.8215277778</c:v>
                </c:pt>
                <c:pt idx="764">
                  <c:v>41278.822222222203</c:v>
                </c:pt>
                <c:pt idx="765">
                  <c:v>41278.822916666701</c:v>
                </c:pt>
                <c:pt idx="766">
                  <c:v>41278.823611111096</c:v>
                </c:pt>
                <c:pt idx="767">
                  <c:v>41278.824305555601</c:v>
                </c:pt>
                <c:pt idx="768">
                  <c:v>41278.824999999997</c:v>
                </c:pt>
                <c:pt idx="769">
                  <c:v>41278.8256944444</c:v>
                </c:pt>
                <c:pt idx="770">
                  <c:v>41278.826388888898</c:v>
                </c:pt>
                <c:pt idx="771">
                  <c:v>41278.827083333301</c:v>
                </c:pt>
                <c:pt idx="772">
                  <c:v>41278.827777777798</c:v>
                </c:pt>
                <c:pt idx="773">
                  <c:v>41278.828472222202</c:v>
                </c:pt>
                <c:pt idx="774">
                  <c:v>41278.829166666699</c:v>
                </c:pt>
                <c:pt idx="775">
                  <c:v>41278.829861111102</c:v>
                </c:pt>
                <c:pt idx="776">
                  <c:v>41278.8305555556</c:v>
                </c:pt>
                <c:pt idx="777">
                  <c:v>41278.831250000003</c:v>
                </c:pt>
                <c:pt idx="778">
                  <c:v>41278.831944444399</c:v>
                </c:pt>
                <c:pt idx="779">
                  <c:v>41278.832638888904</c:v>
                </c:pt>
                <c:pt idx="780">
                  <c:v>41278.833333333299</c:v>
                </c:pt>
              </c:numCache>
            </c:numRef>
          </c:xVal>
          <c:yVal>
            <c:numRef>
              <c:f>'和室２ (2)'!$K$1866:$K$2646</c:f>
              <c:numCache>
                <c:formatCode>0.0_ </c:formatCode>
                <c:ptCount val="781"/>
                <c:pt idx="0">
                  <c:v>-3.3891992409955227</c:v>
                </c:pt>
                <c:pt idx="1">
                  <c:v>-3.3891992409955227</c:v>
                </c:pt>
                <c:pt idx="2">
                  <c:v>-3.3891992409955227</c:v>
                </c:pt>
                <c:pt idx="3">
                  <c:v>-3.3891992409955227</c:v>
                </c:pt>
                <c:pt idx="4">
                  <c:v>-3.3891992409955227</c:v>
                </c:pt>
                <c:pt idx="5">
                  <c:v>-3.3891992409955227</c:v>
                </c:pt>
                <c:pt idx="6">
                  <c:v>-3.3891992409955227</c:v>
                </c:pt>
                <c:pt idx="7">
                  <c:v>-3.3891992409955227</c:v>
                </c:pt>
                <c:pt idx="8">
                  <c:v>-3.3891992409955227</c:v>
                </c:pt>
                <c:pt idx="9">
                  <c:v>-3.3891992409955227</c:v>
                </c:pt>
                <c:pt idx="10">
                  <c:v>-3.3891992409955227</c:v>
                </c:pt>
                <c:pt idx="11">
                  <c:v>-3.3891992409955227</c:v>
                </c:pt>
                <c:pt idx="12">
                  <c:v>-3.3891992409955227</c:v>
                </c:pt>
                <c:pt idx="13">
                  <c:v>-3.3891992409955227</c:v>
                </c:pt>
                <c:pt idx="14">
                  <c:v>-3.3891992409955227</c:v>
                </c:pt>
                <c:pt idx="15">
                  <c:v>-3.2888916844103413</c:v>
                </c:pt>
                <c:pt idx="16">
                  <c:v>-3.3891992409955227</c:v>
                </c:pt>
                <c:pt idx="17">
                  <c:v>-3.3891992409955227</c:v>
                </c:pt>
                <c:pt idx="18">
                  <c:v>-3.3891992409955227</c:v>
                </c:pt>
                <c:pt idx="19">
                  <c:v>-3.3891992409955227</c:v>
                </c:pt>
                <c:pt idx="20">
                  <c:v>-3.3891992409955227</c:v>
                </c:pt>
                <c:pt idx="21">
                  <c:v>-3.3891992409955227</c:v>
                </c:pt>
                <c:pt idx="22">
                  <c:v>-3.3891992409955227</c:v>
                </c:pt>
                <c:pt idx="23">
                  <c:v>-3.3891992409955227</c:v>
                </c:pt>
                <c:pt idx="24">
                  <c:v>-3.3891992409955227</c:v>
                </c:pt>
                <c:pt idx="25">
                  <c:v>-3.3891992409955227</c:v>
                </c:pt>
                <c:pt idx="26">
                  <c:v>-3.2888916844103413</c:v>
                </c:pt>
                <c:pt idx="27">
                  <c:v>-3.3891992409955227</c:v>
                </c:pt>
                <c:pt idx="28">
                  <c:v>-3.3891992409955227</c:v>
                </c:pt>
                <c:pt idx="29">
                  <c:v>-3.2888916844103413</c:v>
                </c:pt>
                <c:pt idx="30">
                  <c:v>-3.3891992409955227</c:v>
                </c:pt>
                <c:pt idx="31">
                  <c:v>-3.3891992409955227</c:v>
                </c:pt>
                <c:pt idx="32">
                  <c:v>-3.2888916844103413</c:v>
                </c:pt>
                <c:pt idx="33">
                  <c:v>-3.2888916844103413</c:v>
                </c:pt>
                <c:pt idx="34">
                  <c:v>-3.2888916844103413</c:v>
                </c:pt>
                <c:pt idx="35">
                  <c:v>-3.2888916844103413</c:v>
                </c:pt>
                <c:pt idx="36">
                  <c:v>-3.2888916844103413</c:v>
                </c:pt>
                <c:pt idx="37">
                  <c:v>-3.2888916844103413</c:v>
                </c:pt>
                <c:pt idx="38">
                  <c:v>-3.2888916844103413</c:v>
                </c:pt>
                <c:pt idx="39">
                  <c:v>-3.2888916844103413</c:v>
                </c:pt>
                <c:pt idx="40">
                  <c:v>-3.2888916844103413</c:v>
                </c:pt>
                <c:pt idx="41">
                  <c:v>-3.2888916844103413</c:v>
                </c:pt>
                <c:pt idx="42">
                  <c:v>-3.2888916844103413</c:v>
                </c:pt>
                <c:pt idx="43">
                  <c:v>-3.2888916844103413</c:v>
                </c:pt>
                <c:pt idx="44">
                  <c:v>-3.2888916844103413</c:v>
                </c:pt>
                <c:pt idx="45">
                  <c:v>-3.2888916844103413</c:v>
                </c:pt>
                <c:pt idx="46">
                  <c:v>-3.2888916844103413</c:v>
                </c:pt>
                <c:pt idx="47">
                  <c:v>-3.2888916844103413</c:v>
                </c:pt>
                <c:pt idx="48">
                  <c:v>-3.2888916844103413</c:v>
                </c:pt>
                <c:pt idx="49">
                  <c:v>-3.2888916844103413</c:v>
                </c:pt>
                <c:pt idx="50">
                  <c:v>-3.2888916844103413</c:v>
                </c:pt>
                <c:pt idx="51">
                  <c:v>-3.2888916844103413</c:v>
                </c:pt>
                <c:pt idx="52">
                  <c:v>-3.2888916844103413</c:v>
                </c:pt>
                <c:pt idx="53">
                  <c:v>-3.2888916844103413</c:v>
                </c:pt>
                <c:pt idx="54">
                  <c:v>-3.2888916844103413</c:v>
                </c:pt>
                <c:pt idx="55">
                  <c:v>-3.2888916844103413</c:v>
                </c:pt>
                <c:pt idx="56">
                  <c:v>-3.1885841278251599</c:v>
                </c:pt>
                <c:pt idx="57">
                  <c:v>-3.1885841278251599</c:v>
                </c:pt>
                <c:pt idx="58">
                  <c:v>-3.1885841278251599</c:v>
                </c:pt>
                <c:pt idx="59">
                  <c:v>-3.1885841278251599</c:v>
                </c:pt>
                <c:pt idx="60">
                  <c:v>-3.1885841278251599</c:v>
                </c:pt>
                <c:pt idx="61">
                  <c:v>-3.2888916844103413</c:v>
                </c:pt>
                <c:pt idx="62">
                  <c:v>-3.1885841278251599</c:v>
                </c:pt>
                <c:pt idx="63">
                  <c:v>-3.1885841278251599</c:v>
                </c:pt>
                <c:pt idx="64">
                  <c:v>-3.1885841278251599</c:v>
                </c:pt>
                <c:pt idx="65">
                  <c:v>-3.1885841278251599</c:v>
                </c:pt>
                <c:pt idx="66">
                  <c:v>-3.1885841278251599</c:v>
                </c:pt>
                <c:pt idx="67">
                  <c:v>-3.1885841278251599</c:v>
                </c:pt>
                <c:pt idx="68">
                  <c:v>-3.1885841278251599</c:v>
                </c:pt>
                <c:pt idx="69">
                  <c:v>-3.1885841278251599</c:v>
                </c:pt>
                <c:pt idx="70">
                  <c:v>-3.1885841278251599</c:v>
                </c:pt>
                <c:pt idx="71">
                  <c:v>-3.1885841278251599</c:v>
                </c:pt>
                <c:pt idx="72">
                  <c:v>-3.1885841278251599</c:v>
                </c:pt>
                <c:pt idx="73">
                  <c:v>-3.1885841278251599</c:v>
                </c:pt>
                <c:pt idx="74">
                  <c:v>-3.088276571239978</c:v>
                </c:pt>
                <c:pt idx="75">
                  <c:v>-3.088276571239978</c:v>
                </c:pt>
                <c:pt idx="76">
                  <c:v>-3.088276571239978</c:v>
                </c:pt>
                <c:pt idx="77">
                  <c:v>-3.088276571239978</c:v>
                </c:pt>
                <c:pt idx="78">
                  <c:v>-3.088276571239978</c:v>
                </c:pt>
                <c:pt idx="79">
                  <c:v>-3.1885841278251599</c:v>
                </c:pt>
                <c:pt idx="80">
                  <c:v>-3.1885841278251599</c:v>
                </c:pt>
                <c:pt idx="81">
                  <c:v>-3.1885841278251599</c:v>
                </c:pt>
                <c:pt idx="82">
                  <c:v>-3.1885841278251599</c:v>
                </c:pt>
                <c:pt idx="83">
                  <c:v>-3.088276571239978</c:v>
                </c:pt>
                <c:pt idx="84">
                  <c:v>-3.088276571239978</c:v>
                </c:pt>
                <c:pt idx="85">
                  <c:v>-3.088276571239978</c:v>
                </c:pt>
                <c:pt idx="86">
                  <c:v>-3.088276571239978</c:v>
                </c:pt>
                <c:pt idx="87">
                  <c:v>-3.088276571239978</c:v>
                </c:pt>
                <c:pt idx="88">
                  <c:v>-3.088276571239978</c:v>
                </c:pt>
                <c:pt idx="89">
                  <c:v>-3.088276571239978</c:v>
                </c:pt>
                <c:pt idx="90">
                  <c:v>-3.088276571239978</c:v>
                </c:pt>
                <c:pt idx="91">
                  <c:v>-2.9879690146547961</c:v>
                </c:pt>
                <c:pt idx="92">
                  <c:v>-2.9879690146547961</c:v>
                </c:pt>
                <c:pt idx="93">
                  <c:v>-2.9879690146547961</c:v>
                </c:pt>
                <c:pt idx="94">
                  <c:v>-2.9879690146547961</c:v>
                </c:pt>
                <c:pt idx="95">
                  <c:v>-2.9879690146547961</c:v>
                </c:pt>
                <c:pt idx="96">
                  <c:v>-2.9879690146547961</c:v>
                </c:pt>
                <c:pt idx="97">
                  <c:v>-2.9879690146547961</c:v>
                </c:pt>
                <c:pt idx="98">
                  <c:v>-2.8876614580696147</c:v>
                </c:pt>
                <c:pt idx="99">
                  <c:v>-2.8876614580696147</c:v>
                </c:pt>
                <c:pt idx="100">
                  <c:v>-2.8876614580696147</c:v>
                </c:pt>
                <c:pt idx="101">
                  <c:v>-2.8876614580696147</c:v>
                </c:pt>
                <c:pt idx="102">
                  <c:v>-2.8876614580696147</c:v>
                </c:pt>
                <c:pt idx="103">
                  <c:v>-2.8876614580696147</c:v>
                </c:pt>
                <c:pt idx="104">
                  <c:v>-2.8876614580696147</c:v>
                </c:pt>
                <c:pt idx="105">
                  <c:v>-2.8876614580696147</c:v>
                </c:pt>
                <c:pt idx="106">
                  <c:v>-2.8876614580696147</c:v>
                </c:pt>
                <c:pt idx="107">
                  <c:v>-2.7873539014844328</c:v>
                </c:pt>
                <c:pt idx="108">
                  <c:v>-2.7873539014844328</c:v>
                </c:pt>
                <c:pt idx="109">
                  <c:v>-2.7873539014844328</c:v>
                </c:pt>
                <c:pt idx="110">
                  <c:v>-2.6870463448992514</c:v>
                </c:pt>
                <c:pt idx="111">
                  <c:v>-2.6870463448992514</c:v>
                </c:pt>
                <c:pt idx="112">
                  <c:v>-2.58673878831407</c:v>
                </c:pt>
                <c:pt idx="113">
                  <c:v>-2.4864312317288881</c:v>
                </c:pt>
                <c:pt idx="114">
                  <c:v>-2.4864312317288881</c:v>
                </c:pt>
                <c:pt idx="115">
                  <c:v>-2.4864312317288881</c:v>
                </c:pt>
                <c:pt idx="116">
                  <c:v>-2.4864312317288881</c:v>
                </c:pt>
                <c:pt idx="117">
                  <c:v>-2.3861236751437063</c:v>
                </c:pt>
                <c:pt idx="118">
                  <c:v>-2.2858161185585244</c:v>
                </c:pt>
                <c:pt idx="119">
                  <c:v>-2.2858161185585244</c:v>
                </c:pt>
                <c:pt idx="120">
                  <c:v>-2.0852010053881616</c:v>
                </c:pt>
                <c:pt idx="121">
                  <c:v>-1.8845858922177978</c:v>
                </c:pt>
                <c:pt idx="122">
                  <c:v>-1.6839707790474345</c:v>
                </c:pt>
                <c:pt idx="123">
                  <c:v>-1.4833556658770712</c:v>
                </c:pt>
                <c:pt idx="124">
                  <c:v>-1.2827405527067082</c:v>
                </c:pt>
                <c:pt idx="125">
                  <c:v>-1.0821254395363449</c:v>
                </c:pt>
                <c:pt idx="126">
                  <c:v>-0.88151032636598137</c:v>
                </c:pt>
                <c:pt idx="127">
                  <c:v>-0.88151032636598137</c:v>
                </c:pt>
                <c:pt idx="128">
                  <c:v>-0.68089521319561797</c:v>
                </c:pt>
                <c:pt idx="129">
                  <c:v>-0.58058765661043632</c:v>
                </c:pt>
                <c:pt idx="130">
                  <c:v>-0.48028010002525467</c:v>
                </c:pt>
                <c:pt idx="131">
                  <c:v>-0.27966498685489133</c:v>
                </c:pt>
                <c:pt idx="132">
                  <c:v>-7.904987368452801E-2</c:v>
                </c:pt>
                <c:pt idx="133">
                  <c:v>2.1257682900653663E-2</c:v>
                </c:pt>
                <c:pt idx="134">
                  <c:v>0.12156523948583534</c:v>
                </c:pt>
                <c:pt idx="135">
                  <c:v>0.22187279607101701</c:v>
                </c:pt>
                <c:pt idx="136">
                  <c:v>0.32218035265619865</c:v>
                </c:pt>
                <c:pt idx="137">
                  <c:v>0.32218035265619865</c:v>
                </c:pt>
                <c:pt idx="138">
                  <c:v>0.522795465826562</c:v>
                </c:pt>
                <c:pt idx="139">
                  <c:v>0.62310302241174365</c:v>
                </c:pt>
                <c:pt idx="140">
                  <c:v>0.62310302241174365</c:v>
                </c:pt>
                <c:pt idx="141">
                  <c:v>0.72341057899692529</c:v>
                </c:pt>
                <c:pt idx="142">
                  <c:v>0.82371813558210705</c:v>
                </c:pt>
                <c:pt idx="143">
                  <c:v>0.72341057899692529</c:v>
                </c:pt>
                <c:pt idx="144">
                  <c:v>0.82371813558210705</c:v>
                </c:pt>
                <c:pt idx="145">
                  <c:v>0.82371813558210705</c:v>
                </c:pt>
                <c:pt idx="146">
                  <c:v>0.92402569216728869</c:v>
                </c:pt>
                <c:pt idx="147">
                  <c:v>1.1246408053376522</c:v>
                </c:pt>
                <c:pt idx="148">
                  <c:v>1.1246408053376522</c:v>
                </c:pt>
                <c:pt idx="149">
                  <c:v>1.1246408053376522</c:v>
                </c:pt>
                <c:pt idx="150">
                  <c:v>1.1246408053376522</c:v>
                </c:pt>
                <c:pt idx="151">
                  <c:v>1.3252559185080155</c:v>
                </c:pt>
                <c:pt idx="152">
                  <c:v>1.4255634750931969</c:v>
                </c:pt>
                <c:pt idx="153">
                  <c:v>1.5258710316783786</c:v>
                </c:pt>
                <c:pt idx="154">
                  <c:v>1.6261785882635604</c:v>
                </c:pt>
                <c:pt idx="155">
                  <c:v>1.7264861448487419</c:v>
                </c:pt>
                <c:pt idx="156">
                  <c:v>1.7264861448487419</c:v>
                </c:pt>
                <c:pt idx="157">
                  <c:v>1.8267937014339237</c:v>
                </c:pt>
                <c:pt idx="158">
                  <c:v>1.8267937014339237</c:v>
                </c:pt>
                <c:pt idx="159">
                  <c:v>1.7264861448487419</c:v>
                </c:pt>
                <c:pt idx="160">
                  <c:v>1.9271012580191051</c:v>
                </c:pt>
                <c:pt idx="161">
                  <c:v>2.1277163711894689</c:v>
                </c:pt>
                <c:pt idx="162">
                  <c:v>2.1277163711894689</c:v>
                </c:pt>
                <c:pt idx="163">
                  <c:v>2.1277163711894689</c:v>
                </c:pt>
                <c:pt idx="164">
                  <c:v>2.1277163711894689</c:v>
                </c:pt>
                <c:pt idx="165">
                  <c:v>2.1277163711894689</c:v>
                </c:pt>
                <c:pt idx="166">
                  <c:v>2.4286390409450136</c:v>
                </c:pt>
                <c:pt idx="167">
                  <c:v>2.4286390409450136</c:v>
                </c:pt>
                <c:pt idx="168">
                  <c:v>2.4286390409450136</c:v>
                </c:pt>
                <c:pt idx="169">
                  <c:v>2.4286390409450136</c:v>
                </c:pt>
                <c:pt idx="170">
                  <c:v>2.4286390409450136</c:v>
                </c:pt>
                <c:pt idx="171">
                  <c:v>2.3283314843598317</c:v>
                </c:pt>
                <c:pt idx="172">
                  <c:v>2.5289465975301955</c:v>
                </c:pt>
                <c:pt idx="173">
                  <c:v>2.5289465975301955</c:v>
                </c:pt>
                <c:pt idx="174">
                  <c:v>2.4286390409450136</c:v>
                </c:pt>
                <c:pt idx="175">
                  <c:v>2.4286390409450136</c:v>
                </c:pt>
                <c:pt idx="176">
                  <c:v>2.3283314843598317</c:v>
                </c:pt>
                <c:pt idx="177">
                  <c:v>2.4286390409450136</c:v>
                </c:pt>
                <c:pt idx="178">
                  <c:v>2.4286390409450136</c:v>
                </c:pt>
                <c:pt idx="179">
                  <c:v>2.6292541541153773</c:v>
                </c:pt>
                <c:pt idx="180">
                  <c:v>2.6292541541153773</c:v>
                </c:pt>
                <c:pt idx="181">
                  <c:v>2.8298692672857402</c:v>
                </c:pt>
                <c:pt idx="182">
                  <c:v>3.0304843804561035</c:v>
                </c:pt>
                <c:pt idx="183">
                  <c:v>3.0304843804561035</c:v>
                </c:pt>
                <c:pt idx="184">
                  <c:v>2.930176823870922</c:v>
                </c:pt>
                <c:pt idx="185">
                  <c:v>2.8298692672857402</c:v>
                </c:pt>
                <c:pt idx="186">
                  <c:v>2.8298692672857402</c:v>
                </c:pt>
                <c:pt idx="187">
                  <c:v>2.8298692672857402</c:v>
                </c:pt>
                <c:pt idx="188">
                  <c:v>2.7295617107005588</c:v>
                </c:pt>
                <c:pt idx="189">
                  <c:v>2.8298692672857402</c:v>
                </c:pt>
                <c:pt idx="190">
                  <c:v>2.930176823870922</c:v>
                </c:pt>
                <c:pt idx="191">
                  <c:v>2.930176823870922</c:v>
                </c:pt>
                <c:pt idx="192">
                  <c:v>3.0304843804561035</c:v>
                </c:pt>
                <c:pt idx="193">
                  <c:v>3.0304843804561035</c:v>
                </c:pt>
                <c:pt idx="194">
                  <c:v>3.0304843804561035</c:v>
                </c:pt>
                <c:pt idx="195">
                  <c:v>3.2310994936264672</c:v>
                </c:pt>
                <c:pt idx="196">
                  <c:v>3.2310994936264672</c:v>
                </c:pt>
                <c:pt idx="197">
                  <c:v>3.2310994936264672</c:v>
                </c:pt>
                <c:pt idx="198">
                  <c:v>3.2310994936264672</c:v>
                </c:pt>
                <c:pt idx="199">
                  <c:v>3.43171460679683</c:v>
                </c:pt>
                <c:pt idx="200">
                  <c:v>3.3314070502116486</c:v>
                </c:pt>
                <c:pt idx="201">
                  <c:v>3.3314070502116486</c:v>
                </c:pt>
                <c:pt idx="202">
                  <c:v>3.3314070502116486</c:v>
                </c:pt>
                <c:pt idx="203">
                  <c:v>3.3314070502116486</c:v>
                </c:pt>
                <c:pt idx="204">
                  <c:v>3.2310994936264672</c:v>
                </c:pt>
                <c:pt idx="205">
                  <c:v>3.1307919370412853</c:v>
                </c:pt>
                <c:pt idx="206">
                  <c:v>3.0304843804561035</c:v>
                </c:pt>
                <c:pt idx="207">
                  <c:v>3.0304843804561035</c:v>
                </c:pt>
                <c:pt idx="208">
                  <c:v>3.0304843804561035</c:v>
                </c:pt>
                <c:pt idx="209">
                  <c:v>3.1307919370412853</c:v>
                </c:pt>
                <c:pt idx="210">
                  <c:v>3.2310994936264672</c:v>
                </c:pt>
                <c:pt idx="211">
                  <c:v>3.2310994936264672</c:v>
                </c:pt>
                <c:pt idx="212">
                  <c:v>3.1307919370412853</c:v>
                </c:pt>
                <c:pt idx="213">
                  <c:v>3.1307919370412853</c:v>
                </c:pt>
                <c:pt idx="214">
                  <c:v>3.1307919370412853</c:v>
                </c:pt>
                <c:pt idx="215">
                  <c:v>3.2310994936264672</c:v>
                </c:pt>
                <c:pt idx="216">
                  <c:v>3.3314070502116486</c:v>
                </c:pt>
                <c:pt idx="217">
                  <c:v>3.43171460679683</c:v>
                </c:pt>
                <c:pt idx="218">
                  <c:v>3.5320221633820119</c:v>
                </c:pt>
                <c:pt idx="219">
                  <c:v>3.6323297199671938</c:v>
                </c:pt>
                <c:pt idx="220">
                  <c:v>3.9332523897227385</c:v>
                </c:pt>
                <c:pt idx="221">
                  <c:v>4.0335599463079204</c:v>
                </c:pt>
                <c:pt idx="222">
                  <c:v>3.9332523897227385</c:v>
                </c:pt>
                <c:pt idx="223">
                  <c:v>3.9332523897227385</c:v>
                </c:pt>
                <c:pt idx="224">
                  <c:v>3.9332523897227385</c:v>
                </c:pt>
                <c:pt idx="225">
                  <c:v>3.9332523897227385</c:v>
                </c:pt>
                <c:pt idx="226">
                  <c:v>3.8329448331375566</c:v>
                </c:pt>
                <c:pt idx="227">
                  <c:v>3.7326372765523756</c:v>
                </c:pt>
                <c:pt idx="228">
                  <c:v>3.6323297199671938</c:v>
                </c:pt>
                <c:pt idx="229">
                  <c:v>3.6323297199671938</c:v>
                </c:pt>
                <c:pt idx="230">
                  <c:v>3.6323297199671938</c:v>
                </c:pt>
                <c:pt idx="231">
                  <c:v>3.5320221633820119</c:v>
                </c:pt>
                <c:pt idx="232">
                  <c:v>3.5320221633820119</c:v>
                </c:pt>
                <c:pt idx="233">
                  <c:v>3.5320221633820119</c:v>
                </c:pt>
                <c:pt idx="234">
                  <c:v>3.5320221633820119</c:v>
                </c:pt>
                <c:pt idx="235">
                  <c:v>3.5320221633820119</c:v>
                </c:pt>
                <c:pt idx="236">
                  <c:v>3.6323297199671938</c:v>
                </c:pt>
                <c:pt idx="237">
                  <c:v>3.6323297199671938</c:v>
                </c:pt>
                <c:pt idx="238">
                  <c:v>3.6323297199671938</c:v>
                </c:pt>
                <c:pt idx="239">
                  <c:v>3.43171460679683</c:v>
                </c:pt>
                <c:pt idx="240">
                  <c:v>3.43171460679683</c:v>
                </c:pt>
                <c:pt idx="241">
                  <c:v>3.5320221633820119</c:v>
                </c:pt>
                <c:pt idx="242">
                  <c:v>3.5320221633820119</c:v>
                </c:pt>
                <c:pt idx="243">
                  <c:v>3.5320221633820119</c:v>
                </c:pt>
                <c:pt idx="244">
                  <c:v>3.6323297199671938</c:v>
                </c:pt>
                <c:pt idx="245">
                  <c:v>3.9332523897227385</c:v>
                </c:pt>
                <c:pt idx="246">
                  <c:v>3.9332523897227385</c:v>
                </c:pt>
                <c:pt idx="247">
                  <c:v>3.9332523897227385</c:v>
                </c:pt>
                <c:pt idx="248">
                  <c:v>4.1338675028931018</c:v>
                </c:pt>
                <c:pt idx="249">
                  <c:v>4.1338675028931018</c:v>
                </c:pt>
                <c:pt idx="250">
                  <c:v>4.1338675028931018</c:v>
                </c:pt>
                <c:pt idx="251">
                  <c:v>4.2341750594782841</c:v>
                </c:pt>
                <c:pt idx="252">
                  <c:v>4.1338675028931018</c:v>
                </c:pt>
                <c:pt idx="253">
                  <c:v>4.1338675028931018</c:v>
                </c:pt>
                <c:pt idx="254">
                  <c:v>4.1338675028931018</c:v>
                </c:pt>
                <c:pt idx="255">
                  <c:v>4.1338675028931018</c:v>
                </c:pt>
                <c:pt idx="256">
                  <c:v>4.1338675028931018</c:v>
                </c:pt>
                <c:pt idx="257">
                  <c:v>4.0335599463079204</c:v>
                </c:pt>
                <c:pt idx="258">
                  <c:v>3.9332523897227385</c:v>
                </c:pt>
                <c:pt idx="259">
                  <c:v>4.0335599463079204</c:v>
                </c:pt>
                <c:pt idx="260">
                  <c:v>3.9332523897227385</c:v>
                </c:pt>
                <c:pt idx="261">
                  <c:v>3.9332523897227385</c:v>
                </c:pt>
                <c:pt idx="262">
                  <c:v>3.9332523897227385</c:v>
                </c:pt>
                <c:pt idx="263">
                  <c:v>3.9332523897227385</c:v>
                </c:pt>
                <c:pt idx="264">
                  <c:v>4.0335599463079204</c:v>
                </c:pt>
                <c:pt idx="265">
                  <c:v>3.9332523897227385</c:v>
                </c:pt>
                <c:pt idx="266">
                  <c:v>3.9332523897227385</c:v>
                </c:pt>
                <c:pt idx="267">
                  <c:v>3.9332523897227385</c:v>
                </c:pt>
                <c:pt idx="268">
                  <c:v>3.9332523897227385</c:v>
                </c:pt>
                <c:pt idx="269">
                  <c:v>4.0335599463079204</c:v>
                </c:pt>
                <c:pt idx="270">
                  <c:v>3.9332523897227385</c:v>
                </c:pt>
                <c:pt idx="271">
                  <c:v>3.9332523897227385</c:v>
                </c:pt>
                <c:pt idx="272">
                  <c:v>3.9332523897227385</c:v>
                </c:pt>
                <c:pt idx="273">
                  <c:v>4.0335599463079204</c:v>
                </c:pt>
                <c:pt idx="274">
                  <c:v>3.9332523897227385</c:v>
                </c:pt>
                <c:pt idx="275">
                  <c:v>3.9332523897227385</c:v>
                </c:pt>
                <c:pt idx="276">
                  <c:v>4.0335599463079204</c:v>
                </c:pt>
                <c:pt idx="277">
                  <c:v>4.0335599463079204</c:v>
                </c:pt>
                <c:pt idx="278">
                  <c:v>3.9332523897227385</c:v>
                </c:pt>
                <c:pt idx="279">
                  <c:v>3.8329448331375566</c:v>
                </c:pt>
                <c:pt idx="280">
                  <c:v>3.9332523897227385</c:v>
                </c:pt>
                <c:pt idx="281">
                  <c:v>4.1338675028931018</c:v>
                </c:pt>
                <c:pt idx="282">
                  <c:v>4.2341750594782841</c:v>
                </c:pt>
                <c:pt idx="283">
                  <c:v>4.5350977292338284</c:v>
                </c:pt>
                <c:pt idx="284">
                  <c:v>4.5350977292338284</c:v>
                </c:pt>
                <c:pt idx="285">
                  <c:v>4.5350977292338284</c:v>
                </c:pt>
                <c:pt idx="286">
                  <c:v>4.4347901726486478</c:v>
                </c:pt>
                <c:pt idx="287">
                  <c:v>4.4347901726486478</c:v>
                </c:pt>
                <c:pt idx="288">
                  <c:v>4.6354052858190098</c:v>
                </c:pt>
                <c:pt idx="289">
                  <c:v>4.6354052858190098</c:v>
                </c:pt>
                <c:pt idx="290">
                  <c:v>4.4347901726486478</c:v>
                </c:pt>
                <c:pt idx="291">
                  <c:v>4.3344826160634655</c:v>
                </c:pt>
                <c:pt idx="292">
                  <c:v>4.3344826160634655</c:v>
                </c:pt>
                <c:pt idx="293">
                  <c:v>4.3344826160634655</c:v>
                </c:pt>
                <c:pt idx="294">
                  <c:v>4.4347901726486478</c:v>
                </c:pt>
                <c:pt idx="295">
                  <c:v>4.2341750594782841</c:v>
                </c:pt>
                <c:pt idx="296">
                  <c:v>4.3344826160634655</c:v>
                </c:pt>
                <c:pt idx="297">
                  <c:v>4.3344826160634655</c:v>
                </c:pt>
                <c:pt idx="298">
                  <c:v>4.3344826160634655</c:v>
                </c:pt>
                <c:pt idx="299">
                  <c:v>4.3344826160634655</c:v>
                </c:pt>
                <c:pt idx="300">
                  <c:v>4.3344826160634655</c:v>
                </c:pt>
                <c:pt idx="301">
                  <c:v>4.4347901726486478</c:v>
                </c:pt>
                <c:pt idx="302">
                  <c:v>4.4347901726486478</c:v>
                </c:pt>
                <c:pt idx="303">
                  <c:v>4.4347901726486478</c:v>
                </c:pt>
                <c:pt idx="304">
                  <c:v>4.4347901726486478</c:v>
                </c:pt>
                <c:pt idx="305">
                  <c:v>4.4347901726486478</c:v>
                </c:pt>
                <c:pt idx="306">
                  <c:v>4.4347901726486478</c:v>
                </c:pt>
                <c:pt idx="307">
                  <c:v>4.4347901726486478</c:v>
                </c:pt>
                <c:pt idx="308">
                  <c:v>4.5350977292338284</c:v>
                </c:pt>
                <c:pt idx="309">
                  <c:v>4.5350977292338284</c:v>
                </c:pt>
                <c:pt idx="310">
                  <c:v>4.5350977292338284</c:v>
                </c:pt>
                <c:pt idx="311">
                  <c:v>4.5350977292338284</c:v>
                </c:pt>
                <c:pt idx="312">
                  <c:v>4.6354052858190098</c:v>
                </c:pt>
                <c:pt idx="313">
                  <c:v>4.5350977292338284</c:v>
                </c:pt>
                <c:pt idx="314">
                  <c:v>4.4347901726486478</c:v>
                </c:pt>
                <c:pt idx="315">
                  <c:v>4.3344826160634655</c:v>
                </c:pt>
                <c:pt idx="316">
                  <c:v>4.4347901726486478</c:v>
                </c:pt>
                <c:pt idx="317">
                  <c:v>4.4347901726486478</c:v>
                </c:pt>
                <c:pt idx="318">
                  <c:v>4.4347901726486478</c:v>
                </c:pt>
                <c:pt idx="319">
                  <c:v>4.3344826160634655</c:v>
                </c:pt>
                <c:pt idx="320">
                  <c:v>4.4347901726486478</c:v>
                </c:pt>
                <c:pt idx="321">
                  <c:v>4.5350977292338284</c:v>
                </c:pt>
                <c:pt idx="322">
                  <c:v>4.4347901726486478</c:v>
                </c:pt>
                <c:pt idx="323">
                  <c:v>4.4347901726486478</c:v>
                </c:pt>
                <c:pt idx="324">
                  <c:v>4.4347901726486478</c:v>
                </c:pt>
                <c:pt idx="325">
                  <c:v>4.5350977292338284</c:v>
                </c:pt>
                <c:pt idx="326">
                  <c:v>4.5350977292338284</c:v>
                </c:pt>
                <c:pt idx="327">
                  <c:v>4.4347901726486478</c:v>
                </c:pt>
                <c:pt idx="328">
                  <c:v>4.5350977292338284</c:v>
                </c:pt>
                <c:pt idx="329">
                  <c:v>4.4347901726486478</c:v>
                </c:pt>
                <c:pt idx="330">
                  <c:v>4.6354052858190098</c:v>
                </c:pt>
                <c:pt idx="331">
                  <c:v>4.6354052858190098</c:v>
                </c:pt>
                <c:pt idx="332">
                  <c:v>4.7357128424041921</c:v>
                </c:pt>
                <c:pt idx="333">
                  <c:v>4.7357128424041921</c:v>
                </c:pt>
                <c:pt idx="334">
                  <c:v>4.7357128424041921</c:v>
                </c:pt>
                <c:pt idx="335">
                  <c:v>4.6354052858190098</c:v>
                </c:pt>
                <c:pt idx="336">
                  <c:v>4.6354052858190098</c:v>
                </c:pt>
                <c:pt idx="337">
                  <c:v>4.6354052858190098</c:v>
                </c:pt>
                <c:pt idx="338">
                  <c:v>4.5350977292338284</c:v>
                </c:pt>
                <c:pt idx="339">
                  <c:v>4.6354052858190098</c:v>
                </c:pt>
                <c:pt idx="340">
                  <c:v>4.7357128424041921</c:v>
                </c:pt>
                <c:pt idx="341">
                  <c:v>4.7357128424041921</c:v>
                </c:pt>
                <c:pt idx="342">
                  <c:v>4.7357128424041921</c:v>
                </c:pt>
                <c:pt idx="343">
                  <c:v>4.7357128424041921</c:v>
                </c:pt>
                <c:pt idx="344">
                  <c:v>4.6354052858190098</c:v>
                </c:pt>
                <c:pt idx="345">
                  <c:v>4.6354052858190098</c:v>
                </c:pt>
                <c:pt idx="346">
                  <c:v>4.6354052858190098</c:v>
                </c:pt>
                <c:pt idx="347">
                  <c:v>4.6354052858190098</c:v>
                </c:pt>
                <c:pt idx="348">
                  <c:v>4.6354052858190098</c:v>
                </c:pt>
                <c:pt idx="349">
                  <c:v>4.6354052858190098</c:v>
                </c:pt>
                <c:pt idx="350">
                  <c:v>4.6354052858190098</c:v>
                </c:pt>
                <c:pt idx="351">
                  <c:v>4.7357128424041921</c:v>
                </c:pt>
                <c:pt idx="352">
                  <c:v>4.6354052858190098</c:v>
                </c:pt>
                <c:pt idx="353">
                  <c:v>4.6354052858190098</c:v>
                </c:pt>
                <c:pt idx="354">
                  <c:v>4.7357128424041921</c:v>
                </c:pt>
                <c:pt idx="355">
                  <c:v>4.7357128424041921</c:v>
                </c:pt>
                <c:pt idx="356">
                  <c:v>4.6354052858190098</c:v>
                </c:pt>
                <c:pt idx="357">
                  <c:v>4.6354052858190098</c:v>
                </c:pt>
                <c:pt idx="358">
                  <c:v>4.6354052858190098</c:v>
                </c:pt>
                <c:pt idx="359">
                  <c:v>4.7357128424041921</c:v>
                </c:pt>
                <c:pt idx="360">
                  <c:v>4.7357128424041921</c:v>
                </c:pt>
                <c:pt idx="361">
                  <c:v>4.6354052858190098</c:v>
                </c:pt>
                <c:pt idx="362">
                  <c:v>4.6354052858190098</c:v>
                </c:pt>
                <c:pt idx="363">
                  <c:v>4.6354052858190098</c:v>
                </c:pt>
                <c:pt idx="364">
                  <c:v>4.7357128424041921</c:v>
                </c:pt>
                <c:pt idx="365">
                  <c:v>4.7357128424041921</c:v>
                </c:pt>
                <c:pt idx="366">
                  <c:v>4.6354052858190098</c:v>
                </c:pt>
                <c:pt idx="367">
                  <c:v>4.6354052858190098</c:v>
                </c:pt>
                <c:pt idx="368">
                  <c:v>4.7357128424041921</c:v>
                </c:pt>
                <c:pt idx="369">
                  <c:v>4.8360203989893735</c:v>
                </c:pt>
                <c:pt idx="370">
                  <c:v>4.7357128424041921</c:v>
                </c:pt>
                <c:pt idx="371">
                  <c:v>4.7357128424041921</c:v>
                </c:pt>
                <c:pt idx="372">
                  <c:v>4.7357128424041921</c:v>
                </c:pt>
                <c:pt idx="373">
                  <c:v>4.7357128424041921</c:v>
                </c:pt>
                <c:pt idx="374">
                  <c:v>4.7357128424041921</c:v>
                </c:pt>
                <c:pt idx="375">
                  <c:v>4.7357128424041921</c:v>
                </c:pt>
                <c:pt idx="376">
                  <c:v>4.6354052858190098</c:v>
                </c:pt>
                <c:pt idx="377">
                  <c:v>4.6354052858190098</c:v>
                </c:pt>
                <c:pt idx="378">
                  <c:v>4.7357128424041921</c:v>
                </c:pt>
                <c:pt idx="379">
                  <c:v>4.9363279555745558</c:v>
                </c:pt>
                <c:pt idx="380">
                  <c:v>4.8360203989893735</c:v>
                </c:pt>
                <c:pt idx="381">
                  <c:v>4.8360203989893735</c:v>
                </c:pt>
                <c:pt idx="382">
                  <c:v>4.8360203989893735</c:v>
                </c:pt>
                <c:pt idx="383">
                  <c:v>4.7357128424041921</c:v>
                </c:pt>
                <c:pt idx="384">
                  <c:v>4.7357128424041921</c:v>
                </c:pt>
                <c:pt idx="385">
                  <c:v>4.8360203989893735</c:v>
                </c:pt>
                <c:pt idx="386">
                  <c:v>4.8360203989893735</c:v>
                </c:pt>
                <c:pt idx="387">
                  <c:v>4.8360203989893735</c:v>
                </c:pt>
                <c:pt idx="388">
                  <c:v>4.8360203989893735</c:v>
                </c:pt>
                <c:pt idx="389">
                  <c:v>4.8360203989893735</c:v>
                </c:pt>
                <c:pt idx="390">
                  <c:v>4.8360203989893735</c:v>
                </c:pt>
                <c:pt idx="391">
                  <c:v>4.9363279555745558</c:v>
                </c:pt>
                <c:pt idx="392">
                  <c:v>4.9363279555745558</c:v>
                </c:pt>
                <c:pt idx="393">
                  <c:v>4.9363279555745558</c:v>
                </c:pt>
                <c:pt idx="394">
                  <c:v>4.9363279555745558</c:v>
                </c:pt>
                <c:pt idx="395">
                  <c:v>5.0366355121597373</c:v>
                </c:pt>
                <c:pt idx="396">
                  <c:v>5.0366355121597373</c:v>
                </c:pt>
                <c:pt idx="397">
                  <c:v>5.0366355121597373</c:v>
                </c:pt>
                <c:pt idx="398">
                  <c:v>5.0366355121597373</c:v>
                </c:pt>
                <c:pt idx="399">
                  <c:v>5.0366355121597373</c:v>
                </c:pt>
                <c:pt idx="400">
                  <c:v>5.1369430687449187</c:v>
                </c:pt>
                <c:pt idx="401">
                  <c:v>5.1369430687449187</c:v>
                </c:pt>
                <c:pt idx="402">
                  <c:v>5.0366355121597373</c:v>
                </c:pt>
                <c:pt idx="403">
                  <c:v>5.0366355121597373</c:v>
                </c:pt>
                <c:pt idx="404">
                  <c:v>5.0366355121597373</c:v>
                </c:pt>
                <c:pt idx="405">
                  <c:v>5.237250625330101</c:v>
                </c:pt>
                <c:pt idx="406">
                  <c:v>5.1369430687449187</c:v>
                </c:pt>
                <c:pt idx="407">
                  <c:v>5.0366355121597373</c:v>
                </c:pt>
                <c:pt idx="408">
                  <c:v>5.0366355121597373</c:v>
                </c:pt>
                <c:pt idx="409">
                  <c:v>5.0366355121597373</c:v>
                </c:pt>
                <c:pt idx="410">
                  <c:v>5.1369430687449187</c:v>
                </c:pt>
                <c:pt idx="411">
                  <c:v>5.237250625330101</c:v>
                </c:pt>
                <c:pt idx="412">
                  <c:v>5.1369430687449187</c:v>
                </c:pt>
                <c:pt idx="413">
                  <c:v>5.237250625330101</c:v>
                </c:pt>
                <c:pt idx="414">
                  <c:v>5.1369430687449187</c:v>
                </c:pt>
                <c:pt idx="415">
                  <c:v>5.237250625330101</c:v>
                </c:pt>
                <c:pt idx="416">
                  <c:v>5.237250625330101</c:v>
                </c:pt>
                <c:pt idx="417">
                  <c:v>5.237250625330101</c:v>
                </c:pt>
                <c:pt idx="418">
                  <c:v>5.237250625330101</c:v>
                </c:pt>
                <c:pt idx="419">
                  <c:v>5.237250625330101</c:v>
                </c:pt>
                <c:pt idx="420">
                  <c:v>5.237250625330101</c:v>
                </c:pt>
                <c:pt idx="421">
                  <c:v>5.237250625330101</c:v>
                </c:pt>
                <c:pt idx="422">
                  <c:v>5.237250625330101</c:v>
                </c:pt>
                <c:pt idx="423">
                  <c:v>5.237250625330101</c:v>
                </c:pt>
                <c:pt idx="424">
                  <c:v>5.3375581819152815</c:v>
                </c:pt>
                <c:pt idx="425">
                  <c:v>5.237250625330101</c:v>
                </c:pt>
                <c:pt idx="426">
                  <c:v>5.237250625330101</c:v>
                </c:pt>
                <c:pt idx="427">
                  <c:v>5.3375581819152815</c:v>
                </c:pt>
                <c:pt idx="428">
                  <c:v>5.3375581819152815</c:v>
                </c:pt>
                <c:pt idx="429">
                  <c:v>5.3375581819152815</c:v>
                </c:pt>
                <c:pt idx="430">
                  <c:v>5.3375581819152815</c:v>
                </c:pt>
                <c:pt idx="431">
                  <c:v>5.3375581819152815</c:v>
                </c:pt>
                <c:pt idx="432">
                  <c:v>5.5381732950856453</c:v>
                </c:pt>
                <c:pt idx="433">
                  <c:v>5.5381732950856453</c:v>
                </c:pt>
                <c:pt idx="434">
                  <c:v>5.5381732950856453</c:v>
                </c:pt>
                <c:pt idx="435">
                  <c:v>5.5381732950856453</c:v>
                </c:pt>
                <c:pt idx="436">
                  <c:v>5.4378657385004638</c:v>
                </c:pt>
                <c:pt idx="437">
                  <c:v>5.4378657385004638</c:v>
                </c:pt>
                <c:pt idx="438">
                  <c:v>5.3375581819152815</c:v>
                </c:pt>
                <c:pt idx="439">
                  <c:v>5.3375581819152815</c:v>
                </c:pt>
                <c:pt idx="440">
                  <c:v>5.3375581819152815</c:v>
                </c:pt>
                <c:pt idx="441">
                  <c:v>5.3375581819152815</c:v>
                </c:pt>
                <c:pt idx="442">
                  <c:v>5.3375581819152815</c:v>
                </c:pt>
                <c:pt idx="443">
                  <c:v>5.3375581819152815</c:v>
                </c:pt>
                <c:pt idx="444">
                  <c:v>5.3375581819152815</c:v>
                </c:pt>
                <c:pt idx="445">
                  <c:v>5.3375581819152815</c:v>
                </c:pt>
                <c:pt idx="446">
                  <c:v>5.3375581819152815</c:v>
                </c:pt>
                <c:pt idx="447">
                  <c:v>5.3375581819152815</c:v>
                </c:pt>
                <c:pt idx="448">
                  <c:v>5.237250625330101</c:v>
                </c:pt>
                <c:pt idx="449">
                  <c:v>5.237250625330101</c:v>
                </c:pt>
                <c:pt idx="450">
                  <c:v>5.3375581819152815</c:v>
                </c:pt>
                <c:pt idx="451">
                  <c:v>5.3375581819152815</c:v>
                </c:pt>
                <c:pt idx="452">
                  <c:v>5.237250625330101</c:v>
                </c:pt>
                <c:pt idx="453">
                  <c:v>5.237250625330101</c:v>
                </c:pt>
                <c:pt idx="454">
                  <c:v>5.3375581819152815</c:v>
                </c:pt>
                <c:pt idx="455">
                  <c:v>5.4378657385004638</c:v>
                </c:pt>
                <c:pt idx="456">
                  <c:v>5.4378657385004638</c:v>
                </c:pt>
                <c:pt idx="457">
                  <c:v>5.4378657385004638</c:v>
                </c:pt>
                <c:pt idx="458">
                  <c:v>5.3375581819152815</c:v>
                </c:pt>
                <c:pt idx="459">
                  <c:v>5.237250625330101</c:v>
                </c:pt>
                <c:pt idx="460">
                  <c:v>5.3375581819152815</c:v>
                </c:pt>
                <c:pt idx="461">
                  <c:v>5.3375581819152815</c:v>
                </c:pt>
                <c:pt idx="462">
                  <c:v>5.3375581819152815</c:v>
                </c:pt>
                <c:pt idx="463">
                  <c:v>5.3375581819152815</c:v>
                </c:pt>
                <c:pt idx="464">
                  <c:v>5.3375581819152815</c:v>
                </c:pt>
                <c:pt idx="465">
                  <c:v>5.3375581819152815</c:v>
                </c:pt>
                <c:pt idx="466">
                  <c:v>5.3375581819152815</c:v>
                </c:pt>
                <c:pt idx="467">
                  <c:v>5.3375581819152815</c:v>
                </c:pt>
                <c:pt idx="468">
                  <c:v>5.3375581819152815</c:v>
                </c:pt>
                <c:pt idx="469">
                  <c:v>5.3375581819152815</c:v>
                </c:pt>
                <c:pt idx="470">
                  <c:v>5.237250625330101</c:v>
                </c:pt>
                <c:pt idx="471">
                  <c:v>5.3375581819152815</c:v>
                </c:pt>
                <c:pt idx="472">
                  <c:v>5.3375581819152815</c:v>
                </c:pt>
                <c:pt idx="473">
                  <c:v>5.3375581819152815</c:v>
                </c:pt>
                <c:pt idx="474">
                  <c:v>5.3375581819152815</c:v>
                </c:pt>
                <c:pt idx="475">
                  <c:v>5.3375581819152815</c:v>
                </c:pt>
                <c:pt idx="476">
                  <c:v>5.3375581819152815</c:v>
                </c:pt>
                <c:pt idx="477">
                  <c:v>5.237250625330101</c:v>
                </c:pt>
                <c:pt idx="478">
                  <c:v>5.237250625330101</c:v>
                </c:pt>
                <c:pt idx="479">
                  <c:v>5.237250625330101</c:v>
                </c:pt>
                <c:pt idx="480">
                  <c:v>5.3375581819152815</c:v>
                </c:pt>
                <c:pt idx="481">
                  <c:v>5.3375581819152815</c:v>
                </c:pt>
                <c:pt idx="482">
                  <c:v>5.3375581819152815</c:v>
                </c:pt>
                <c:pt idx="483">
                  <c:v>5.3375581819152815</c:v>
                </c:pt>
                <c:pt idx="484">
                  <c:v>5.3375581819152815</c:v>
                </c:pt>
                <c:pt idx="485">
                  <c:v>5.3375581819152815</c:v>
                </c:pt>
                <c:pt idx="486">
                  <c:v>5.3375581819152815</c:v>
                </c:pt>
                <c:pt idx="487">
                  <c:v>5.3375581819152815</c:v>
                </c:pt>
                <c:pt idx="488">
                  <c:v>5.3375581819152815</c:v>
                </c:pt>
                <c:pt idx="489">
                  <c:v>5.3375581819152815</c:v>
                </c:pt>
                <c:pt idx="490">
                  <c:v>5.3375581819152815</c:v>
                </c:pt>
                <c:pt idx="491">
                  <c:v>5.3375581819152815</c:v>
                </c:pt>
                <c:pt idx="492">
                  <c:v>5.3375581819152815</c:v>
                </c:pt>
                <c:pt idx="493">
                  <c:v>5.3375581819152815</c:v>
                </c:pt>
                <c:pt idx="494">
                  <c:v>5.3375581819152815</c:v>
                </c:pt>
                <c:pt idx="495">
                  <c:v>5.4378657385004638</c:v>
                </c:pt>
                <c:pt idx="496">
                  <c:v>5.4378657385004638</c:v>
                </c:pt>
                <c:pt idx="497">
                  <c:v>5.4378657385004638</c:v>
                </c:pt>
                <c:pt idx="498">
                  <c:v>5.4378657385004638</c:v>
                </c:pt>
                <c:pt idx="499">
                  <c:v>5.4378657385004638</c:v>
                </c:pt>
                <c:pt idx="500">
                  <c:v>5.4378657385004638</c:v>
                </c:pt>
                <c:pt idx="501">
                  <c:v>5.4378657385004638</c:v>
                </c:pt>
                <c:pt idx="502">
                  <c:v>5.4378657385004638</c:v>
                </c:pt>
                <c:pt idx="503">
                  <c:v>5.5381732950856453</c:v>
                </c:pt>
                <c:pt idx="504">
                  <c:v>5.5381732950856453</c:v>
                </c:pt>
                <c:pt idx="505">
                  <c:v>5.5381732950856453</c:v>
                </c:pt>
                <c:pt idx="506">
                  <c:v>5.5381732950856453</c:v>
                </c:pt>
                <c:pt idx="507">
                  <c:v>5.4378657385004638</c:v>
                </c:pt>
                <c:pt idx="508">
                  <c:v>5.4378657385004638</c:v>
                </c:pt>
                <c:pt idx="509">
                  <c:v>5.4378657385004638</c:v>
                </c:pt>
                <c:pt idx="510">
                  <c:v>5.5381732950856453</c:v>
                </c:pt>
                <c:pt idx="511">
                  <c:v>5.5381732950856453</c:v>
                </c:pt>
                <c:pt idx="512">
                  <c:v>5.4378657385004638</c:v>
                </c:pt>
                <c:pt idx="513">
                  <c:v>5.4378657385004638</c:v>
                </c:pt>
                <c:pt idx="514">
                  <c:v>5.5381732950856453</c:v>
                </c:pt>
                <c:pt idx="515">
                  <c:v>5.5381732950856453</c:v>
                </c:pt>
                <c:pt idx="516">
                  <c:v>5.5381732950856453</c:v>
                </c:pt>
                <c:pt idx="517">
                  <c:v>5.5381732950856453</c:v>
                </c:pt>
                <c:pt idx="518">
                  <c:v>5.4378657385004638</c:v>
                </c:pt>
                <c:pt idx="519">
                  <c:v>5.4378657385004638</c:v>
                </c:pt>
                <c:pt idx="520">
                  <c:v>5.5381732950856453</c:v>
                </c:pt>
                <c:pt idx="521">
                  <c:v>5.5381732950856453</c:v>
                </c:pt>
                <c:pt idx="522">
                  <c:v>5.5381732950856453</c:v>
                </c:pt>
                <c:pt idx="523">
                  <c:v>5.5381732950856453</c:v>
                </c:pt>
                <c:pt idx="524">
                  <c:v>5.4378657385004638</c:v>
                </c:pt>
                <c:pt idx="525">
                  <c:v>5.5381732950856453</c:v>
                </c:pt>
                <c:pt idx="526">
                  <c:v>5.5381732950856453</c:v>
                </c:pt>
                <c:pt idx="527">
                  <c:v>5.6384808516708267</c:v>
                </c:pt>
                <c:pt idx="528">
                  <c:v>5.5381732950856453</c:v>
                </c:pt>
                <c:pt idx="529">
                  <c:v>5.5381732950856453</c:v>
                </c:pt>
                <c:pt idx="530">
                  <c:v>5.4378657385004638</c:v>
                </c:pt>
                <c:pt idx="531">
                  <c:v>5.5381732950856453</c:v>
                </c:pt>
                <c:pt idx="532">
                  <c:v>5.5381732950856453</c:v>
                </c:pt>
                <c:pt idx="533">
                  <c:v>5.5381732950856453</c:v>
                </c:pt>
                <c:pt idx="534">
                  <c:v>5.5381732950856453</c:v>
                </c:pt>
                <c:pt idx="535">
                  <c:v>5.5381732950856453</c:v>
                </c:pt>
                <c:pt idx="536">
                  <c:v>5.5381732950856453</c:v>
                </c:pt>
                <c:pt idx="537">
                  <c:v>5.4378657385004638</c:v>
                </c:pt>
                <c:pt idx="538">
                  <c:v>5.4378657385004638</c:v>
                </c:pt>
                <c:pt idx="539">
                  <c:v>5.3375581819152815</c:v>
                </c:pt>
                <c:pt idx="540">
                  <c:v>5.5381732950856453</c:v>
                </c:pt>
                <c:pt idx="541">
                  <c:v>5.5381732950856453</c:v>
                </c:pt>
                <c:pt idx="542">
                  <c:v>5.6384808516708267</c:v>
                </c:pt>
                <c:pt idx="543">
                  <c:v>5.6384808516708267</c:v>
                </c:pt>
                <c:pt idx="544">
                  <c:v>5.5381732950856453</c:v>
                </c:pt>
                <c:pt idx="545">
                  <c:v>5.5381732950856453</c:v>
                </c:pt>
                <c:pt idx="546">
                  <c:v>5.4378657385004638</c:v>
                </c:pt>
                <c:pt idx="547">
                  <c:v>5.4378657385004638</c:v>
                </c:pt>
                <c:pt idx="548">
                  <c:v>5.4378657385004638</c:v>
                </c:pt>
                <c:pt idx="549">
                  <c:v>5.6384808516708267</c:v>
                </c:pt>
                <c:pt idx="550">
                  <c:v>5.5381732950856453</c:v>
                </c:pt>
                <c:pt idx="551">
                  <c:v>5.6384808516708267</c:v>
                </c:pt>
                <c:pt idx="552">
                  <c:v>5.5381732950856453</c:v>
                </c:pt>
                <c:pt idx="553">
                  <c:v>5.5381732950856453</c:v>
                </c:pt>
                <c:pt idx="554">
                  <c:v>5.6384808516708267</c:v>
                </c:pt>
                <c:pt idx="555">
                  <c:v>5.4378657385004638</c:v>
                </c:pt>
                <c:pt idx="556">
                  <c:v>5.4378657385004638</c:v>
                </c:pt>
                <c:pt idx="557">
                  <c:v>5.3375581819152815</c:v>
                </c:pt>
                <c:pt idx="558">
                  <c:v>5.5381732950856453</c:v>
                </c:pt>
                <c:pt idx="559">
                  <c:v>5.5381732950856453</c:v>
                </c:pt>
                <c:pt idx="560">
                  <c:v>5.5381732950856453</c:v>
                </c:pt>
                <c:pt idx="561">
                  <c:v>5.4378657385004638</c:v>
                </c:pt>
                <c:pt idx="562">
                  <c:v>5.4378657385004638</c:v>
                </c:pt>
                <c:pt idx="563">
                  <c:v>5.5381732950856453</c:v>
                </c:pt>
                <c:pt idx="564">
                  <c:v>5.6384808516708267</c:v>
                </c:pt>
                <c:pt idx="565">
                  <c:v>5.6384808516708267</c:v>
                </c:pt>
                <c:pt idx="566">
                  <c:v>5.4378657385004638</c:v>
                </c:pt>
                <c:pt idx="567">
                  <c:v>5.3375581819152815</c:v>
                </c:pt>
                <c:pt idx="568">
                  <c:v>5.4378657385004638</c:v>
                </c:pt>
                <c:pt idx="569">
                  <c:v>5.4378657385004638</c:v>
                </c:pt>
                <c:pt idx="570">
                  <c:v>5.4378657385004638</c:v>
                </c:pt>
                <c:pt idx="571">
                  <c:v>5.3375581819152815</c:v>
                </c:pt>
                <c:pt idx="572">
                  <c:v>5.3375581819152815</c:v>
                </c:pt>
                <c:pt idx="573">
                  <c:v>5.237250625330101</c:v>
                </c:pt>
                <c:pt idx="574">
                  <c:v>5.237250625330101</c:v>
                </c:pt>
                <c:pt idx="575">
                  <c:v>5.1369430687449187</c:v>
                </c:pt>
                <c:pt idx="576">
                  <c:v>5.237250625330101</c:v>
                </c:pt>
                <c:pt idx="577">
                  <c:v>5.237250625330101</c:v>
                </c:pt>
                <c:pt idx="578">
                  <c:v>5.237250625330101</c:v>
                </c:pt>
                <c:pt idx="579">
                  <c:v>5.237250625330101</c:v>
                </c:pt>
                <c:pt idx="580">
                  <c:v>5.237250625330101</c:v>
                </c:pt>
                <c:pt idx="581">
                  <c:v>5.237250625330101</c:v>
                </c:pt>
                <c:pt idx="582">
                  <c:v>5.3375581819152815</c:v>
                </c:pt>
                <c:pt idx="583">
                  <c:v>5.4378657385004638</c:v>
                </c:pt>
                <c:pt idx="584">
                  <c:v>5.3375581819152815</c:v>
                </c:pt>
                <c:pt idx="585">
                  <c:v>5.3375581819152815</c:v>
                </c:pt>
                <c:pt idx="586">
                  <c:v>5.3375581819152815</c:v>
                </c:pt>
                <c:pt idx="587">
                  <c:v>5.3375581819152815</c:v>
                </c:pt>
                <c:pt idx="588">
                  <c:v>5.4378657385004638</c:v>
                </c:pt>
                <c:pt idx="589">
                  <c:v>5.3375581819152815</c:v>
                </c:pt>
                <c:pt idx="590">
                  <c:v>5.237250625330101</c:v>
                </c:pt>
                <c:pt idx="591">
                  <c:v>5.3375581819152815</c:v>
                </c:pt>
                <c:pt idx="592">
                  <c:v>5.237250625330101</c:v>
                </c:pt>
                <c:pt idx="593">
                  <c:v>5.237250625330101</c:v>
                </c:pt>
                <c:pt idx="594">
                  <c:v>5.1369430687449187</c:v>
                </c:pt>
                <c:pt idx="595">
                  <c:v>5.237250625330101</c:v>
                </c:pt>
                <c:pt idx="596">
                  <c:v>5.237250625330101</c:v>
                </c:pt>
                <c:pt idx="597">
                  <c:v>5.237250625330101</c:v>
                </c:pt>
                <c:pt idx="598">
                  <c:v>5.237250625330101</c:v>
                </c:pt>
                <c:pt idx="599">
                  <c:v>5.237250625330101</c:v>
                </c:pt>
                <c:pt idx="600">
                  <c:v>5.237250625330101</c:v>
                </c:pt>
                <c:pt idx="601">
                  <c:v>5.3375581819152815</c:v>
                </c:pt>
                <c:pt idx="602">
                  <c:v>5.237250625330101</c:v>
                </c:pt>
                <c:pt idx="603">
                  <c:v>5.237250625330101</c:v>
                </c:pt>
                <c:pt idx="604">
                  <c:v>5.237250625330101</c:v>
                </c:pt>
                <c:pt idx="605">
                  <c:v>5.3375581819152815</c:v>
                </c:pt>
                <c:pt idx="606">
                  <c:v>5.738788408256009</c:v>
                </c:pt>
                <c:pt idx="607">
                  <c:v>5.5381732950856453</c:v>
                </c:pt>
                <c:pt idx="608">
                  <c:v>5.3375581819152815</c:v>
                </c:pt>
                <c:pt idx="609">
                  <c:v>5.237250625330101</c:v>
                </c:pt>
                <c:pt idx="610">
                  <c:v>5.237250625330101</c:v>
                </c:pt>
                <c:pt idx="611">
                  <c:v>5.3375581819152815</c:v>
                </c:pt>
                <c:pt idx="612">
                  <c:v>5.237250625330101</c:v>
                </c:pt>
                <c:pt idx="613">
                  <c:v>5.3375581819152815</c:v>
                </c:pt>
                <c:pt idx="614">
                  <c:v>5.3375581819152815</c:v>
                </c:pt>
                <c:pt idx="615">
                  <c:v>5.3375581819152815</c:v>
                </c:pt>
                <c:pt idx="616">
                  <c:v>5.237250625330101</c:v>
                </c:pt>
                <c:pt idx="617">
                  <c:v>5.3375581819152815</c:v>
                </c:pt>
                <c:pt idx="618">
                  <c:v>5.3375581819152815</c:v>
                </c:pt>
                <c:pt idx="619">
                  <c:v>5.3375581819152815</c:v>
                </c:pt>
                <c:pt idx="620">
                  <c:v>5.237250625330101</c:v>
                </c:pt>
                <c:pt idx="621">
                  <c:v>5.3375581819152815</c:v>
                </c:pt>
                <c:pt idx="622">
                  <c:v>5.237250625330101</c:v>
                </c:pt>
                <c:pt idx="623">
                  <c:v>5.3375581819152815</c:v>
                </c:pt>
                <c:pt idx="624">
                  <c:v>5.3375581819152815</c:v>
                </c:pt>
                <c:pt idx="625">
                  <c:v>5.3375581819152815</c:v>
                </c:pt>
                <c:pt idx="626">
                  <c:v>5.237250625330101</c:v>
                </c:pt>
                <c:pt idx="627">
                  <c:v>5.3375581819152815</c:v>
                </c:pt>
                <c:pt idx="628">
                  <c:v>5.3375581819152815</c:v>
                </c:pt>
                <c:pt idx="629">
                  <c:v>5.4378657385004638</c:v>
                </c:pt>
                <c:pt idx="630">
                  <c:v>5.3375581819152815</c:v>
                </c:pt>
                <c:pt idx="631">
                  <c:v>5.4378657385004638</c:v>
                </c:pt>
                <c:pt idx="632">
                  <c:v>5.3375581819152815</c:v>
                </c:pt>
                <c:pt idx="633">
                  <c:v>5.3375581819152815</c:v>
                </c:pt>
                <c:pt idx="634">
                  <c:v>5.3375581819152815</c:v>
                </c:pt>
                <c:pt idx="635">
                  <c:v>5.3375581819152815</c:v>
                </c:pt>
                <c:pt idx="636">
                  <c:v>5.3375581819152815</c:v>
                </c:pt>
                <c:pt idx="637">
                  <c:v>5.3375581819152815</c:v>
                </c:pt>
                <c:pt idx="638">
                  <c:v>5.4378657385004638</c:v>
                </c:pt>
                <c:pt idx="639">
                  <c:v>5.3375581819152815</c:v>
                </c:pt>
                <c:pt idx="640">
                  <c:v>5.3375581819152815</c:v>
                </c:pt>
                <c:pt idx="641">
                  <c:v>5.4378657385004638</c:v>
                </c:pt>
                <c:pt idx="642">
                  <c:v>5.3375581819152815</c:v>
                </c:pt>
                <c:pt idx="643">
                  <c:v>5.4378657385004638</c:v>
                </c:pt>
                <c:pt idx="644">
                  <c:v>5.4378657385004638</c:v>
                </c:pt>
                <c:pt idx="645">
                  <c:v>5.5381732950856453</c:v>
                </c:pt>
                <c:pt idx="646">
                  <c:v>5.4378657385004638</c:v>
                </c:pt>
                <c:pt idx="647">
                  <c:v>5.4378657385004638</c:v>
                </c:pt>
                <c:pt idx="648">
                  <c:v>5.5381732950856453</c:v>
                </c:pt>
                <c:pt idx="649">
                  <c:v>5.4378657385004638</c:v>
                </c:pt>
                <c:pt idx="650">
                  <c:v>5.6384808516708267</c:v>
                </c:pt>
                <c:pt idx="651">
                  <c:v>5.5381732950856453</c:v>
                </c:pt>
                <c:pt idx="652">
                  <c:v>5.5381732950856453</c:v>
                </c:pt>
                <c:pt idx="653">
                  <c:v>5.5381732950856453</c:v>
                </c:pt>
                <c:pt idx="654">
                  <c:v>5.4378657385004638</c:v>
                </c:pt>
                <c:pt idx="655">
                  <c:v>5.4378657385004638</c:v>
                </c:pt>
                <c:pt idx="656">
                  <c:v>5.4378657385004638</c:v>
                </c:pt>
                <c:pt idx="657">
                  <c:v>5.6384808516708267</c:v>
                </c:pt>
                <c:pt idx="658">
                  <c:v>5.3375581819152815</c:v>
                </c:pt>
                <c:pt idx="659">
                  <c:v>5.4378657385004638</c:v>
                </c:pt>
                <c:pt idx="660">
                  <c:v>5.4378657385004638</c:v>
                </c:pt>
                <c:pt idx="661">
                  <c:v>5.5381732950856453</c:v>
                </c:pt>
                <c:pt idx="662">
                  <c:v>5.4378657385004638</c:v>
                </c:pt>
                <c:pt idx="663">
                  <c:v>5.3375581819152815</c:v>
                </c:pt>
                <c:pt idx="664">
                  <c:v>5.3375581819152815</c:v>
                </c:pt>
                <c:pt idx="665">
                  <c:v>5.237250625330101</c:v>
                </c:pt>
                <c:pt idx="666">
                  <c:v>5.3375581819152815</c:v>
                </c:pt>
                <c:pt idx="667">
                  <c:v>5.3375581819152815</c:v>
                </c:pt>
                <c:pt idx="668">
                  <c:v>5.4378657385004638</c:v>
                </c:pt>
                <c:pt idx="669">
                  <c:v>5.3375581819152815</c:v>
                </c:pt>
                <c:pt idx="670">
                  <c:v>5.237250625330101</c:v>
                </c:pt>
                <c:pt idx="671">
                  <c:v>5.3375581819152815</c:v>
                </c:pt>
                <c:pt idx="672">
                  <c:v>5.3375581819152815</c:v>
                </c:pt>
                <c:pt idx="673">
                  <c:v>5.3375581819152815</c:v>
                </c:pt>
                <c:pt idx="674">
                  <c:v>5.3375581819152815</c:v>
                </c:pt>
                <c:pt idx="675">
                  <c:v>5.1369430687449187</c:v>
                </c:pt>
                <c:pt idx="676">
                  <c:v>5.1369430687449187</c:v>
                </c:pt>
                <c:pt idx="677">
                  <c:v>5.237250625330101</c:v>
                </c:pt>
                <c:pt idx="678">
                  <c:v>5.3375581819152815</c:v>
                </c:pt>
                <c:pt idx="679">
                  <c:v>5.237250625330101</c:v>
                </c:pt>
                <c:pt idx="680">
                  <c:v>5.4378657385004638</c:v>
                </c:pt>
                <c:pt idx="681">
                  <c:v>5.5381732950856453</c:v>
                </c:pt>
                <c:pt idx="682">
                  <c:v>5.3375581819152815</c:v>
                </c:pt>
                <c:pt idx="683">
                  <c:v>5.0366355121597373</c:v>
                </c:pt>
                <c:pt idx="684">
                  <c:v>5.1369430687449187</c:v>
                </c:pt>
                <c:pt idx="685">
                  <c:v>5.4378657385004638</c:v>
                </c:pt>
                <c:pt idx="686">
                  <c:v>5.4378657385004638</c:v>
                </c:pt>
                <c:pt idx="687">
                  <c:v>5.3375581819152815</c:v>
                </c:pt>
                <c:pt idx="688">
                  <c:v>5.3375581819152815</c:v>
                </c:pt>
                <c:pt idx="689">
                  <c:v>5.237250625330101</c:v>
                </c:pt>
                <c:pt idx="690">
                  <c:v>5.1369430687449187</c:v>
                </c:pt>
                <c:pt idx="691">
                  <c:v>5.1369430687449187</c:v>
                </c:pt>
                <c:pt idx="692">
                  <c:v>5.5381732950856453</c:v>
                </c:pt>
                <c:pt idx="693">
                  <c:v>5.5381732950856453</c:v>
                </c:pt>
                <c:pt idx="694">
                  <c:v>5.3375581819152815</c:v>
                </c:pt>
                <c:pt idx="695">
                  <c:v>5.3375581819152815</c:v>
                </c:pt>
                <c:pt idx="696">
                  <c:v>5.3375581819152815</c:v>
                </c:pt>
                <c:pt idx="697">
                  <c:v>5.3375581819152815</c:v>
                </c:pt>
                <c:pt idx="698">
                  <c:v>5.3375581819152815</c:v>
                </c:pt>
                <c:pt idx="699">
                  <c:v>5.4378657385004638</c:v>
                </c:pt>
                <c:pt idx="700">
                  <c:v>5.3375581819152815</c:v>
                </c:pt>
                <c:pt idx="701">
                  <c:v>5.3375581819152815</c:v>
                </c:pt>
                <c:pt idx="702">
                  <c:v>5.3375581819152815</c:v>
                </c:pt>
                <c:pt idx="703">
                  <c:v>5.0366355121597373</c:v>
                </c:pt>
                <c:pt idx="704">
                  <c:v>5.3375581819152815</c:v>
                </c:pt>
                <c:pt idx="705">
                  <c:v>5.4378657385004638</c:v>
                </c:pt>
                <c:pt idx="706">
                  <c:v>5.3375581819152815</c:v>
                </c:pt>
                <c:pt idx="707">
                  <c:v>5.4378657385004638</c:v>
                </c:pt>
                <c:pt idx="708">
                  <c:v>5.4378657385004638</c:v>
                </c:pt>
                <c:pt idx="709">
                  <c:v>5.5381732950856453</c:v>
                </c:pt>
                <c:pt idx="710">
                  <c:v>5.5381732950856453</c:v>
                </c:pt>
                <c:pt idx="711">
                  <c:v>5.3375581819152815</c:v>
                </c:pt>
                <c:pt idx="712">
                  <c:v>5.3375581819152815</c:v>
                </c:pt>
                <c:pt idx="713">
                  <c:v>5.3375581819152815</c:v>
                </c:pt>
                <c:pt idx="714">
                  <c:v>5.3375581819152815</c:v>
                </c:pt>
                <c:pt idx="715">
                  <c:v>5.3375581819152815</c:v>
                </c:pt>
                <c:pt idx="716">
                  <c:v>5.3375581819152815</c:v>
                </c:pt>
                <c:pt idx="717">
                  <c:v>5.5381732950856453</c:v>
                </c:pt>
                <c:pt idx="718">
                  <c:v>5.5381732950856453</c:v>
                </c:pt>
                <c:pt idx="719">
                  <c:v>5.4378657385004638</c:v>
                </c:pt>
                <c:pt idx="720">
                  <c:v>5.3375581819152815</c:v>
                </c:pt>
                <c:pt idx="721">
                  <c:v>5.237250625330101</c:v>
                </c:pt>
                <c:pt idx="722">
                  <c:v>5.237250625330101</c:v>
                </c:pt>
                <c:pt idx="723">
                  <c:v>5.237250625330101</c:v>
                </c:pt>
                <c:pt idx="724">
                  <c:v>5.3375581819152815</c:v>
                </c:pt>
                <c:pt idx="725">
                  <c:v>5.3375581819152815</c:v>
                </c:pt>
                <c:pt idx="726">
                  <c:v>5.237250625330101</c:v>
                </c:pt>
                <c:pt idx="727">
                  <c:v>5.3375581819152815</c:v>
                </c:pt>
                <c:pt idx="728">
                  <c:v>5.3375581819152815</c:v>
                </c:pt>
                <c:pt idx="729">
                  <c:v>5.3375581819152815</c:v>
                </c:pt>
                <c:pt idx="730">
                  <c:v>5.3375581819152815</c:v>
                </c:pt>
                <c:pt idx="731">
                  <c:v>5.3375581819152815</c:v>
                </c:pt>
                <c:pt idx="732">
                  <c:v>5.3375581819152815</c:v>
                </c:pt>
                <c:pt idx="733">
                  <c:v>5.4378657385004638</c:v>
                </c:pt>
                <c:pt idx="734">
                  <c:v>5.3375581819152815</c:v>
                </c:pt>
                <c:pt idx="735">
                  <c:v>5.3375581819152815</c:v>
                </c:pt>
                <c:pt idx="736">
                  <c:v>5.237250625330101</c:v>
                </c:pt>
                <c:pt idx="737">
                  <c:v>5.237250625330101</c:v>
                </c:pt>
                <c:pt idx="738">
                  <c:v>5.237250625330101</c:v>
                </c:pt>
                <c:pt idx="739">
                  <c:v>5.237250625330101</c:v>
                </c:pt>
                <c:pt idx="740">
                  <c:v>5.237250625330101</c:v>
                </c:pt>
                <c:pt idx="741">
                  <c:v>5.3375581819152815</c:v>
                </c:pt>
                <c:pt idx="742">
                  <c:v>5.237250625330101</c:v>
                </c:pt>
                <c:pt idx="743">
                  <c:v>5.237250625330101</c:v>
                </c:pt>
                <c:pt idx="744">
                  <c:v>5.3375581819152815</c:v>
                </c:pt>
                <c:pt idx="745">
                  <c:v>5.4378657385004638</c:v>
                </c:pt>
                <c:pt idx="746">
                  <c:v>5.3375581819152815</c:v>
                </c:pt>
                <c:pt idx="747">
                  <c:v>5.3375581819152815</c:v>
                </c:pt>
                <c:pt idx="748">
                  <c:v>5.3375581819152815</c:v>
                </c:pt>
                <c:pt idx="749">
                  <c:v>5.4378657385004638</c:v>
                </c:pt>
                <c:pt idx="750">
                  <c:v>5.4378657385004638</c:v>
                </c:pt>
                <c:pt idx="751">
                  <c:v>5.4378657385004638</c:v>
                </c:pt>
                <c:pt idx="752">
                  <c:v>5.3375581819152815</c:v>
                </c:pt>
                <c:pt idx="753">
                  <c:v>5.3375581819152815</c:v>
                </c:pt>
                <c:pt idx="754">
                  <c:v>5.3375581819152815</c:v>
                </c:pt>
                <c:pt idx="755">
                  <c:v>5.3375581819152815</c:v>
                </c:pt>
                <c:pt idx="756">
                  <c:v>5.3375581819152815</c:v>
                </c:pt>
                <c:pt idx="757">
                  <c:v>5.3375581819152815</c:v>
                </c:pt>
                <c:pt idx="758">
                  <c:v>5.4378657385004638</c:v>
                </c:pt>
                <c:pt idx="759">
                  <c:v>5.3375581819152815</c:v>
                </c:pt>
                <c:pt idx="760">
                  <c:v>5.4378657385004638</c:v>
                </c:pt>
                <c:pt idx="761">
                  <c:v>5.4378657385004638</c:v>
                </c:pt>
                <c:pt idx="762">
                  <c:v>5.4378657385004638</c:v>
                </c:pt>
                <c:pt idx="763">
                  <c:v>5.4378657385004638</c:v>
                </c:pt>
                <c:pt idx="764">
                  <c:v>5.4378657385004638</c:v>
                </c:pt>
                <c:pt idx="765">
                  <c:v>5.4378657385004638</c:v>
                </c:pt>
                <c:pt idx="766">
                  <c:v>5.4378657385004638</c:v>
                </c:pt>
                <c:pt idx="767">
                  <c:v>5.5381732950856453</c:v>
                </c:pt>
                <c:pt idx="768">
                  <c:v>5.5381732950856453</c:v>
                </c:pt>
                <c:pt idx="769">
                  <c:v>5.5381732950856453</c:v>
                </c:pt>
                <c:pt idx="770">
                  <c:v>5.4378657385004638</c:v>
                </c:pt>
                <c:pt idx="771">
                  <c:v>5.5381732950856453</c:v>
                </c:pt>
                <c:pt idx="772">
                  <c:v>5.4378657385004638</c:v>
                </c:pt>
                <c:pt idx="773">
                  <c:v>5.5381732950856453</c:v>
                </c:pt>
                <c:pt idx="774">
                  <c:v>5.4378657385004638</c:v>
                </c:pt>
                <c:pt idx="775">
                  <c:v>5.5381732950856453</c:v>
                </c:pt>
                <c:pt idx="776">
                  <c:v>5.5381732950856453</c:v>
                </c:pt>
                <c:pt idx="777">
                  <c:v>5.4378657385004638</c:v>
                </c:pt>
                <c:pt idx="778">
                  <c:v>5.5381732950856453</c:v>
                </c:pt>
                <c:pt idx="779">
                  <c:v>5.5381732950856453</c:v>
                </c:pt>
                <c:pt idx="780">
                  <c:v>5.5381732950856453</c:v>
                </c:pt>
              </c:numCache>
            </c:numRef>
          </c:yVal>
          <c:smooth val="1"/>
        </c:ser>
        <c:ser>
          <c:idx val="3"/>
          <c:order val="0"/>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4"/>
          <c:order val="1"/>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5"/>
          <c:order val="2"/>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7"/>
          <c:order val="3"/>
          <c:spPr>
            <a:ln w="19050">
              <a:solidFill>
                <a:srgbClr val="FF000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8"/>
          <c:order val="4"/>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9"/>
          <c:order val="5"/>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dLbls>
          <c:showLegendKey val="0"/>
          <c:showVal val="0"/>
          <c:showCatName val="0"/>
          <c:showSerName val="0"/>
          <c:showPercent val="0"/>
          <c:showBubbleSize val="0"/>
        </c:dLbls>
        <c:axId val="113262592"/>
        <c:axId val="113264512"/>
      </c:scatterChart>
      <c:valAx>
        <c:axId val="113262592"/>
        <c:scaling>
          <c:orientation val="minMax"/>
          <c:max val="41278.791669999984"/>
          <c:min val="41278.291666666606"/>
        </c:scaling>
        <c:delete val="0"/>
        <c:axPos val="b"/>
        <c:majorGridlines>
          <c:spPr>
            <a:ln>
              <a:prstDash val="dash"/>
            </a:ln>
          </c:spPr>
        </c:majorGridlines>
        <c:title>
          <c:tx>
            <c:rich>
              <a:bodyPr/>
              <a:lstStyle/>
              <a:p>
                <a:pPr>
                  <a:defRPr sz="900"/>
                </a:pPr>
                <a:r>
                  <a:rPr lang="ja-JP" sz="900"/>
                  <a:t>時間</a:t>
                </a:r>
                <a:r>
                  <a:rPr lang="en-US" sz="900"/>
                  <a:t>(</a:t>
                </a:r>
                <a:r>
                  <a:rPr lang="ja-JP" sz="900"/>
                  <a:t>ｈ</a:t>
                </a:r>
                <a:r>
                  <a:rPr lang="en-US" sz="900"/>
                  <a:t>)</a:t>
                </a:r>
                <a:endParaRPr lang="ja-JP" sz="900"/>
              </a:p>
            </c:rich>
          </c:tx>
          <c:layout>
            <c:manualLayout>
              <c:xMode val="edge"/>
              <c:yMode val="edge"/>
              <c:x val="0.84791001083039785"/>
              <c:y val="0.93800125531766509"/>
            </c:manualLayout>
          </c:layout>
          <c:overlay val="0"/>
        </c:title>
        <c:numFmt formatCode="h" sourceLinked="0"/>
        <c:majorTickMark val="cross"/>
        <c:minorTickMark val="none"/>
        <c:tickLblPos val="low"/>
        <c:spPr>
          <a:ln w="25400">
            <a:solidFill>
              <a:schemeClr val="bg1"/>
            </a:solidFill>
          </a:ln>
        </c:spPr>
        <c:crossAx val="113264512"/>
        <c:crosses val="autoZero"/>
        <c:crossBetween val="midCat"/>
        <c:majorUnit val="4.1666667000000032E-2"/>
      </c:valAx>
      <c:valAx>
        <c:axId val="113264512"/>
        <c:scaling>
          <c:orientation val="minMax"/>
          <c:max val="26"/>
          <c:min val="-12"/>
        </c:scaling>
        <c:delete val="0"/>
        <c:axPos val="l"/>
        <c:majorGridlines>
          <c:spPr>
            <a:ln>
              <a:solidFill>
                <a:schemeClr val="bg1"/>
              </a:solidFill>
              <a:prstDash val="dash"/>
            </a:ln>
          </c:spPr>
        </c:majorGridlines>
        <c:title>
          <c:tx>
            <c:rich>
              <a:bodyPr rot="-5400000" vert="horz"/>
              <a:lstStyle/>
              <a:p>
                <a:pPr>
                  <a:defRPr/>
                </a:pPr>
                <a:r>
                  <a:rPr lang="ja-JP"/>
                  <a:t>温度</a:t>
                </a:r>
                <a:r>
                  <a:rPr lang="en-US"/>
                  <a:t>(</a:t>
                </a:r>
                <a:r>
                  <a:rPr lang="ja-JP"/>
                  <a:t>℃</a:t>
                </a:r>
                <a:r>
                  <a:rPr lang="en-US"/>
                  <a:t>)</a:t>
                </a:r>
                <a:endParaRPr lang="ja-JP"/>
              </a:p>
            </c:rich>
          </c:tx>
          <c:layout>
            <c:manualLayout>
              <c:xMode val="edge"/>
              <c:yMode val="edge"/>
              <c:x val="1.5120941343006285E-2"/>
              <c:y val="0.42130154783283702"/>
            </c:manualLayout>
          </c:layout>
          <c:overlay val="0"/>
        </c:title>
        <c:numFmt formatCode="0_ " sourceLinked="0"/>
        <c:majorTickMark val="none"/>
        <c:minorTickMark val="none"/>
        <c:tickLblPos val="nextTo"/>
        <c:spPr>
          <a:ln w="12700">
            <a:solidFill>
              <a:schemeClr val="bg1"/>
            </a:solidFill>
          </a:ln>
        </c:spPr>
        <c:crossAx val="113262592"/>
        <c:crosses val="autoZero"/>
        <c:crossBetween val="midCat"/>
        <c:majorUnit val="2"/>
      </c:valAx>
      <c:spPr>
        <a:noFill/>
        <a:ln>
          <a:solidFill>
            <a:schemeClr val="bg1"/>
          </a:solidFill>
        </a:ln>
      </c:spPr>
    </c:plotArea>
    <c:plotVisOnly val="1"/>
    <c:dispBlanksAs val="gap"/>
    <c:showDLblsOverMax val="0"/>
  </c:chart>
  <c:spPr>
    <a:noFill/>
    <a:ln w="12700">
      <a:noFill/>
    </a:ln>
  </c:spPr>
  <c:txPr>
    <a:bodyPr/>
    <a:lstStyle/>
    <a:p>
      <a:pPr>
        <a:defRPr sz="1200" b="1">
          <a:solidFill>
            <a:srgbClr val="FFFF00"/>
          </a:solidFill>
          <a:latin typeface="Arial" pitchFamily="34" charset="0"/>
          <a:cs typeface="Arial" pitchFamily="34" charset="0"/>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sz="2400" dirty="0"/>
              <a:t>和室（</a:t>
            </a:r>
            <a:r>
              <a:rPr lang="en-US" sz="2400" dirty="0"/>
              <a:t>1</a:t>
            </a:r>
            <a:r>
              <a:rPr lang="ja-JP" sz="2400" dirty="0"/>
              <a:t>）改善前</a:t>
            </a:r>
          </a:p>
        </c:rich>
      </c:tx>
      <c:layout/>
      <c:overlay val="0"/>
    </c:title>
    <c:autoTitleDeleted val="0"/>
    <c:plotArea>
      <c:layout>
        <c:manualLayout>
          <c:layoutTarget val="inner"/>
          <c:xMode val="edge"/>
          <c:yMode val="edge"/>
          <c:x val="0.1787697661387832"/>
          <c:y val="0.1102588492227945"/>
          <c:w val="0.75830322333303879"/>
          <c:h val="0.76325827692591064"/>
        </c:manualLayout>
      </c:layout>
      <c:scatterChart>
        <c:scatterStyle val="smoothMarker"/>
        <c:varyColors val="0"/>
        <c:ser>
          <c:idx val="0"/>
          <c:order val="0"/>
          <c:spPr>
            <a:ln w="28575">
              <a:solidFill>
                <a:srgbClr val="0070C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Sheet2!$D$4:$D$724</c:f>
              <c:numCache>
                <c:formatCode>0.0_ </c:formatCode>
                <c:ptCount val="721"/>
                <c:pt idx="0">
                  <c:v>-7.2876156465304121</c:v>
                </c:pt>
                <c:pt idx="1">
                  <c:v>-7.388424956368385</c:v>
                </c:pt>
                <c:pt idx="2">
                  <c:v>-7.388424956368385</c:v>
                </c:pt>
                <c:pt idx="3">
                  <c:v>-7.4892342662063589</c:v>
                </c:pt>
                <c:pt idx="4">
                  <c:v>-7.4892342662063589</c:v>
                </c:pt>
                <c:pt idx="5">
                  <c:v>-7.4892342662063589</c:v>
                </c:pt>
                <c:pt idx="6">
                  <c:v>-7.4892342662063589</c:v>
                </c:pt>
                <c:pt idx="7">
                  <c:v>-7.4892342662063589</c:v>
                </c:pt>
                <c:pt idx="8">
                  <c:v>-7.4892342662063589</c:v>
                </c:pt>
                <c:pt idx="9">
                  <c:v>-7.5900435760443328</c:v>
                </c:pt>
                <c:pt idx="10">
                  <c:v>-7.388424956368385</c:v>
                </c:pt>
                <c:pt idx="11">
                  <c:v>-7.4892342662063589</c:v>
                </c:pt>
                <c:pt idx="12">
                  <c:v>-7.4892342662063589</c:v>
                </c:pt>
                <c:pt idx="13">
                  <c:v>-7.388424956368385</c:v>
                </c:pt>
                <c:pt idx="14">
                  <c:v>-7.388424956368385</c:v>
                </c:pt>
                <c:pt idx="15">
                  <c:v>-7.388424956368385</c:v>
                </c:pt>
                <c:pt idx="16">
                  <c:v>-7.388424956368385</c:v>
                </c:pt>
                <c:pt idx="17">
                  <c:v>-7.2876156465304121</c:v>
                </c:pt>
                <c:pt idx="18">
                  <c:v>-7.388424956368385</c:v>
                </c:pt>
                <c:pt idx="19">
                  <c:v>-7.2876156465304121</c:v>
                </c:pt>
                <c:pt idx="20">
                  <c:v>-7.2876156465304121</c:v>
                </c:pt>
                <c:pt idx="21">
                  <c:v>-7.2876156465304121</c:v>
                </c:pt>
                <c:pt idx="22">
                  <c:v>-7.2876156465304121</c:v>
                </c:pt>
                <c:pt idx="23">
                  <c:v>-7.388424956368385</c:v>
                </c:pt>
                <c:pt idx="24">
                  <c:v>-7.1868063366924373</c:v>
                </c:pt>
                <c:pt idx="25">
                  <c:v>-7.2876156465304121</c:v>
                </c:pt>
                <c:pt idx="26">
                  <c:v>-7.2876156465304121</c:v>
                </c:pt>
                <c:pt idx="27">
                  <c:v>-7.2876156465304121</c:v>
                </c:pt>
                <c:pt idx="28">
                  <c:v>-7.1868063366924373</c:v>
                </c:pt>
                <c:pt idx="29">
                  <c:v>-7.1868063366924373</c:v>
                </c:pt>
                <c:pt idx="30">
                  <c:v>-7.2876156465304121</c:v>
                </c:pt>
                <c:pt idx="31">
                  <c:v>-7.2876156465304121</c:v>
                </c:pt>
                <c:pt idx="32">
                  <c:v>-7.2876156465304121</c:v>
                </c:pt>
                <c:pt idx="33">
                  <c:v>-7.1868063366924373</c:v>
                </c:pt>
                <c:pt idx="34">
                  <c:v>-7.1868063366924373</c:v>
                </c:pt>
                <c:pt idx="35">
                  <c:v>-7.1868063366924373</c:v>
                </c:pt>
                <c:pt idx="36">
                  <c:v>-7.0859970268544643</c:v>
                </c:pt>
                <c:pt idx="37">
                  <c:v>-7.0859970268544643</c:v>
                </c:pt>
                <c:pt idx="38">
                  <c:v>-7.0859970268544643</c:v>
                </c:pt>
                <c:pt idx="39">
                  <c:v>-7.0859970268544643</c:v>
                </c:pt>
                <c:pt idx="40">
                  <c:v>-7.1868063366924373</c:v>
                </c:pt>
                <c:pt idx="41">
                  <c:v>-7.1868063366924373</c:v>
                </c:pt>
                <c:pt idx="42">
                  <c:v>-7.0859970268544643</c:v>
                </c:pt>
                <c:pt idx="43">
                  <c:v>-7.1868063366924373</c:v>
                </c:pt>
                <c:pt idx="44">
                  <c:v>-7.1868063366924373</c:v>
                </c:pt>
                <c:pt idx="45">
                  <c:v>-7.1868063366924373</c:v>
                </c:pt>
                <c:pt idx="46">
                  <c:v>-7.2876156465304121</c:v>
                </c:pt>
                <c:pt idx="47">
                  <c:v>-7.2876156465304121</c:v>
                </c:pt>
                <c:pt idx="48">
                  <c:v>-7.2876156465304121</c:v>
                </c:pt>
                <c:pt idx="49">
                  <c:v>-7.1868063366924373</c:v>
                </c:pt>
                <c:pt idx="50">
                  <c:v>-7.1868063366924373</c:v>
                </c:pt>
                <c:pt idx="51">
                  <c:v>-7.1868063366924373</c:v>
                </c:pt>
                <c:pt idx="52">
                  <c:v>-7.1868063366924373</c:v>
                </c:pt>
                <c:pt idx="53">
                  <c:v>-7.1868063366924373</c:v>
                </c:pt>
                <c:pt idx="54">
                  <c:v>-7.1868063366924373</c:v>
                </c:pt>
                <c:pt idx="55">
                  <c:v>-7.1868063366924373</c:v>
                </c:pt>
                <c:pt idx="56">
                  <c:v>-7.1868063366924373</c:v>
                </c:pt>
                <c:pt idx="57">
                  <c:v>-7.1868063366924373</c:v>
                </c:pt>
                <c:pt idx="58">
                  <c:v>-7.1868063366924373</c:v>
                </c:pt>
                <c:pt idx="59">
                  <c:v>-7.1868063366924373</c:v>
                </c:pt>
                <c:pt idx="60">
                  <c:v>-7.0859970268544643</c:v>
                </c:pt>
                <c:pt idx="61">
                  <c:v>-7.1868063366924373</c:v>
                </c:pt>
                <c:pt idx="62">
                  <c:v>-7.2876156465304121</c:v>
                </c:pt>
                <c:pt idx="63">
                  <c:v>-7.2876156465304121</c:v>
                </c:pt>
                <c:pt idx="64">
                  <c:v>-7.2876156465304121</c:v>
                </c:pt>
                <c:pt idx="65">
                  <c:v>-7.1868063366924373</c:v>
                </c:pt>
                <c:pt idx="66">
                  <c:v>-7.0859970268544643</c:v>
                </c:pt>
                <c:pt idx="67">
                  <c:v>-7.0859970268544643</c:v>
                </c:pt>
                <c:pt idx="68">
                  <c:v>-6.9851877170164896</c:v>
                </c:pt>
                <c:pt idx="69">
                  <c:v>-7.0859970268544643</c:v>
                </c:pt>
                <c:pt idx="70">
                  <c:v>-7.1868063366924373</c:v>
                </c:pt>
                <c:pt idx="71">
                  <c:v>-7.1868063366924373</c:v>
                </c:pt>
                <c:pt idx="72">
                  <c:v>-7.0859970268544643</c:v>
                </c:pt>
                <c:pt idx="73">
                  <c:v>-7.1868063366924373</c:v>
                </c:pt>
                <c:pt idx="74">
                  <c:v>-7.2876156465304121</c:v>
                </c:pt>
                <c:pt idx="75">
                  <c:v>-7.2876156465304121</c:v>
                </c:pt>
                <c:pt idx="76">
                  <c:v>-7.1868063366924373</c:v>
                </c:pt>
                <c:pt idx="77">
                  <c:v>-7.2876156465304121</c:v>
                </c:pt>
                <c:pt idx="78">
                  <c:v>-7.2876156465304121</c:v>
                </c:pt>
                <c:pt idx="79">
                  <c:v>-7.1868063366924373</c:v>
                </c:pt>
                <c:pt idx="80">
                  <c:v>-7.1868063366924373</c:v>
                </c:pt>
                <c:pt idx="81">
                  <c:v>-7.1868063366924373</c:v>
                </c:pt>
                <c:pt idx="82">
                  <c:v>-7.1868063366924373</c:v>
                </c:pt>
                <c:pt idx="83">
                  <c:v>-7.1868063366924373</c:v>
                </c:pt>
                <c:pt idx="84">
                  <c:v>-7.2876156465304121</c:v>
                </c:pt>
                <c:pt idx="85">
                  <c:v>-7.2876156465304121</c:v>
                </c:pt>
                <c:pt idx="86">
                  <c:v>-7.2876156465304121</c:v>
                </c:pt>
                <c:pt idx="87">
                  <c:v>-6.8843784071785166</c:v>
                </c:pt>
                <c:pt idx="88">
                  <c:v>-7.0859970268544643</c:v>
                </c:pt>
                <c:pt idx="89">
                  <c:v>-6.9851877170164896</c:v>
                </c:pt>
                <c:pt idx="90">
                  <c:v>-6.8843784071785166</c:v>
                </c:pt>
                <c:pt idx="91">
                  <c:v>-6.6827597875025688</c:v>
                </c:pt>
                <c:pt idx="92">
                  <c:v>-7.0859970268544643</c:v>
                </c:pt>
                <c:pt idx="93">
                  <c:v>-6.9851877170164896</c:v>
                </c:pt>
                <c:pt idx="94">
                  <c:v>-6.8843784071785166</c:v>
                </c:pt>
                <c:pt idx="95">
                  <c:v>-6.7835690973405427</c:v>
                </c:pt>
                <c:pt idx="96">
                  <c:v>-6.8843784071785166</c:v>
                </c:pt>
                <c:pt idx="97">
                  <c:v>-6.8843784071785166</c:v>
                </c:pt>
                <c:pt idx="98">
                  <c:v>-6.9851877170164896</c:v>
                </c:pt>
                <c:pt idx="99">
                  <c:v>-6.9851877170164896</c:v>
                </c:pt>
                <c:pt idx="100">
                  <c:v>-6.9851877170164896</c:v>
                </c:pt>
                <c:pt idx="101">
                  <c:v>-6.9851877170164896</c:v>
                </c:pt>
                <c:pt idx="102">
                  <c:v>-6.9851877170164896</c:v>
                </c:pt>
                <c:pt idx="103">
                  <c:v>-6.9851877170164896</c:v>
                </c:pt>
                <c:pt idx="104">
                  <c:v>-6.8843784071785166</c:v>
                </c:pt>
                <c:pt idx="105">
                  <c:v>-6.9851877170164896</c:v>
                </c:pt>
                <c:pt idx="106">
                  <c:v>-6.8843784071785166</c:v>
                </c:pt>
                <c:pt idx="107">
                  <c:v>-6.9851877170164896</c:v>
                </c:pt>
                <c:pt idx="108">
                  <c:v>-6.9851877170164896</c:v>
                </c:pt>
                <c:pt idx="109">
                  <c:v>-6.9851877170164896</c:v>
                </c:pt>
                <c:pt idx="110">
                  <c:v>-6.9851877170164896</c:v>
                </c:pt>
                <c:pt idx="111">
                  <c:v>-6.8843784071785166</c:v>
                </c:pt>
                <c:pt idx="112">
                  <c:v>-6.8843784071785166</c:v>
                </c:pt>
                <c:pt idx="113">
                  <c:v>-6.8843784071785166</c:v>
                </c:pt>
                <c:pt idx="114">
                  <c:v>-6.9851877170164896</c:v>
                </c:pt>
                <c:pt idx="115">
                  <c:v>-6.8843784071785166</c:v>
                </c:pt>
                <c:pt idx="116">
                  <c:v>-6.8843784071785166</c:v>
                </c:pt>
                <c:pt idx="117">
                  <c:v>-6.8843784071785166</c:v>
                </c:pt>
                <c:pt idx="118">
                  <c:v>-6.7835690973405427</c:v>
                </c:pt>
                <c:pt idx="119">
                  <c:v>-6.7835690973405427</c:v>
                </c:pt>
                <c:pt idx="120">
                  <c:v>-6.6827597875025688</c:v>
                </c:pt>
                <c:pt idx="121">
                  <c:v>-6.6827597875025688</c:v>
                </c:pt>
                <c:pt idx="122">
                  <c:v>-6.6827597875025688</c:v>
                </c:pt>
                <c:pt idx="123">
                  <c:v>-6.581950477664595</c:v>
                </c:pt>
                <c:pt idx="124">
                  <c:v>-6.2795225481506742</c:v>
                </c:pt>
                <c:pt idx="125">
                  <c:v>-6.3803318579886472</c:v>
                </c:pt>
                <c:pt idx="126">
                  <c:v>-6.4811411678266211</c:v>
                </c:pt>
                <c:pt idx="127">
                  <c:v>-6.3803318579886472</c:v>
                </c:pt>
                <c:pt idx="128">
                  <c:v>-6.3803318579886472</c:v>
                </c:pt>
                <c:pt idx="129">
                  <c:v>-6.4811411678266211</c:v>
                </c:pt>
                <c:pt idx="130">
                  <c:v>-6.4811411678266211</c:v>
                </c:pt>
                <c:pt idx="131">
                  <c:v>-6.581950477664595</c:v>
                </c:pt>
                <c:pt idx="132">
                  <c:v>-6.6827597875025688</c:v>
                </c:pt>
                <c:pt idx="133">
                  <c:v>-6.7835690973405427</c:v>
                </c:pt>
                <c:pt idx="134">
                  <c:v>-6.6827597875025688</c:v>
                </c:pt>
                <c:pt idx="135">
                  <c:v>-6.6827597875025688</c:v>
                </c:pt>
                <c:pt idx="136">
                  <c:v>-6.7835690973405427</c:v>
                </c:pt>
                <c:pt idx="137">
                  <c:v>-6.7835690973405427</c:v>
                </c:pt>
                <c:pt idx="138">
                  <c:v>-6.7835690973405427</c:v>
                </c:pt>
                <c:pt idx="139">
                  <c:v>-6.8843784071785166</c:v>
                </c:pt>
                <c:pt idx="140">
                  <c:v>-6.7835690973405427</c:v>
                </c:pt>
                <c:pt idx="141">
                  <c:v>-6.6827597875025688</c:v>
                </c:pt>
                <c:pt idx="142">
                  <c:v>-6.7835690973405427</c:v>
                </c:pt>
                <c:pt idx="143">
                  <c:v>-6.581950477664595</c:v>
                </c:pt>
                <c:pt idx="144">
                  <c:v>-6.3803318579886472</c:v>
                </c:pt>
                <c:pt idx="145">
                  <c:v>-6.581950477664595</c:v>
                </c:pt>
                <c:pt idx="146">
                  <c:v>-6.6827597875025688</c:v>
                </c:pt>
                <c:pt idx="147">
                  <c:v>-6.6827597875025688</c:v>
                </c:pt>
                <c:pt idx="148">
                  <c:v>-6.6827597875025688</c:v>
                </c:pt>
                <c:pt idx="149">
                  <c:v>-6.6827597875025688</c:v>
                </c:pt>
                <c:pt idx="150">
                  <c:v>-6.4811411678266211</c:v>
                </c:pt>
                <c:pt idx="151">
                  <c:v>-6.581950477664595</c:v>
                </c:pt>
                <c:pt idx="152">
                  <c:v>-6.6827597875025688</c:v>
                </c:pt>
                <c:pt idx="153">
                  <c:v>-6.6827597875025688</c:v>
                </c:pt>
                <c:pt idx="154">
                  <c:v>-6.581950477664595</c:v>
                </c:pt>
                <c:pt idx="155">
                  <c:v>-6.581950477664595</c:v>
                </c:pt>
                <c:pt idx="156">
                  <c:v>-6.4811411678266211</c:v>
                </c:pt>
                <c:pt idx="157">
                  <c:v>-6.4811411678266211</c:v>
                </c:pt>
                <c:pt idx="158">
                  <c:v>-6.4811411678266211</c:v>
                </c:pt>
                <c:pt idx="159">
                  <c:v>-6.2795225481506742</c:v>
                </c:pt>
                <c:pt idx="160">
                  <c:v>-6.4811411678266211</c:v>
                </c:pt>
                <c:pt idx="161">
                  <c:v>-6.4811411678266211</c:v>
                </c:pt>
                <c:pt idx="162">
                  <c:v>-6.4811411678266211</c:v>
                </c:pt>
                <c:pt idx="163">
                  <c:v>-6.3803318579886472</c:v>
                </c:pt>
                <c:pt idx="164">
                  <c:v>-6.3803318579886472</c:v>
                </c:pt>
                <c:pt idx="165">
                  <c:v>-6.2795225481506742</c:v>
                </c:pt>
                <c:pt idx="166">
                  <c:v>-6.4811411678266211</c:v>
                </c:pt>
                <c:pt idx="167">
                  <c:v>-6.6827597875025688</c:v>
                </c:pt>
                <c:pt idx="168">
                  <c:v>-6.581950477664595</c:v>
                </c:pt>
                <c:pt idx="169">
                  <c:v>-6.581950477664595</c:v>
                </c:pt>
                <c:pt idx="170">
                  <c:v>-6.2795225481506742</c:v>
                </c:pt>
                <c:pt idx="171">
                  <c:v>-6.0779039284747265</c:v>
                </c:pt>
                <c:pt idx="172">
                  <c:v>-6.4811411678266211</c:v>
                </c:pt>
                <c:pt idx="173">
                  <c:v>-6.3803318579886472</c:v>
                </c:pt>
                <c:pt idx="174">
                  <c:v>-6.0779039284747265</c:v>
                </c:pt>
                <c:pt idx="175">
                  <c:v>-6.0779039284747265</c:v>
                </c:pt>
                <c:pt idx="176">
                  <c:v>-6.0779039284747265</c:v>
                </c:pt>
                <c:pt idx="177">
                  <c:v>-5.9770946186367526</c:v>
                </c:pt>
                <c:pt idx="178">
                  <c:v>-6.0779039284747265</c:v>
                </c:pt>
                <c:pt idx="179">
                  <c:v>-6.0779039284747265</c:v>
                </c:pt>
                <c:pt idx="180">
                  <c:v>-5.9770946186367526</c:v>
                </c:pt>
                <c:pt idx="181">
                  <c:v>-6.3803318579886472</c:v>
                </c:pt>
                <c:pt idx="182">
                  <c:v>-6.3803318579886472</c:v>
                </c:pt>
                <c:pt idx="183">
                  <c:v>-6.3803318579886472</c:v>
                </c:pt>
                <c:pt idx="184">
                  <c:v>-6.3803318579886472</c:v>
                </c:pt>
                <c:pt idx="185">
                  <c:v>-6.2795225481506742</c:v>
                </c:pt>
                <c:pt idx="186">
                  <c:v>-6.2795225481506742</c:v>
                </c:pt>
                <c:pt idx="187">
                  <c:v>-6.0779039284747265</c:v>
                </c:pt>
                <c:pt idx="188">
                  <c:v>-6.1787132383127004</c:v>
                </c:pt>
                <c:pt idx="189">
                  <c:v>-6.1787132383127004</c:v>
                </c:pt>
                <c:pt idx="190">
                  <c:v>-6.2795225481506742</c:v>
                </c:pt>
                <c:pt idx="191">
                  <c:v>-6.3803318579886472</c:v>
                </c:pt>
                <c:pt idx="192">
                  <c:v>-6.3803318579886472</c:v>
                </c:pt>
                <c:pt idx="193">
                  <c:v>-6.3803318579886472</c:v>
                </c:pt>
                <c:pt idx="194">
                  <c:v>-6.1787132383127004</c:v>
                </c:pt>
                <c:pt idx="195">
                  <c:v>-6.1787132383127004</c:v>
                </c:pt>
                <c:pt idx="196">
                  <c:v>-6.1787132383127004</c:v>
                </c:pt>
                <c:pt idx="197">
                  <c:v>-5.9770946186367526</c:v>
                </c:pt>
                <c:pt idx="198">
                  <c:v>-6.0779039284747265</c:v>
                </c:pt>
                <c:pt idx="199">
                  <c:v>-5.9770946186367526</c:v>
                </c:pt>
                <c:pt idx="200">
                  <c:v>-5.8762853087987788</c:v>
                </c:pt>
                <c:pt idx="201">
                  <c:v>-5.8762853087987788</c:v>
                </c:pt>
                <c:pt idx="202">
                  <c:v>-5.8762853087987788</c:v>
                </c:pt>
                <c:pt idx="203">
                  <c:v>-5.8762853087987788</c:v>
                </c:pt>
                <c:pt idx="204">
                  <c:v>-5.7754759989608058</c:v>
                </c:pt>
                <c:pt idx="205">
                  <c:v>-5.573857379284858</c:v>
                </c:pt>
                <c:pt idx="206">
                  <c:v>-5.8762853087987788</c:v>
                </c:pt>
                <c:pt idx="207">
                  <c:v>-5.7754759989608058</c:v>
                </c:pt>
                <c:pt idx="208">
                  <c:v>-5.8762853087987788</c:v>
                </c:pt>
                <c:pt idx="209">
                  <c:v>-5.9770946186367526</c:v>
                </c:pt>
                <c:pt idx="210">
                  <c:v>-5.9770946186367526</c:v>
                </c:pt>
                <c:pt idx="211">
                  <c:v>-5.8762853087987788</c:v>
                </c:pt>
                <c:pt idx="212">
                  <c:v>-5.9770946186367526</c:v>
                </c:pt>
                <c:pt idx="213">
                  <c:v>-6.0779039284747265</c:v>
                </c:pt>
                <c:pt idx="214">
                  <c:v>-6.1787132383127004</c:v>
                </c:pt>
                <c:pt idx="215">
                  <c:v>-6.0779039284747265</c:v>
                </c:pt>
                <c:pt idx="216">
                  <c:v>-6.0779039284747265</c:v>
                </c:pt>
                <c:pt idx="217">
                  <c:v>-6.0779039284747265</c:v>
                </c:pt>
                <c:pt idx="218">
                  <c:v>-5.9770946186367526</c:v>
                </c:pt>
                <c:pt idx="219">
                  <c:v>-5.9770946186367526</c:v>
                </c:pt>
                <c:pt idx="220">
                  <c:v>-6.1787132383127004</c:v>
                </c:pt>
                <c:pt idx="221">
                  <c:v>-5.9770946186367526</c:v>
                </c:pt>
                <c:pt idx="222">
                  <c:v>-5.9770946186367526</c:v>
                </c:pt>
                <c:pt idx="223">
                  <c:v>-5.8762853087987788</c:v>
                </c:pt>
                <c:pt idx="224">
                  <c:v>-5.8762853087987788</c:v>
                </c:pt>
                <c:pt idx="225">
                  <c:v>-5.7754759989608058</c:v>
                </c:pt>
                <c:pt idx="226">
                  <c:v>-5.674666689122831</c:v>
                </c:pt>
                <c:pt idx="227">
                  <c:v>-5.7754759989608058</c:v>
                </c:pt>
                <c:pt idx="228">
                  <c:v>-5.674666689122831</c:v>
                </c:pt>
                <c:pt idx="229">
                  <c:v>-5.573857379284858</c:v>
                </c:pt>
                <c:pt idx="230">
                  <c:v>-5.7754759989608058</c:v>
                </c:pt>
                <c:pt idx="231">
                  <c:v>-5.573857379284858</c:v>
                </c:pt>
                <c:pt idx="232">
                  <c:v>-5.674666689122831</c:v>
                </c:pt>
                <c:pt idx="233">
                  <c:v>-5.8762853087987788</c:v>
                </c:pt>
                <c:pt idx="234">
                  <c:v>-5.7754759989608058</c:v>
                </c:pt>
                <c:pt idx="235">
                  <c:v>-5.7754759989608058</c:v>
                </c:pt>
                <c:pt idx="236">
                  <c:v>-5.7754759989608058</c:v>
                </c:pt>
                <c:pt idx="237">
                  <c:v>-5.7754759989608058</c:v>
                </c:pt>
                <c:pt idx="238">
                  <c:v>-5.8762853087987788</c:v>
                </c:pt>
                <c:pt idx="239">
                  <c:v>-5.7754759989608058</c:v>
                </c:pt>
                <c:pt idx="240">
                  <c:v>-5.8762853087987788</c:v>
                </c:pt>
                <c:pt idx="241">
                  <c:v>-5.9770946186367526</c:v>
                </c:pt>
                <c:pt idx="242">
                  <c:v>-5.8762853087987788</c:v>
                </c:pt>
                <c:pt idx="243">
                  <c:v>-5.7754759989608058</c:v>
                </c:pt>
                <c:pt idx="244">
                  <c:v>-5.7754759989608058</c:v>
                </c:pt>
                <c:pt idx="245">
                  <c:v>-5.7754759989608058</c:v>
                </c:pt>
                <c:pt idx="246">
                  <c:v>-5.7754759989608058</c:v>
                </c:pt>
                <c:pt idx="247">
                  <c:v>-5.573857379284858</c:v>
                </c:pt>
                <c:pt idx="248">
                  <c:v>-5.674666689122831</c:v>
                </c:pt>
                <c:pt idx="249">
                  <c:v>-5.573857379284858</c:v>
                </c:pt>
                <c:pt idx="250">
                  <c:v>-5.4730480694468833</c:v>
                </c:pt>
                <c:pt idx="251">
                  <c:v>-5.573857379284858</c:v>
                </c:pt>
                <c:pt idx="252">
                  <c:v>-5.573857379284858</c:v>
                </c:pt>
                <c:pt idx="253">
                  <c:v>-5.573857379284858</c:v>
                </c:pt>
                <c:pt idx="254">
                  <c:v>-5.674666689122831</c:v>
                </c:pt>
                <c:pt idx="255">
                  <c:v>-5.674666689122831</c:v>
                </c:pt>
                <c:pt idx="256">
                  <c:v>-5.573857379284858</c:v>
                </c:pt>
                <c:pt idx="257">
                  <c:v>-5.4730480694468833</c:v>
                </c:pt>
                <c:pt idx="258">
                  <c:v>-5.573857379284858</c:v>
                </c:pt>
                <c:pt idx="259">
                  <c:v>-5.573857379284858</c:v>
                </c:pt>
                <c:pt idx="260">
                  <c:v>-5.573857379284858</c:v>
                </c:pt>
                <c:pt idx="261">
                  <c:v>-5.4730480694468833</c:v>
                </c:pt>
                <c:pt idx="262">
                  <c:v>-5.4730480694468833</c:v>
                </c:pt>
                <c:pt idx="263">
                  <c:v>-5.573857379284858</c:v>
                </c:pt>
                <c:pt idx="264">
                  <c:v>-5.573857379284858</c:v>
                </c:pt>
                <c:pt idx="265">
                  <c:v>-5.573857379284858</c:v>
                </c:pt>
                <c:pt idx="266">
                  <c:v>-5.573857379284858</c:v>
                </c:pt>
                <c:pt idx="267">
                  <c:v>-5.573857379284858</c:v>
                </c:pt>
                <c:pt idx="268">
                  <c:v>-5.573857379284858</c:v>
                </c:pt>
                <c:pt idx="269">
                  <c:v>-5.573857379284858</c:v>
                </c:pt>
                <c:pt idx="270">
                  <c:v>-5.4730480694468833</c:v>
                </c:pt>
                <c:pt idx="271">
                  <c:v>-5.4730480694468833</c:v>
                </c:pt>
                <c:pt idx="272">
                  <c:v>-5.4730480694468833</c:v>
                </c:pt>
                <c:pt idx="273">
                  <c:v>-5.4730480694468833</c:v>
                </c:pt>
                <c:pt idx="274">
                  <c:v>-5.3722387596089103</c:v>
                </c:pt>
                <c:pt idx="275">
                  <c:v>-5.4730480694468833</c:v>
                </c:pt>
                <c:pt idx="276">
                  <c:v>-5.4730480694468833</c:v>
                </c:pt>
                <c:pt idx="277">
                  <c:v>-5.4730480694468833</c:v>
                </c:pt>
                <c:pt idx="278">
                  <c:v>-5.3722387596089103</c:v>
                </c:pt>
                <c:pt idx="279">
                  <c:v>-5.3722387596089103</c:v>
                </c:pt>
                <c:pt idx="280">
                  <c:v>-5.4730480694468833</c:v>
                </c:pt>
                <c:pt idx="281">
                  <c:v>-5.4730480694468833</c:v>
                </c:pt>
                <c:pt idx="282">
                  <c:v>-5.3722387596089103</c:v>
                </c:pt>
                <c:pt idx="283">
                  <c:v>-5.4730480694468833</c:v>
                </c:pt>
                <c:pt idx="284">
                  <c:v>-5.4730480694468833</c:v>
                </c:pt>
                <c:pt idx="285">
                  <c:v>-5.4730480694468833</c:v>
                </c:pt>
                <c:pt idx="286">
                  <c:v>-5.2714294497709364</c:v>
                </c:pt>
                <c:pt idx="287">
                  <c:v>-5.2714294497709364</c:v>
                </c:pt>
                <c:pt idx="288">
                  <c:v>-5.4730480694468833</c:v>
                </c:pt>
                <c:pt idx="289">
                  <c:v>-5.4730480694468833</c:v>
                </c:pt>
                <c:pt idx="290">
                  <c:v>-5.3722387596089103</c:v>
                </c:pt>
                <c:pt idx="291">
                  <c:v>-5.2714294497709364</c:v>
                </c:pt>
                <c:pt idx="292">
                  <c:v>-5.3722387596089103</c:v>
                </c:pt>
                <c:pt idx="293">
                  <c:v>-5.2714294497709364</c:v>
                </c:pt>
                <c:pt idx="294">
                  <c:v>-5.0698108300949887</c:v>
                </c:pt>
                <c:pt idx="295">
                  <c:v>-5.1706201399329625</c:v>
                </c:pt>
                <c:pt idx="296">
                  <c:v>-5.2714294497709364</c:v>
                </c:pt>
                <c:pt idx="297">
                  <c:v>-5.1706201399329625</c:v>
                </c:pt>
                <c:pt idx="298">
                  <c:v>-5.2714294497709364</c:v>
                </c:pt>
                <c:pt idx="299">
                  <c:v>-5.1706201399329625</c:v>
                </c:pt>
                <c:pt idx="300">
                  <c:v>-5.1706201399329625</c:v>
                </c:pt>
                <c:pt idx="301">
                  <c:v>-5.3722387596089103</c:v>
                </c:pt>
                <c:pt idx="302">
                  <c:v>-5.2714294497709364</c:v>
                </c:pt>
                <c:pt idx="303">
                  <c:v>-5.1706201399329625</c:v>
                </c:pt>
                <c:pt idx="304">
                  <c:v>-5.0698108300949887</c:v>
                </c:pt>
                <c:pt idx="305">
                  <c:v>-5.0698108300949887</c:v>
                </c:pt>
                <c:pt idx="306">
                  <c:v>-5.0698108300949887</c:v>
                </c:pt>
                <c:pt idx="307">
                  <c:v>-5.0698108300949887</c:v>
                </c:pt>
                <c:pt idx="308">
                  <c:v>-5.1706201399329625</c:v>
                </c:pt>
                <c:pt idx="309">
                  <c:v>-5.0698108300949887</c:v>
                </c:pt>
                <c:pt idx="310">
                  <c:v>-5.1706201399329625</c:v>
                </c:pt>
                <c:pt idx="311">
                  <c:v>-5.2714294497709364</c:v>
                </c:pt>
                <c:pt idx="312">
                  <c:v>-5.1706201399329625</c:v>
                </c:pt>
                <c:pt idx="313">
                  <c:v>-4.9690015202570148</c:v>
                </c:pt>
                <c:pt idx="314">
                  <c:v>-4.9690015202570148</c:v>
                </c:pt>
                <c:pt idx="315">
                  <c:v>-4.767382900581068</c:v>
                </c:pt>
                <c:pt idx="316">
                  <c:v>-4.9690015202570148</c:v>
                </c:pt>
                <c:pt idx="317">
                  <c:v>-4.9690015202570148</c:v>
                </c:pt>
                <c:pt idx="318">
                  <c:v>-4.6665735907430932</c:v>
                </c:pt>
                <c:pt idx="319">
                  <c:v>-4.3641456612291725</c:v>
                </c:pt>
                <c:pt idx="320">
                  <c:v>-4.8681922104190409</c:v>
                </c:pt>
                <c:pt idx="321">
                  <c:v>-4.9690015202570148</c:v>
                </c:pt>
                <c:pt idx="322">
                  <c:v>-4.8681922104190409</c:v>
                </c:pt>
                <c:pt idx="323">
                  <c:v>-4.8681922104190409</c:v>
                </c:pt>
                <c:pt idx="324">
                  <c:v>-5.0698108300949887</c:v>
                </c:pt>
                <c:pt idx="325">
                  <c:v>-4.9690015202570148</c:v>
                </c:pt>
                <c:pt idx="326">
                  <c:v>-4.9690015202570148</c:v>
                </c:pt>
                <c:pt idx="327">
                  <c:v>-4.767382900581068</c:v>
                </c:pt>
                <c:pt idx="328">
                  <c:v>-4.9690015202570148</c:v>
                </c:pt>
                <c:pt idx="329">
                  <c:v>-5.0698108300949887</c:v>
                </c:pt>
                <c:pt idx="330">
                  <c:v>-5.1706201399329625</c:v>
                </c:pt>
                <c:pt idx="331">
                  <c:v>-5.0698108300949887</c:v>
                </c:pt>
                <c:pt idx="332">
                  <c:v>-5.2714294497709364</c:v>
                </c:pt>
                <c:pt idx="333">
                  <c:v>-5.3722387596089103</c:v>
                </c:pt>
                <c:pt idx="334">
                  <c:v>-5.1706201399329625</c:v>
                </c:pt>
                <c:pt idx="335">
                  <c:v>-5.1706201399329625</c:v>
                </c:pt>
                <c:pt idx="336">
                  <c:v>-5.2714294497709364</c:v>
                </c:pt>
                <c:pt idx="337">
                  <c:v>-4.9690015202570148</c:v>
                </c:pt>
                <c:pt idx="338">
                  <c:v>-4.767382900581068</c:v>
                </c:pt>
                <c:pt idx="339">
                  <c:v>-4.9690015202570148</c:v>
                </c:pt>
                <c:pt idx="340">
                  <c:v>-5.0698108300949887</c:v>
                </c:pt>
                <c:pt idx="341">
                  <c:v>-5.0698108300949887</c:v>
                </c:pt>
                <c:pt idx="342">
                  <c:v>-5.0698108300949887</c:v>
                </c:pt>
                <c:pt idx="343">
                  <c:v>-5.0698108300949887</c:v>
                </c:pt>
                <c:pt idx="344">
                  <c:v>-4.9690015202570148</c:v>
                </c:pt>
                <c:pt idx="345">
                  <c:v>-4.767382900581068</c:v>
                </c:pt>
                <c:pt idx="346">
                  <c:v>-4.6665735907430932</c:v>
                </c:pt>
                <c:pt idx="347">
                  <c:v>-4.5657642809051202</c:v>
                </c:pt>
                <c:pt idx="348">
                  <c:v>-4.3641456612291725</c:v>
                </c:pt>
                <c:pt idx="349">
                  <c:v>-4.2633363513911986</c:v>
                </c:pt>
                <c:pt idx="350">
                  <c:v>-4.6665735907430932</c:v>
                </c:pt>
                <c:pt idx="351">
                  <c:v>-5.0698108300949887</c:v>
                </c:pt>
                <c:pt idx="352">
                  <c:v>-5.1706201399329625</c:v>
                </c:pt>
                <c:pt idx="353">
                  <c:v>-5.2714294497709364</c:v>
                </c:pt>
                <c:pt idx="354">
                  <c:v>-5.1706201399329625</c:v>
                </c:pt>
                <c:pt idx="355">
                  <c:v>-5.2714294497709364</c:v>
                </c:pt>
                <c:pt idx="356">
                  <c:v>-5.1706201399329625</c:v>
                </c:pt>
                <c:pt idx="357">
                  <c:v>-5.1706201399329625</c:v>
                </c:pt>
                <c:pt idx="358">
                  <c:v>-5.1706201399329625</c:v>
                </c:pt>
                <c:pt idx="359">
                  <c:v>-5.3722387596089103</c:v>
                </c:pt>
                <c:pt idx="360">
                  <c:v>-5.2714294497709364</c:v>
                </c:pt>
                <c:pt idx="361">
                  <c:v>-4.8681922104190409</c:v>
                </c:pt>
                <c:pt idx="362">
                  <c:v>-5.1706201399329625</c:v>
                </c:pt>
                <c:pt idx="363">
                  <c:v>-5.1706201399329625</c:v>
                </c:pt>
                <c:pt idx="364">
                  <c:v>-5.1706201399329625</c:v>
                </c:pt>
                <c:pt idx="365">
                  <c:v>-5.0698108300949887</c:v>
                </c:pt>
                <c:pt idx="366">
                  <c:v>-4.8681922104190409</c:v>
                </c:pt>
                <c:pt idx="367">
                  <c:v>-5.0698108300949887</c:v>
                </c:pt>
                <c:pt idx="368">
                  <c:v>-4.9690015202570148</c:v>
                </c:pt>
                <c:pt idx="369">
                  <c:v>-5.0698108300949887</c:v>
                </c:pt>
                <c:pt idx="370">
                  <c:v>-4.9690015202570148</c:v>
                </c:pt>
                <c:pt idx="371">
                  <c:v>-4.9690015202570148</c:v>
                </c:pt>
                <c:pt idx="372">
                  <c:v>-5.0698108300949887</c:v>
                </c:pt>
                <c:pt idx="373">
                  <c:v>-4.767382900581068</c:v>
                </c:pt>
                <c:pt idx="374">
                  <c:v>-4.9690015202570148</c:v>
                </c:pt>
                <c:pt idx="375">
                  <c:v>-4.8681922104190409</c:v>
                </c:pt>
                <c:pt idx="376">
                  <c:v>-4.6665735907430932</c:v>
                </c:pt>
                <c:pt idx="377">
                  <c:v>-4.6665735907430932</c:v>
                </c:pt>
                <c:pt idx="378">
                  <c:v>-5.0698108300949887</c:v>
                </c:pt>
                <c:pt idx="379">
                  <c:v>-5.0698108300949887</c:v>
                </c:pt>
                <c:pt idx="380">
                  <c:v>-5.0698108300949887</c:v>
                </c:pt>
                <c:pt idx="381">
                  <c:v>-5.0698108300949887</c:v>
                </c:pt>
                <c:pt idx="382">
                  <c:v>-4.9690015202570148</c:v>
                </c:pt>
                <c:pt idx="383">
                  <c:v>-4.8681922104190409</c:v>
                </c:pt>
                <c:pt idx="384">
                  <c:v>-4.767382900581068</c:v>
                </c:pt>
                <c:pt idx="385">
                  <c:v>-4.8681922104190409</c:v>
                </c:pt>
                <c:pt idx="386">
                  <c:v>-4.9690015202570148</c:v>
                </c:pt>
                <c:pt idx="387">
                  <c:v>-4.767382900581068</c:v>
                </c:pt>
                <c:pt idx="388">
                  <c:v>-4.6665735907430932</c:v>
                </c:pt>
                <c:pt idx="389">
                  <c:v>-4.6665735907430932</c:v>
                </c:pt>
                <c:pt idx="390">
                  <c:v>-4.767382900581068</c:v>
                </c:pt>
                <c:pt idx="391">
                  <c:v>-4.5657642809051202</c:v>
                </c:pt>
                <c:pt idx="392">
                  <c:v>-4.6665735907430932</c:v>
                </c:pt>
                <c:pt idx="393">
                  <c:v>-4.8681922104190409</c:v>
                </c:pt>
                <c:pt idx="394">
                  <c:v>-4.9690015202570148</c:v>
                </c:pt>
                <c:pt idx="395">
                  <c:v>-4.767382900581068</c:v>
                </c:pt>
                <c:pt idx="396">
                  <c:v>-4.8681922104190409</c:v>
                </c:pt>
                <c:pt idx="397">
                  <c:v>-4.9690015202570148</c:v>
                </c:pt>
                <c:pt idx="398">
                  <c:v>-4.9690015202570148</c:v>
                </c:pt>
                <c:pt idx="399">
                  <c:v>-4.9690015202570148</c:v>
                </c:pt>
                <c:pt idx="400">
                  <c:v>-5.0698108300949887</c:v>
                </c:pt>
                <c:pt idx="401">
                  <c:v>-5.0698108300949887</c:v>
                </c:pt>
                <c:pt idx="402">
                  <c:v>-4.6665735907430932</c:v>
                </c:pt>
                <c:pt idx="403">
                  <c:v>-4.8681922104190409</c:v>
                </c:pt>
                <c:pt idx="404">
                  <c:v>-4.9690015202570148</c:v>
                </c:pt>
                <c:pt idx="405">
                  <c:v>-4.9690015202570148</c:v>
                </c:pt>
                <c:pt idx="406">
                  <c:v>-4.8681922104190409</c:v>
                </c:pt>
                <c:pt idx="407">
                  <c:v>-4.6665735907430932</c:v>
                </c:pt>
                <c:pt idx="408">
                  <c:v>-4.767382900581068</c:v>
                </c:pt>
                <c:pt idx="409">
                  <c:v>-4.8681922104190409</c:v>
                </c:pt>
                <c:pt idx="410">
                  <c:v>-4.9690015202570148</c:v>
                </c:pt>
                <c:pt idx="411">
                  <c:v>-4.9690015202570148</c:v>
                </c:pt>
                <c:pt idx="412">
                  <c:v>-4.3641456612291725</c:v>
                </c:pt>
                <c:pt idx="413">
                  <c:v>-4.3641456612291725</c:v>
                </c:pt>
                <c:pt idx="414">
                  <c:v>-4.4649549710671455</c:v>
                </c:pt>
                <c:pt idx="415">
                  <c:v>-4.4649549710671455</c:v>
                </c:pt>
                <c:pt idx="416">
                  <c:v>-4.6665735907430932</c:v>
                </c:pt>
                <c:pt idx="417">
                  <c:v>-4.3641456612291725</c:v>
                </c:pt>
                <c:pt idx="418">
                  <c:v>-4.767382900581068</c:v>
                </c:pt>
                <c:pt idx="419">
                  <c:v>-4.767382900581068</c:v>
                </c:pt>
                <c:pt idx="420">
                  <c:v>-4.8681922104190409</c:v>
                </c:pt>
                <c:pt idx="421">
                  <c:v>-4.6665735907430932</c:v>
                </c:pt>
                <c:pt idx="422">
                  <c:v>-4.5657642809051202</c:v>
                </c:pt>
                <c:pt idx="423">
                  <c:v>-4.767382900581068</c:v>
                </c:pt>
                <c:pt idx="424">
                  <c:v>-4.767382900581068</c:v>
                </c:pt>
                <c:pt idx="425">
                  <c:v>-4.767382900581068</c:v>
                </c:pt>
                <c:pt idx="426">
                  <c:v>-4.767382900581068</c:v>
                </c:pt>
                <c:pt idx="427">
                  <c:v>-4.8681922104190409</c:v>
                </c:pt>
                <c:pt idx="428">
                  <c:v>-4.767382900581068</c:v>
                </c:pt>
                <c:pt idx="429">
                  <c:v>-4.6665735907430932</c:v>
                </c:pt>
                <c:pt idx="430">
                  <c:v>-4.6665735907430932</c:v>
                </c:pt>
                <c:pt idx="431">
                  <c:v>-4.8681922104190409</c:v>
                </c:pt>
                <c:pt idx="432">
                  <c:v>-4.9690015202570148</c:v>
                </c:pt>
                <c:pt idx="433">
                  <c:v>-4.9690015202570148</c:v>
                </c:pt>
                <c:pt idx="434">
                  <c:v>-4.8681922104190409</c:v>
                </c:pt>
                <c:pt idx="435">
                  <c:v>-4.9690015202570148</c:v>
                </c:pt>
                <c:pt idx="436">
                  <c:v>-4.8681922104190409</c:v>
                </c:pt>
                <c:pt idx="437">
                  <c:v>-4.8681922104190409</c:v>
                </c:pt>
                <c:pt idx="438">
                  <c:v>-4.8681922104190409</c:v>
                </c:pt>
                <c:pt idx="439">
                  <c:v>-4.8681922104190409</c:v>
                </c:pt>
                <c:pt idx="440">
                  <c:v>-4.767382900581068</c:v>
                </c:pt>
                <c:pt idx="441">
                  <c:v>-4.9690015202570148</c:v>
                </c:pt>
                <c:pt idx="442">
                  <c:v>-4.9690015202570148</c:v>
                </c:pt>
                <c:pt idx="443">
                  <c:v>-4.8681922104190409</c:v>
                </c:pt>
                <c:pt idx="444">
                  <c:v>-4.767382900581068</c:v>
                </c:pt>
                <c:pt idx="445">
                  <c:v>-4.767382900581068</c:v>
                </c:pt>
                <c:pt idx="446">
                  <c:v>-4.767382900581068</c:v>
                </c:pt>
                <c:pt idx="447">
                  <c:v>-4.8681922104190409</c:v>
                </c:pt>
                <c:pt idx="448">
                  <c:v>-4.9690015202570148</c:v>
                </c:pt>
                <c:pt idx="449">
                  <c:v>-4.9690015202570148</c:v>
                </c:pt>
                <c:pt idx="450">
                  <c:v>-4.8681922104190409</c:v>
                </c:pt>
                <c:pt idx="451">
                  <c:v>-4.9690015202570148</c:v>
                </c:pt>
                <c:pt idx="452">
                  <c:v>-4.6665735907430932</c:v>
                </c:pt>
                <c:pt idx="453">
                  <c:v>-4.9690015202570148</c:v>
                </c:pt>
                <c:pt idx="454">
                  <c:v>-5.1706201399329625</c:v>
                </c:pt>
                <c:pt idx="455">
                  <c:v>-5.2714294497709364</c:v>
                </c:pt>
                <c:pt idx="456">
                  <c:v>-5.1706201399329625</c:v>
                </c:pt>
                <c:pt idx="457">
                  <c:v>-5.0698108300949887</c:v>
                </c:pt>
                <c:pt idx="458">
                  <c:v>-4.9690015202570148</c:v>
                </c:pt>
                <c:pt idx="459">
                  <c:v>-5.0698108300949887</c:v>
                </c:pt>
                <c:pt idx="460">
                  <c:v>-5.0698108300949887</c:v>
                </c:pt>
                <c:pt idx="461">
                  <c:v>-4.8681922104190409</c:v>
                </c:pt>
                <c:pt idx="462">
                  <c:v>-4.767382900581068</c:v>
                </c:pt>
                <c:pt idx="463">
                  <c:v>-4.6665735907430932</c:v>
                </c:pt>
                <c:pt idx="464">
                  <c:v>-4.8681922104190409</c:v>
                </c:pt>
                <c:pt idx="465">
                  <c:v>-4.9690015202570148</c:v>
                </c:pt>
                <c:pt idx="466">
                  <c:v>-4.9690015202570148</c:v>
                </c:pt>
                <c:pt idx="467">
                  <c:v>-4.6665735907430932</c:v>
                </c:pt>
                <c:pt idx="468">
                  <c:v>-4.4649549710671455</c:v>
                </c:pt>
                <c:pt idx="469">
                  <c:v>-4.3641456612291725</c:v>
                </c:pt>
                <c:pt idx="470">
                  <c:v>-4.3641456612291725</c:v>
                </c:pt>
                <c:pt idx="471">
                  <c:v>-4.3641456612291725</c:v>
                </c:pt>
                <c:pt idx="472">
                  <c:v>-4.2633363513911986</c:v>
                </c:pt>
                <c:pt idx="473">
                  <c:v>-4.1625270415532247</c:v>
                </c:pt>
                <c:pt idx="474">
                  <c:v>-4.4649549710671455</c:v>
                </c:pt>
                <c:pt idx="475">
                  <c:v>-4.3641456612291725</c:v>
                </c:pt>
                <c:pt idx="476">
                  <c:v>-4.1625270415532247</c:v>
                </c:pt>
                <c:pt idx="477">
                  <c:v>-4.0617177317152517</c:v>
                </c:pt>
                <c:pt idx="478">
                  <c:v>-4.3641456612291725</c:v>
                </c:pt>
                <c:pt idx="479">
                  <c:v>-4.1625270415532247</c:v>
                </c:pt>
                <c:pt idx="480">
                  <c:v>-4.6665735907430932</c:v>
                </c:pt>
                <c:pt idx="481">
                  <c:v>-4.8681922104190409</c:v>
                </c:pt>
                <c:pt idx="482">
                  <c:v>-4.6665735907430932</c:v>
                </c:pt>
                <c:pt idx="483">
                  <c:v>-4.767382900581068</c:v>
                </c:pt>
                <c:pt idx="484">
                  <c:v>-4.8681922104190409</c:v>
                </c:pt>
                <c:pt idx="485">
                  <c:v>-4.767382900581068</c:v>
                </c:pt>
                <c:pt idx="486">
                  <c:v>-4.9690015202570148</c:v>
                </c:pt>
                <c:pt idx="487">
                  <c:v>-4.9690015202570148</c:v>
                </c:pt>
                <c:pt idx="488">
                  <c:v>-4.8681922104190409</c:v>
                </c:pt>
                <c:pt idx="489">
                  <c:v>-4.6665735907430932</c:v>
                </c:pt>
                <c:pt idx="490">
                  <c:v>-4.767382900581068</c:v>
                </c:pt>
                <c:pt idx="491">
                  <c:v>-4.6665735907430932</c:v>
                </c:pt>
                <c:pt idx="492">
                  <c:v>-4.8681922104190409</c:v>
                </c:pt>
                <c:pt idx="493">
                  <c:v>-4.767382900581068</c:v>
                </c:pt>
                <c:pt idx="494">
                  <c:v>-4.767382900581068</c:v>
                </c:pt>
                <c:pt idx="495">
                  <c:v>-4.8681922104190409</c:v>
                </c:pt>
                <c:pt idx="496">
                  <c:v>-4.9690015202570148</c:v>
                </c:pt>
                <c:pt idx="497">
                  <c:v>-4.9690015202570148</c:v>
                </c:pt>
                <c:pt idx="498">
                  <c:v>-4.8681922104190409</c:v>
                </c:pt>
                <c:pt idx="499">
                  <c:v>-4.6665735907430932</c:v>
                </c:pt>
                <c:pt idx="500">
                  <c:v>-4.6665735907430932</c:v>
                </c:pt>
                <c:pt idx="501">
                  <c:v>-4.4649549710671455</c:v>
                </c:pt>
                <c:pt idx="502">
                  <c:v>-4.767382900581068</c:v>
                </c:pt>
                <c:pt idx="503">
                  <c:v>-4.8681922104190409</c:v>
                </c:pt>
                <c:pt idx="504">
                  <c:v>-4.9690015202570148</c:v>
                </c:pt>
                <c:pt idx="505">
                  <c:v>-5.0698108300949887</c:v>
                </c:pt>
                <c:pt idx="506">
                  <c:v>-4.8681922104190409</c:v>
                </c:pt>
                <c:pt idx="507">
                  <c:v>-4.8681922104190409</c:v>
                </c:pt>
                <c:pt idx="508">
                  <c:v>-4.8681922104190409</c:v>
                </c:pt>
                <c:pt idx="509">
                  <c:v>-4.9690015202570148</c:v>
                </c:pt>
                <c:pt idx="510">
                  <c:v>-5.1706201399329625</c:v>
                </c:pt>
                <c:pt idx="511">
                  <c:v>-5.1706201399329625</c:v>
                </c:pt>
                <c:pt idx="512">
                  <c:v>-5.0698108300949887</c:v>
                </c:pt>
                <c:pt idx="513">
                  <c:v>-5.0698108300949887</c:v>
                </c:pt>
                <c:pt idx="514">
                  <c:v>-5.1706201399329625</c:v>
                </c:pt>
                <c:pt idx="515">
                  <c:v>-5.1706201399329625</c:v>
                </c:pt>
                <c:pt idx="516">
                  <c:v>-5.1706201399329625</c:v>
                </c:pt>
                <c:pt idx="517">
                  <c:v>-5.0698108300949887</c:v>
                </c:pt>
                <c:pt idx="518">
                  <c:v>-4.6665735907430932</c:v>
                </c:pt>
                <c:pt idx="519">
                  <c:v>-4.6665735907430932</c:v>
                </c:pt>
                <c:pt idx="520">
                  <c:v>-4.767382900581068</c:v>
                </c:pt>
                <c:pt idx="521">
                  <c:v>-4.9690015202570148</c:v>
                </c:pt>
                <c:pt idx="522">
                  <c:v>-4.767382900581068</c:v>
                </c:pt>
                <c:pt idx="523">
                  <c:v>-4.6665735907430932</c:v>
                </c:pt>
                <c:pt idx="524">
                  <c:v>-4.5657642809051202</c:v>
                </c:pt>
                <c:pt idx="525">
                  <c:v>-5.0698108300949887</c:v>
                </c:pt>
                <c:pt idx="526">
                  <c:v>-5.1706201399329625</c:v>
                </c:pt>
                <c:pt idx="527">
                  <c:v>-5.2714294497709364</c:v>
                </c:pt>
                <c:pt idx="528">
                  <c:v>-4.9690015202570148</c:v>
                </c:pt>
                <c:pt idx="529">
                  <c:v>-4.9690015202570148</c:v>
                </c:pt>
                <c:pt idx="530">
                  <c:v>-4.9690015202570148</c:v>
                </c:pt>
                <c:pt idx="531">
                  <c:v>-4.9690015202570148</c:v>
                </c:pt>
                <c:pt idx="532">
                  <c:v>-4.9690015202570148</c:v>
                </c:pt>
                <c:pt idx="533">
                  <c:v>-4.9690015202570148</c:v>
                </c:pt>
                <c:pt idx="534">
                  <c:v>-4.9690015202570148</c:v>
                </c:pt>
                <c:pt idx="535">
                  <c:v>-5.0698108300949887</c:v>
                </c:pt>
                <c:pt idx="536">
                  <c:v>-4.9690015202570148</c:v>
                </c:pt>
                <c:pt idx="537">
                  <c:v>-4.8681922104190409</c:v>
                </c:pt>
                <c:pt idx="538">
                  <c:v>-4.767382900581068</c:v>
                </c:pt>
                <c:pt idx="539">
                  <c:v>-4.767382900581068</c:v>
                </c:pt>
                <c:pt idx="540">
                  <c:v>-4.9690015202570148</c:v>
                </c:pt>
                <c:pt idx="541">
                  <c:v>-4.767382900581068</c:v>
                </c:pt>
                <c:pt idx="542">
                  <c:v>-4.8681922104190409</c:v>
                </c:pt>
                <c:pt idx="543">
                  <c:v>-4.8681922104190409</c:v>
                </c:pt>
                <c:pt idx="544">
                  <c:v>-4.8681922104190409</c:v>
                </c:pt>
                <c:pt idx="545">
                  <c:v>-4.8681922104190409</c:v>
                </c:pt>
                <c:pt idx="546">
                  <c:v>-4.8681922104190409</c:v>
                </c:pt>
                <c:pt idx="547">
                  <c:v>-4.767382900581068</c:v>
                </c:pt>
                <c:pt idx="548">
                  <c:v>-4.767382900581068</c:v>
                </c:pt>
                <c:pt idx="549">
                  <c:v>-4.8681922104190409</c:v>
                </c:pt>
                <c:pt idx="550">
                  <c:v>-4.8681922104190409</c:v>
                </c:pt>
                <c:pt idx="551">
                  <c:v>-4.8681922104190409</c:v>
                </c:pt>
                <c:pt idx="552">
                  <c:v>-4.9690015202570148</c:v>
                </c:pt>
                <c:pt idx="553">
                  <c:v>-4.9690015202570148</c:v>
                </c:pt>
                <c:pt idx="554">
                  <c:v>-4.9690015202570148</c:v>
                </c:pt>
                <c:pt idx="555">
                  <c:v>-4.9690015202570148</c:v>
                </c:pt>
                <c:pt idx="556">
                  <c:v>-4.9690015202570148</c:v>
                </c:pt>
                <c:pt idx="557">
                  <c:v>-5.0698108300949887</c:v>
                </c:pt>
                <c:pt idx="558">
                  <c:v>-4.9690015202570148</c:v>
                </c:pt>
                <c:pt idx="559">
                  <c:v>-4.9690015202570148</c:v>
                </c:pt>
                <c:pt idx="560">
                  <c:v>-4.9690015202570148</c:v>
                </c:pt>
                <c:pt idx="561">
                  <c:v>-5.0698108300949887</c:v>
                </c:pt>
                <c:pt idx="562">
                  <c:v>-4.9690015202570148</c:v>
                </c:pt>
                <c:pt idx="563">
                  <c:v>-4.8681922104190409</c:v>
                </c:pt>
                <c:pt idx="564">
                  <c:v>-4.8681922104190409</c:v>
                </c:pt>
                <c:pt idx="565">
                  <c:v>-4.9690015202570148</c:v>
                </c:pt>
                <c:pt idx="566">
                  <c:v>-4.9690015202570148</c:v>
                </c:pt>
                <c:pt idx="567">
                  <c:v>-5.0698108300949887</c:v>
                </c:pt>
                <c:pt idx="568">
                  <c:v>-5.0698108300949887</c:v>
                </c:pt>
                <c:pt idx="569">
                  <c:v>-5.0698108300949887</c:v>
                </c:pt>
                <c:pt idx="570">
                  <c:v>-5.0698108300949887</c:v>
                </c:pt>
                <c:pt idx="571">
                  <c:v>-5.1706201399329625</c:v>
                </c:pt>
                <c:pt idx="572">
                  <c:v>-5.0698108300949887</c:v>
                </c:pt>
                <c:pt idx="573">
                  <c:v>-5.1706201399329625</c:v>
                </c:pt>
                <c:pt idx="574">
                  <c:v>-5.1706201399329625</c:v>
                </c:pt>
                <c:pt idx="575">
                  <c:v>-5.1706201399329625</c:v>
                </c:pt>
                <c:pt idx="576">
                  <c:v>-5.1706201399329625</c:v>
                </c:pt>
                <c:pt idx="577">
                  <c:v>-5.2714294497709364</c:v>
                </c:pt>
                <c:pt idx="578">
                  <c:v>-5.1706201399329625</c:v>
                </c:pt>
                <c:pt idx="579">
                  <c:v>-5.1706201399329625</c:v>
                </c:pt>
                <c:pt idx="580">
                  <c:v>-5.0698108300949887</c:v>
                </c:pt>
                <c:pt idx="581">
                  <c:v>-5.0698108300949887</c:v>
                </c:pt>
                <c:pt idx="582">
                  <c:v>-5.0698108300949887</c:v>
                </c:pt>
                <c:pt idx="583">
                  <c:v>-5.0698108300949887</c:v>
                </c:pt>
                <c:pt idx="584">
                  <c:v>-5.0698108300949887</c:v>
                </c:pt>
                <c:pt idx="585">
                  <c:v>-5.0698108300949887</c:v>
                </c:pt>
                <c:pt idx="586">
                  <c:v>-5.0698108300949887</c:v>
                </c:pt>
                <c:pt idx="587">
                  <c:v>-5.1706201399329625</c:v>
                </c:pt>
                <c:pt idx="588">
                  <c:v>-5.0698108300949887</c:v>
                </c:pt>
                <c:pt idx="589">
                  <c:v>-5.1706201399329625</c:v>
                </c:pt>
                <c:pt idx="590">
                  <c:v>-5.0698108300949887</c:v>
                </c:pt>
                <c:pt idx="591">
                  <c:v>-5.1706201399329625</c:v>
                </c:pt>
                <c:pt idx="592">
                  <c:v>-5.1706201399329625</c:v>
                </c:pt>
                <c:pt idx="593">
                  <c:v>-5.1706201399329625</c:v>
                </c:pt>
                <c:pt idx="594">
                  <c:v>-5.1706201399329625</c:v>
                </c:pt>
                <c:pt idx="595">
                  <c:v>-5.2714294497709364</c:v>
                </c:pt>
                <c:pt idx="596">
                  <c:v>-5.1706201399329625</c:v>
                </c:pt>
                <c:pt idx="597">
                  <c:v>-5.1706201399329625</c:v>
                </c:pt>
                <c:pt idx="598">
                  <c:v>-5.1706201399329625</c:v>
                </c:pt>
                <c:pt idx="599">
                  <c:v>-5.2714294497709364</c:v>
                </c:pt>
                <c:pt idx="600">
                  <c:v>-5.1706201399329625</c:v>
                </c:pt>
                <c:pt idx="601">
                  <c:v>-5.1706201399329625</c:v>
                </c:pt>
                <c:pt idx="602">
                  <c:v>-5.2714294497709364</c:v>
                </c:pt>
                <c:pt idx="603">
                  <c:v>-5.2714294497709364</c:v>
                </c:pt>
                <c:pt idx="604">
                  <c:v>-5.1706201399329625</c:v>
                </c:pt>
                <c:pt idx="605">
                  <c:v>-5.0698108300949887</c:v>
                </c:pt>
                <c:pt idx="606">
                  <c:v>-5.1706201399329625</c:v>
                </c:pt>
                <c:pt idx="607">
                  <c:v>-5.2714294497709364</c:v>
                </c:pt>
                <c:pt idx="608">
                  <c:v>-5.0698108300949887</c:v>
                </c:pt>
                <c:pt idx="609">
                  <c:v>-5.1706201399329625</c:v>
                </c:pt>
                <c:pt idx="610">
                  <c:v>-5.1706201399329625</c:v>
                </c:pt>
                <c:pt idx="611">
                  <c:v>-5.1706201399329625</c:v>
                </c:pt>
                <c:pt idx="612">
                  <c:v>-5.1706201399329625</c:v>
                </c:pt>
                <c:pt idx="613">
                  <c:v>-5.2714294497709364</c:v>
                </c:pt>
                <c:pt idx="614">
                  <c:v>-5.1706201399329625</c:v>
                </c:pt>
                <c:pt idx="615">
                  <c:v>-5.1706201399329625</c:v>
                </c:pt>
                <c:pt idx="616">
                  <c:v>-5.1706201399329625</c:v>
                </c:pt>
                <c:pt idx="617">
                  <c:v>-5.2714294497709364</c:v>
                </c:pt>
                <c:pt idx="618">
                  <c:v>-5.2714294497709364</c:v>
                </c:pt>
                <c:pt idx="619">
                  <c:v>-5.2714294497709364</c:v>
                </c:pt>
                <c:pt idx="620">
                  <c:v>-5.2714294497709364</c:v>
                </c:pt>
                <c:pt idx="621">
                  <c:v>-5.2714294497709364</c:v>
                </c:pt>
                <c:pt idx="622">
                  <c:v>-5.2714294497709364</c:v>
                </c:pt>
                <c:pt idx="623">
                  <c:v>-5.3722387596089103</c:v>
                </c:pt>
                <c:pt idx="624">
                  <c:v>-5.3722387596089103</c:v>
                </c:pt>
                <c:pt idx="625">
                  <c:v>-5.3722387596089103</c:v>
                </c:pt>
                <c:pt idx="626">
                  <c:v>-5.3722387596089103</c:v>
                </c:pt>
                <c:pt idx="627">
                  <c:v>-5.3722387596089103</c:v>
                </c:pt>
                <c:pt idx="628">
                  <c:v>-5.3722387596089103</c:v>
                </c:pt>
                <c:pt idx="629">
                  <c:v>-5.4730480694468833</c:v>
                </c:pt>
                <c:pt idx="630">
                  <c:v>-5.3722387596089103</c:v>
                </c:pt>
                <c:pt idx="631">
                  <c:v>-5.3722387596089103</c:v>
                </c:pt>
                <c:pt idx="632">
                  <c:v>-5.3722387596089103</c:v>
                </c:pt>
                <c:pt idx="633">
                  <c:v>-5.2714294497709364</c:v>
                </c:pt>
                <c:pt idx="634">
                  <c:v>-5.2714294497709364</c:v>
                </c:pt>
                <c:pt idx="635">
                  <c:v>-5.3722387596089103</c:v>
                </c:pt>
                <c:pt idx="636">
                  <c:v>-5.3722387596089103</c:v>
                </c:pt>
                <c:pt idx="637">
                  <c:v>-5.3722387596089103</c:v>
                </c:pt>
                <c:pt idx="638">
                  <c:v>-5.3722387596089103</c:v>
                </c:pt>
                <c:pt idx="639">
                  <c:v>-5.4730480694468833</c:v>
                </c:pt>
                <c:pt idx="640">
                  <c:v>-5.4730480694468833</c:v>
                </c:pt>
                <c:pt idx="641">
                  <c:v>-5.3722387596089103</c:v>
                </c:pt>
                <c:pt idx="642">
                  <c:v>-5.3722387596089103</c:v>
                </c:pt>
                <c:pt idx="643">
                  <c:v>-5.3722387596089103</c:v>
                </c:pt>
                <c:pt idx="644">
                  <c:v>-5.2714294497709364</c:v>
                </c:pt>
                <c:pt idx="645">
                  <c:v>-5.2714294497709364</c:v>
                </c:pt>
                <c:pt idx="646">
                  <c:v>-5.3722387596089103</c:v>
                </c:pt>
                <c:pt idx="647">
                  <c:v>-5.0698108300949887</c:v>
                </c:pt>
                <c:pt idx="648">
                  <c:v>-4.9690015202570148</c:v>
                </c:pt>
                <c:pt idx="649">
                  <c:v>-4.8681922104190409</c:v>
                </c:pt>
                <c:pt idx="650">
                  <c:v>-4.767382900581068</c:v>
                </c:pt>
                <c:pt idx="651">
                  <c:v>-4.8681922104190409</c:v>
                </c:pt>
                <c:pt idx="652">
                  <c:v>-4.8681922104190409</c:v>
                </c:pt>
                <c:pt idx="653">
                  <c:v>-4.8681922104190409</c:v>
                </c:pt>
                <c:pt idx="654">
                  <c:v>-5.0698108300949887</c:v>
                </c:pt>
                <c:pt idx="655">
                  <c:v>-5.1706201399329625</c:v>
                </c:pt>
                <c:pt idx="656">
                  <c:v>-4.9690015202570148</c:v>
                </c:pt>
                <c:pt idx="657">
                  <c:v>-4.9690015202570148</c:v>
                </c:pt>
                <c:pt idx="658">
                  <c:v>-4.9690015202570148</c:v>
                </c:pt>
                <c:pt idx="659">
                  <c:v>-5.0698108300949887</c:v>
                </c:pt>
                <c:pt idx="660">
                  <c:v>-5.1706201399329625</c:v>
                </c:pt>
                <c:pt idx="661">
                  <c:v>-5.1706201399329625</c:v>
                </c:pt>
                <c:pt idx="662">
                  <c:v>-5.0698108300949887</c:v>
                </c:pt>
                <c:pt idx="663">
                  <c:v>-4.9690015202570148</c:v>
                </c:pt>
                <c:pt idx="664">
                  <c:v>-5.0698108300949887</c:v>
                </c:pt>
                <c:pt idx="665">
                  <c:v>-5.0698108300949887</c:v>
                </c:pt>
                <c:pt idx="666">
                  <c:v>-4.9690015202570148</c:v>
                </c:pt>
                <c:pt idx="667">
                  <c:v>-4.9690015202570148</c:v>
                </c:pt>
                <c:pt idx="668">
                  <c:v>-4.9690015202570148</c:v>
                </c:pt>
                <c:pt idx="669">
                  <c:v>-4.9690015202570148</c:v>
                </c:pt>
                <c:pt idx="670">
                  <c:v>-5.0698108300949887</c:v>
                </c:pt>
                <c:pt idx="671">
                  <c:v>-5.0698108300949887</c:v>
                </c:pt>
                <c:pt idx="672">
                  <c:v>-5.0698108300949887</c:v>
                </c:pt>
                <c:pt idx="673">
                  <c:v>-4.9690015202570148</c:v>
                </c:pt>
                <c:pt idx="674">
                  <c:v>-4.9690015202570148</c:v>
                </c:pt>
                <c:pt idx="675">
                  <c:v>-4.8681922104190409</c:v>
                </c:pt>
                <c:pt idx="676">
                  <c:v>-4.8681922104190409</c:v>
                </c:pt>
                <c:pt idx="677">
                  <c:v>-4.8681922104190409</c:v>
                </c:pt>
                <c:pt idx="678">
                  <c:v>-4.8681922104190409</c:v>
                </c:pt>
                <c:pt idx="679">
                  <c:v>-4.8681922104190409</c:v>
                </c:pt>
                <c:pt idx="680">
                  <c:v>-4.8681922104190409</c:v>
                </c:pt>
                <c:pt idx="681">
                  <c:v>-4.9690015202570148</c:v>
                </c:pt>
                <c:pt idx="682">
                  <c:v>-5.1706201399329625</c:v>
                </c:pt>
                <c:pt idx="683">
                  <c:v>-5.0698108300949887</c:v>
                </c:pt>
                <c:pt idx="684">
                  <c:v>-5.0698108300949887</c:v>
                </c:pt>
                <c:pt idx="685">
                  <c:v>-4.767382900581068</c:v>
                </c:pt>
                <c:pt idx="686">
                  <c:v>-4.9690015202570148</c:v>
                </c:pt>
                <c:pt idx="687">
                  <c:v>-4.9690015202570148</c:v>
                </c:pt>
                <c:pt idx="688">
                  <c:v>-4.9690015202570148</c:v>
                </c:pt>
                <c:pt idx="689">
                  <c:v>-4.9690015202570148</c:v>
                </c:pt>
                <c:pt idx="690">
                  <c:v>-4.9690015202570148</c:v>
                </c:pt>
                <c:pt idx="691">
                  <c:v>-4.767382900581068</c:v>
                </c:pt>
                <c:pt idx="692">
                  <c:v>-4.8681922104190409</c:v>
                </c:pt>
                <c:pt idx="693">
                  <c:v>-4.767382900581068</c:v>
                </c:pt>
                <c:pt idx="694">
                  <c:v>-4.767382900581068</c:v>
                </c:pt>
                <c:pt idx="695">
                  <c:v>-4.8681922104190409</c:v>
                </c:pt>
                <c:pt idx="696">
                  <c:v>-4.9690015202570148</c:v>
                </c:pt>
                <c:pt idx="697">
                  <c:v>-4.8681922104190409</c:v>
                </c:pt>
                <c:pt idx="698">
                  <c:v>-4.9690015202570148</c:v>
                </c:pt>
                <c:pt idx="699">
                  <c:v>-4.8681922104190409</c:v>
                </c:pt>
                <c:pt idx="700">
                  <c:v>-4.9690015202570148</c:v>
                </c:pt>
                <c:pt idx="701">
                  <c:v>-5.0698108300949887</c:v>
                </c:pt>
                <c:pt idx="702">
                  <c:v>-5.0698108300949887</c:v>
                </c:pt>
                <c:pt idx="703">
                  <c:v>-4.9690015202570148</c:v>
                </c:pt>
                <c:pt idx="704">
                  <c:v>-4.8681922104190409</c:v>
                </c:pt>
                <c:pt idx="705">
                  <c:v>-4.8681922104190409</c:v>
                </c:pt>
                <c:pt idx="706">
                  <c:v>-4.9690015202570148</c:v>
                </c:pt>
                <c:pt idx="707">
                  <c:v>-4.8681922104190409</c:v>
                </c:pt>
                <c:pt idx="708">
                  <c:v>-4.767382900581068</c:v>
                </c:pt>
                <c:pt idx="709">
                  <c:v>-4.767382900581068</c:v>
                </c:pt>
                <c:pt idx="710">
                  <c:v>-4.8681922104190409</c:v>
                </c:pt>
                <c:pt idx="711">
                  <c:v>-4.9690015202570148</c:v>
                </c:pt>
                <c:pt idx="712">
                  <c:v>-4.9690015202570148</c:v>
                </c:pt>
                <c:pt idx="713">
                  <c:v>-4.8681922104190409</c:v>
                </c:pt>
                <c:pt idx="714">
                  <c:v>-4.8681922104190409</c:v>
                </c:pt>
                <c:pt idx="715">
                  <c:v>-4.8681922104190409</c:v>
                </c:pt>
                <c:pt idx="716">
                  <c:v>-4.8681922104190409</c:v>
                </c:pt>
                <c:pt idx="717">
                  <c:v>-4.8681922104190409</c:v>
                </c:pt>
                <c:pt idx="718">
                  <c:v>-4.9690015202570148</c:v>
                </c:pt>
                <c:pt idx="719">
                  <c:v>-5.0698108300949887</c:v>
                </c:pt>
                <c:pt idx="720">
                  <c:v>-5.0698108300949887</c:v>
                </c:pt>
              </c:numCache>
            </c:numRef>
          </c:yVal>
          <c:smooth val="1"/>
        </c:ser>
        <c:ser>
          <c:idx val="1"/>
          <c:order val="1"/>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Sheet2!$E$4:$E$724</c:f>
              <c:numCache>
                <c:formatCode>0.0_ </c:formatCode>
                <c:ptCount val="721"/>
                <c:pt idx="0">
                  <c:v>-0.88644162777161017</c:v>
                </c:pt>
                <c:pt idx="1">
                  <c:v>-0.88644162777161017</c:v>
                </c:pt>
                <c:pt idx="2">
                  <c:v>-0.88644162777161017</c:v>
                </c:pt>
                <c:pt idx="3">
                  <c:v>-0.88644162777161017</c:v>
                </c:pt>
                <c:pt idx="4">
                  <c:v>-0.88644162777161017</c:v>
                </c:pt>
                <c:pt idx="5">
                  <c:v>-0.88644162777161017</c:v>
                </c:pt>
                <c:pt idx="6">
                  <c:v>-0.88644162777161017</c:v>
                </c:pt>
                <c:pt idx="7">
                  <c:v>-0.88644162777161017</c:v>
                </c:pt>
                <c:pt idx="8">
                  <c:v>-0.98667198346105711</c:v>
                </c:pt>
                <c:pt idx="9">
                  <c:v>-0.88644162777161017</c:v>
                </c:pt>
                <c:pt idx="10">
                  <c:v>-0.98667198346105711</c:v>
                </c:pt>
                <c:pt idx="11">
                  <c:v>-0.98667198346105711</c:v>
                </c:pt>
                <c:pt idx="12">
                  <c:v>-0.98667198346105711</c:v>
                </c:pt>
                <c:pt idx="13">
                  <c:v>-0.98667198346105711</c:v>
                </c:pt>
                <c:pt idx="14">
                  <c:v>-0.98667198346105711</c:v>
                </c:pt>
                <c:pt idx="15">
                  <c:v>-0.88644162777161017</c:v>
                </c:pt>
                <c:pt idx="16">
                  <c:v>-0.98667198346105711</c:v>
                </c:pt>
                <c:pt idx="17">
                  <c:v>-0.88644162777161017</c:v>
                </c:pt>
                <c:pt idx="18">
                  <c:v>-0.88644162777161017</c:v>
                </c:pt>
                <c:pt idx="19">
                  <c:v>-0.88644162777161017</c:v>
                </c:pt>
                <c:pt idx="20">
                  <c:v>-0.88644162777161017</c:v>
                </c:pt>
                <c:pt idx="21">
                  <c:v>-0.88644162777161017</c:v>
                </c:pt>
                <c:pt idx="22">
                  <c:v>-0.88644162777161017</c:v>
                </c:pt>
                <c:pt idx="23">
                  <c:v>-0.88644162777161017</c:v>
                </c:pt>
                <c:pt idx="24">
                  <c:v>-0.88644162777161017</c:v>
                </c:pt>
                <c:pt idx="25">
                  <c:v>-0.88644162777161017</c:v>
                </c:pt>
                <c:pt idx="26">
                  <c:v>-0.88644162777161017</c:v>
                </c:pt>
                <c:pt idx="27">
                  <c:v>-0.88644162777161017</c:v>
                </c:pt>
                <c:pt idx="28">
                  <c:v>-0.88644162777161017</c:v>
                </c:pt>
                <c:pt idx="29">
                  <c:v>-0.88644162777161017</c:v>
                </c:pt>
                <c:pt idx="30">
                  <c:v>-0.98667198346105711</c:v>
                </c:pt>
                <c:pt idx="31">
                  <c:v>-0.98667198346105711</c:v>
                </c:pt>
                <c:pt idx="32">
                  <c:v>-0.98667198346105711</c:v>
                </c:pt>
                <c:pt idx="33">
                  <c:v>-0.88644162777161017</c:v>
                </c:pt>
                <c:pt idx="34">
                  <c:v>-0.98667198346105711</c:v>
                </c:pt>
                <c:pt idx="35">
                  <c:v>-0.88644162777161017</c:v>
                </c:pt>
                <c:pt idx="36">
                  <c:v>-0.98667198346105711</c:v>
                </c:pt>
                <c:pt idx="37">
                  <c:v>-0.88644162777161017</c:v>
                </c:pt>
                <c:pt idx="38">
                  <c:v>-0.98667198346105711</c:v>
                </c:pt>
                <c:pt idx="39">
                  <c:v>-0.98667198346105711</c:v>
                </c:pt>
                <c:pt idx="40">
                  <c:v>-0.98667198346105711</c:v>
                </c:pt>
                <c:pt idx="41">
                  <c:v>-0.98667198346105711</c:v>
                </c:pt>
                <c:pt idx="42">
                  <c:v>-0.98667198346105711</c:v>
                </c:pt>
                <c:pt idx="43">
                  <c:v>-0.98667198346105711</c:v>
                </c:pt>
                <c:pt idx="44">
                  <c:v>-0.88644162777161017</c:v>
                </c:pt>
                <c:pt idx="45">
                  <c:v>-0.88644162777161017</c:v>
                </c:pt>
                <c:pt idx="46">
                  <c:v>-0.88644162777161017</c:v>
                </c:pt>
                <c:pt idx="47">
                  <c:v>-0.88644162777161017</c:v>
                </c:pt>
                <c:pt idx="48">
                  <c:v>-0.88644162777161017</c:v>
                </c:pt>
                <c:pt idx="49">
                  <c:v>-0.98667198346105711</c:v>
                </c:pt>
                <c:pt idx="50">
                  <c:v>-0.88644162777161017</c:v>
                </c:pt>
                <c:pt idx="51">
                  <c:v>-0.88644162777161017</c:v>
                </c:pt>
                <c:pt idx="52">
                  <c:v>-0.98667198346105711</c:v>
                </c:pt>
                <c:pt idx="53">
                  <c:v>-0.88644162777161017</c:v>
                </c:pt>
                <c:pt idx="54">
                  <c:v>-0.88644162777161017</c:v>
                </c:pt>
                <c:pt idx="55">
                  <c:v>-0.98667198346105711</c:v>
                </c:pt>
                <c:pt idx="56">
                  <c:v>-0.98667198346105711</c:v>
                </c:pt>
                <c:pt idx="57">
                  <c:v>-0.88644162777161017</c:v>
                </c:pt>
                <c:pt idx="58">
                  <c:v>-0.98667198346105711</c:v>
                </c:pt>
                <c:pt idx="59">
                  <c:v>-0.88644162777161017</c:v>
                </c:pt>
                <c:pt idx="60">
                  <c:v>-0.88644162777161017</c:v>
                </c:pt>
                <c:pt idx="61">
                  <c:v>-0.98667198346105711</c:v>
                </c:pt>
                <c:pt idx="62">
                  <c:v>-0.98667198346105711</c:v>
                </c:pt>
                <c:pt idx="63">
                  <c:v>-0.98667198346105711</c:v>
                </c:pt>
                <c:pt idx="64">
                  <c:v>-0.88644162777161017</c:v>
                </c:pt>
                <c:pt idx="65">
                  <c:v>-0.98667198346105711</c:v>
                </c:pt>
                <c:pt idx="66">
                  <c:v>-0.98667198346105711</c:v>
                </c:pt>
                <c:pt idx="67">
                  <c:v>-0.98667198346105711</c:v>
                </c:pt>
                <c:pt idx="68">
                  <c:v>-0.98667198346105711</c:v>
                </c:pt>
                <c:pt idx="69">
                  <c:v>-0.98667198346105711</c:v>
                </c:pt>
                <c:pt idx="70">
                  <c:v>-0.98667198346105711</c:v>
                </c:pt>
                <c:pt idx="71">
                  <c:v>-0.98667198346105711</c:v>
                </c:pt>
                <c:pt idx="72">
                  <c:v>-0.98667198346105711</c:v>
                </c:pt>
                <c:pt idx="73">
                  <c:v>-0.88644162777161017</c:v>
                </c:pt>
                <c:pt idx="74">
                  <c:v>-0.88644162777161017</c:v>
                </c:pt>
                <c:pt idx="75">
                  <c:v>-0.98667198346105711</c:v>
                </c:pt>
                <c:pt idx="76">
                  <c:v>-0.88644162777161017</c:v>
                </c:pt>
                <c:pt idx="77">
                  <c:v>-0.98667198346105711</c:v>
                </c:pt>
                <c:pt idx="78">
                  <c:v>-0.98667198346105711</c:v>
                </c:pt>
                <c:pt idx="79">
                  <c:v>-0.98667198346105711</c:v>
                </c:pt>
                <c:pt idx="80">
                  <c:v>-0.98667198346105711</c:v>
                </c:pt>
                <c:pt idx="81">
                  <c:v>-0.98667198346105711</c:v>
                </c:pt>
                <c:pt idx="82">
                  <c:v>-0.98667198346105711</c:v>
                </c:pt>
                <c:pt idx="83">
                  <c:v>-0.98667198346105711</c:v>
                </c:pt>
                <c:pt idx="84">
                  <c:v>-0.98667198346105711</c:v>
                </c:pt>
                <c:pt idx="85">
                  <c:v>-0.98667198346105711</c:v>
                </c:pt>
                <c:pt idx="86">
                  <c:v>-0.98667198346105711</c:v>
                </c:pt>
                <c:pt idx="87">
                  <c:v>-0.98667198346105711</c:v>
                </c:pt>
                <c:pt idx="88">
                  <c:v>-0.98667198346105711</c:v>
                </c:pt>
                <c:pt idx="89">
                  <c:v>-0.98667198346105711</c:v>
                </c:pt>
                <c:pt idx="90">
                  <c:v>-0.98667198346105711</c:v>
                </c:pt>
                <c:pt idx="91">
                  <c:v>-0.98667198346105711</c:v>
                </c:pt>
                <c:pt idx="92">
                  <c:v>-0.98667198346105711</c:v>
                </c:pt>
                <c:pt idx="93">
                  <c:v>-0.98667198346105711</c:v>
                </c:pt>
                <c:pt idx="94">
                  <c:v>-0.98667198346105711</c:v>
                </c:pt>
                <c:pt idx="95">
                  <c:v>-0.98667198346105711</c:v>
                </c:pt>
                <c:pt idx="96">
                  <c:v>-0.98667198346105711</c:v>
                </c:pt>
                <c:pt idx="97">
                  <c:v>-0.98667198346105711</c:v>
                </c:pt>
                <c:pt idx="98">
                  <c:v>-0.98667198346105711</c:v>
                </c:pt>
                <c:pt idx="99">
                  <c:v>-0.98667198346105711</c:v>
                </c:pt>
                <c:pt idx="100">
                  <c:v>-0.88644162777161017</c:v>
                </c:pt>
                <c:pt idx="101">
                  <c:v>-0.88644162777161017</c:v>
                </c:pt>
                <c:pt idx="102">
                  <c:v>-0.88644162777161017</c:v>
                </c:pt>
                <c:pt idx="103">
                  <c:v>-0.88644162777161017</c:v>
                </c:pt>
                <c:pt idx="104">
                  <c:v>-0.88644162777161017</c:v>
                </c:pt>
                <c:pt idx="105">
                  <c:v>-0.98667198346105711</c:v>
                </c:pt>
                <c:pt idx="106">
                  <c:v>-0.88644162777161017</c:v>
                </c:pt>
                <c:pt idx="107">
                  <c:v>-0.78621127208216335</c:v>
                </c:pt>
                <c:pt idx="108">
                  <c:v>-0.78621127208216335</c:v>
                </c:pt>
                <c:pt idx="109">
                  <c:v>-0.78621127208216335</c:v>
                </c:pt>
                <c:pt idx="110">
                  <c:v>-0.68598091639271641</c:v>
                </c:pt>
                <c:pt idx="111">
                  <c:v>-0.88644162777161017</c:v>
                </c:pt>
                <c:pt idx="112">
                  <c:v>-0.88644162777161017</c:v>
                </c:pt>
                <c:pt idx="113">
                  <c:v>-0.68598091639271641</c:v>
                </c:pt>
                <c:pt idx="114">
                  <c:v>-0.78621127208216335</c:v>
                </c:pt>
                <c:pt idx="115">
                  <c:v>-0.38528984932437577</c:v>
                </c:pt>
                <c:pt idx="116">
                  <c:v>0.21609228481230558</c:v>
                </c:pt>
                <c:pt idx="117">
                  <c:v>0.81747441894898709</c:v>
                </c:pt>
                <c:pt idx="118">
                  <c:v>1.1181654860173276</c:v>
                </c:pt>
                <c:pt idx="119">
                  <c:v>1.719547620154009</c:v>
                </c:pt>
                <c:pt idx="120">
                  <c:v>2.4211601099801374</c:v>
                </c:pt>
                <c:pt idx="121">
                  <c:v>3.0225422441168184</c:v>
                </c:pt>
                <c:pt idx="122">
                  <c:v>3.6239243782534998</c:v>
                </c:pt>
                <c:pt idx="123">
                  <c:v>4.4257672237690748</c:v>
                </c:pt>
                <c:pt idx="124">
                  <c:v>4.8266886465268621</c:v>
                </c:pt>
                <c:pt idx="125">
                  <c:v>5.2276100692846503</c:v>
                </c:pt>
                <c:pt idx="126">
                  <c:v>5.9292225591107783</c:v>
                </c:pt>
                <c:pt idx="127">
                  <c:v>6.0294529148002249</c:v>
                </c:pt>
                <c:pt idx="128">
                  <c:v>6.3301439818685656</c:v>
                </c:pt>
                <c:pt idx="129">
                  <c:v>6.5306046932474597</c:v>
                </c:pt>
                <c:pt idx="130">
                  <c:v>6.6308350489369072</c:v>
                </c:pt>
                <c:pt idx="131">
                  <c:v>6.9315261160052479</c:v>
                </c:pt>
                <c:pt idx="132">
                  <c:v>7.1319868273841411</c:v>
                </c:pt>
                <c:pt idx="133">
                  <c:v>7.3324475387630343</c:v>
                </c:pt>
                <c:pt idx="134">
                  <c:v>7.3324475387630343</c:v>
                </c:pt>
                <c:pt idx="135">
                  <c:v>7.4326778944524818</c:v>
                </c:pt>
                <c:pt idx="136">
                  <c:v>7.4326778944524818</c:v>
                </c:pt>
                <c:pt idx="137">
                  <c:v>7.7333689615208225</c:v>
                </c:pt>
                <c:pt idx="138">
                  <c:v>8.0340600285891632</c:v>
                </c:pt>
                <c:pt idx="139">
                  <c:v>8.1342903842786107</c:v>
                </c:pt>
                <c:pt idx="140">
                  <c:v>8.0340600285891632</c:v>
                </c:pt>
                <c:pt idx="141">
                  <c:v>8.0340600285891632</c:v>
                </c:pt>
                <c:pt idx="142">
                  <c:v>8.2345207399680564</c:v>
                </c:pt>
                <c:pt idx="143">
                  <c:v>8.3347510956575039</c:v>
                </c:pt>
                <c:pt idx="144">
                  <c:v>8.3347510956575039</c:v>
                </c:pt>
                <c:pt idx="145">
                  <c:v>8.5352118070363989</c:v>
                </c:pt>
                <c:pt idx="146">
                  <c:v>8.6354421627258446</c:v>
                </c:pt>
                <c:pt idx="147">
                  <c:v>8.7356725184152921</c:v>
                </c:pt>
                <c:pt idx="148">
                  <c:v>8.8359028741047378</c:v>
                </c:pt>
                <c:pt idx="149">
                  <c:v>8.9361332297941853</c:v>
                </c:pt>
                <c:pt idx="150">
                  <c:v>8.9361332297941853</c:v>
                </c:pt>
                <c:pt idx="151">
                  <c:v>9.0363635854836328</c:v>
                </c:pt>
                <c:pt idx="152">
                  <c:v>9.1365939411730785</c:v>
                </c:pt>
                <c:pt idx="153">
                  <c:v>9.5375153639308667</c:v>
                </c:pt>
                <c:pt idx="154">
                  <c:v>9.236824296862526</c:v>
                </c:pt>
                <c:pt idx="155">
                  <c:v>9.1365939411730785</c:v>
                </c:pt>
                <c:pt idx="156">
                  <c:v>9.4372850082414192</c:v>
                </c:pt>
                <c:pt idx="157">
                  <c:v>9.3370546525519718</c:v>
                </c:pt>
                <c:pt idx="158">
                  <c:v>9.6377457196203142</c:v>
                </c:pt>
                <c:pt idx="159">
                  <c:v>9.8382064309992074</c:v>
                </c:pt>
                <c:pt idx="160">
                  <c:v>9.7379760753097599</c:v>
                </c:pt>
                <c:pt idx="161">
                  <c:v>9.8382064309992074</c:v>
                </c:pt>
                <c:pt idx="162">
                  <c:v>9.9384367866886532</c:v>
                </c:pt>
                <c:pt idx="163">
                  <c:v>9.9384367866886532</c:v>
                </c:pt>
                <c:pt idx="164">
                  <c:v>10.038667142378102</c:v>
                </c:pt>
                <c:pt idx="165">
                  <c:v>10.138897498067548</c:v>
                </c:pt>
                <c:pt idx="166">
                  <c:v>9.6377457196203142</c:v>
                </c:pt>
                <c:pt idx="167">
                  <c:v>9.6377457196203142</c:v>
                </c:pt>
                <c:pt idx="168">
                  <c:v>9.8382064309992074</c:v>
                </c:pt>
                <c:pt idx="169">
                  <c:v>10.239127853756996</c:v>
                </c:pt>
                <c:pt idx="170">
                  <c:v>10.038667142378102</c:v>
                </c:pt>
                <c:pt idx="171">
                  <c:v>10.038667142378102</c:v>
                </c:pt>
                <c:pt idx="172">
                  <c:v>9.6377457196203142</c:v>
                </c:pt>
                <c:pt idx="173">
                  <c:v>9.3370546525519718</c:v>
                </c:pt>
                <c:pt idx="174">
                  <c:v>9.0363635854836328</c:v>
                </c:pt>
                <c:pt idx="175">
                  <c:v>9.1365939411730785</c:v>
                </c:pt>
                <c:pt idx="176">
                  <c:v>8.8359028741047378</c:v>
                </c:pt>
                <c:pt idx="177">
                  <c:v>9.1365939411730785</c:v>
                </c:pt>
                <c:pt idx="178">
                  <c:v>9.7379760753097599</c:v>
                </c:pt>
                <c:pt idx="179">
                  <c:v>10.439588565135887</c:v>
                </c:pt>
                <c:pt idx="180">
                  <c:v>10.539818920825336</c:v>
                </c:pt>
                <c:pt idx="181">
                  <c:v>10.239127853756996</c:v>
                </c:pt>
                <c:pt idx="182">
                  <c:v>10.74027963220423</c:v>
                </c:pt>
                <c:pt idx="183">
                  <c:v>10.640049276514782</c:v>
                </c:pt>
                <c:pt idx="184">
                  <c:v>10.239127853756996</c:v>
                </c:pt>
                <c:pt idx="185">
                  <c:v>10.138897498067548</c:v>
                </c:pt>
                <c:pt idx="186">
                  <c:v>9.9384367866886532</c:v>
                </c:pt>
                <c:pt idx="187">
                  <c:v>9.5375153639308667</c:v>
                </c:pt>
                <c:pt idx="188">
                  <c:v>9.4372850082414192</c:v>
                </c:pt>
                <c:pt idx="189">
                  <c:v>9.0363635854836328</c:v>
                </c:pt>
                <c:pt idx="190">
                  <c:v>8.9361332297941853</c:v>
                </c:pt>
                <c:pt idx="191">
                  <c:v>9.1365939411730785</c:v>
                </c:pt>
                <c:pt idx="192">
                  <c:v>9.236824296862526</c:v>
                </c:pt>
                <c:pt idx="193">
                  <c:v>9.3370546525519718</c:v>
                </c:pt>
                <c:pt idx="194">
                  <c:v>9.9384367866886532</c:v>
                </c:pt>
                <c:pt idx="195">
                  <c:v>10.239127853756996</c:v>
                </c:pt>
                <c:pt idx="196">
                  <c:v>10.640049276514782</c:v>
                </c:pt>
                <c:pt idx="197">
                  <c:v>10.940740343583123</c:v>
                </c:pt>
                <c:pt idx="198">
                  <c:v>10.439588565135887</c:v>
                </c:pt>
                <c:pt idx="199">
                  <c:v>10.539818920825336</c:v>
                </c:pt>
                <c:pt idx="200">
                  <c:v>10.239127853756996</c:v>
                </c:pt>
                <c:pt idx="201">
                  <c:v>9.9384367866886532</c:v>
                </c:pt>
                <c:pt idx="202">
                  <c:v>9.7379760753097599</c:v>
                </c:pt>
                <c:pt idx="203">
                  <c:v>9.5375153639308667</c:v>
                </c:pt>
                <c:pt idx="204">
                  <c:v>9.1365939411730785</c:v>
                </c:pt>
                <c:pt idx="205">
                  <c:v>8.9361332297941853</c:v>
                </c:pt>
                <c:pt idx="206">
                  <c:v>9.0363635854836328</c:v>
                </c:pt>
                <c:pt idx="207">
                  <c:v>8.8359028741047378</c:v>
                </c:pt>
                <c:pt idx="208">
                  <c:v>8.6354421627258446</c:v>
                </c:pt>
                <c:pt idx="209">
                  <c:v>8.6354421627258446</c:v>
                </c:pt>
                <c:pt idx="210">
                  <c:v>8.6354421627258446</c:v>
                </c:pt>
                <c:pt idx="211">
                  <c:v>8.7356725184152921</c:v>
                </c:pt>
                <c:pt idx="212">
                  <c:v>8.6354421627258446</c:v>
                </c:pt>
                <c:pt idx="213">
                  <c:v>8.7356725184152921</c:v>
                </c:pt>
                <c:pt idx="214">
                  <c:v>8.8359028741047378</c:v>
                </c:pt>
                <c:pt idx="215">
                  <c:v>8.9361332297941853</c:v>
                </c:pt>
                <c:pt idx="216">
                  <c:v>9.4372850082414192</c:v>
                </c:pt>
                <c:pt idx="217">
                  <c:v>9.8382064309992074</c:v>
                </c:pt>
                <c:pt idx="218">
                  <c:v>10.339358209446441</c:v>
                </c:pt>
                <c:pt idx="219">
                  <c:v>10.74027963220423</c:v>
                </c:pt>
                <c:pt idx="220">
                  <c:v>11.04097069927257</c:v>
                </c:pt>
                <c:pt idx="221">
                  <c:v>11.441892122030357</c:v>
                </c:pt>
                <c:pt idx="222">
                  <c:v>10.940740343583123</c:v>
                </c:pt>
                <c:pt idx="223">
                  <c:v>10.339358209446441</c:v>
                </c:pt>
                <c:pt idx="224">
                  <c:v>10.138897498067548</c:v>
                </c:pt>
                <c:pt idx="225">
                  <c:v>10.038667142378102</c:v>
                </c:pt>
                <c:pt idx="226">
                  <c:v>9.7379760753097599</c:v>
                </c:pt>
                <c:pt idx="227">
                  <c:v>9.6377457196203142</c:v>
                </c:pt>
                <c:pt idx="228">
                  <c:v>9.4372850082414192</c:v>
                </c:pt>
                <c:pt idx="229">
                  <c:v>9.4372850082414192</c:v>
                </c:pt>
                <c:pt idx="230">
                  <c:v>9.4372850082414192</c:v>
                </c:pt>
                <c:pt idx="231">
                  <c:v>9.236824296862526</c:v>
                </c:pt>
                <c:pt idx="232">
                  <c:v>9.1365939411730785</c:v>
                </c:pt>
                <c:pt idx="233">
                  <c:v>9.236824296862526</c:v>
                </c:pt>
                <c:pt idx="234">
                  <c:v>9.0363635854836328</c:v>
                </c:pt>
                <c:pt idx="235">
                  <c:v>9.236824296862526</c:v>
                </c:pt>
                <c:pt idx="236">
                  <c:v>9.0363635854836328</c:v>
                </c:pt>
                <c:pt idx="237">
                  <c:v>9.1365939411730785</c:v>
                </c:pt>
                <c:pt idx="238">
                  <c:v>9.0363635854836328</c:v>
                </c:pt>
                <c:pt idx="239">
                  <c:v>8.9361332297941853</c:v>
                </c:pt>
                <c:pt idx="240">
                  <c:v>9.1365939411730785</c:v>
                </c:pt>
                <c:pt idx="241">
                  <c:v>9.236824296862526</c:v>
                </c:pt>
                <c:pt idx="242">
                  <c:v>9.236824296862526</c:v>
                </c:pt>
                <c:pt idx="243">
                  <c:v>9.5375153639308667</c:v>
                </c:pt>
                <c:pt idx="244">
                  <c:v>10.138897498067548</c:v>
                </c:pt>
                <c:pt idx="245">
                  <c:v>10.74027963220423</c:v>
                </c:pt>
                <c:pt idx="246">
                  <c:v>10.940740343583123</c:v>
                </c:pt>
                <c:pt idx="247">
                  <c:v>11.04097069927257</c:v>
                </c:pt>
                <c:pt idx="248">
                  <c:v>11.241431410651463</c:v>
                </c:pt>
                <c:pt idx="249">
                  <c:v>11.141201054962018</c:v>
                </c:pt>
                <c:pt idx="250">
                  <c:v>10.840509987893675</c:v>
                </c:pt>
                <c:pt idx="251">
                  <c:v>10.640049276514782</c:v>
                </c:pt>
                <c:pt idx="252">
                  <c:v>10.439588565135887</c:v>
                </c:pt>
                <c:pt idx="253">
                  <c:v>10.239127853756996</c:v>
                </c:pt>
                <c:pt idx="254">
                  <c:v>10.038667142378102</c:v>
                </c:pt>
                <c:pt idx="255">
                  <c:v>10.038667142378102</c:v>
                </c:pt>
                <c:pt idx="256">
                  <c:v>9.8382064309992074</c:v>
                </c:pt>
                <c:pt idx="257">
                  <c:v>9.7379760753097599</c:v>
                </c:pt>
                <c:pt idx="258">
                  <c:v>9.6377457196203142</c:v>
                </c:pt>
                <c:pt idx="259">
                  <c:v>9.7379760753097599</c:v>
                </c:pt>
                <c:pt idx="260">
                  <c:v>9.5375153639308667</c:v>
                </c:pt>
                <c:pt idx="261">
                  <c:v>9.6377457196203142</c:v>
                </c:pt>
                <c:pt idx="262">
                  <c:v>9.6377457196203142</c:v>
                </c:pt>
                <c:pt idx="263">
                  <c:v>9.6377457196203142</c:v>
                </c:pt>
                <c:pt idx="264">
                  <c:v>9.6377457196203142</c:v>
                </c:pt>
                <c:pt idx="265">
                  <c:v>9.6377457196203142</c:v>
                </c:pt>
                <c:pt idx="266">
                  <c:v>9.7379760753097599</c:v>
                </c:pt>
                <c:pt idx="267">
                  <c:v>9.5375153639308667</c:v>
                </c:pt>
                <c:pt idx="268">
                  <c:v>9.4372850082414192</c:v>
                </c:pt>
                <c:pt idx="269">
                  <c:v>9.5375153639308667</c:v>
                </c:pt>
                <c:pt idx="270">
                  <c:v>9.5375153639308667</c:v>
                </c:pt>
                <c:pt idx="271">
                  <c:v>9.4372850082414192</c:v>
                </c:pt>
                <c:pt idx="272">
                  <c:v>9.3370546525519718</c:v>
                </c:pt>
                <c:pt idx="273">
                  <c:v>9.5375153639308667</c:v>
                </c:pt>
                <c:pt idx="274">
                  <c:v>9.5375153639308667</c:v>
                </c:pt>
                <c:pt idx="275">
                  <c:v>9.5375153639308667</c:v>
                </c:pt>
                <c:pt idx="276">
                  <c:v>9.5375153639308667</c:v>
                </c:pt>
                <c:pt idx="277">
                  <c:v>9.7379760753097599</c:v>
                </c:pt>
                <c:pt idx="278">
                  <c:v>9.5375153639308667</c:v>
                </c:pt>
                <c:pt idx="279">
                  <c:v>9.6377457196203142</c:v>
                </c:pt>
                <c:pt idx="280">
                  <c:v>10.239127853756996</c:v>
                </c:pt>
                <c:pt idx="281">
                  <c:v>10.840509987893675</c:v>
                </c:pt>
                <c:pt idx="282">
                  <c:v>10.840509987893675</c:v>
                </c:pt>
                <c:pt idx="283">
                  <c:v>11.341661766340911</c:v>
                </c:pt>
                <c:pt idx="284">
                  <c:v>11.341661766340911</c:v>
                </c:pt>
                <c:pt idx="285">
                  <c:v>12.04327425616704</c:v>
                </c:pt>
                <c:pt idx="286">
                  <c:v>11.642352833409252</c:v>
                </c:pt>
                <c:pt idx="287">
                  <c:v>11.441892122030357</c:v>
                </c:pt>
                <c:pt idx="288">
                  <c:v>11.141201054962018</c:v>
                </c:pt>
                <c:pt idx="289">
                  <c:v>11.04097069927257</c:v>
                </c:pt>
                <c:pt idx="290">
                  <c:v>10.940740343583123</c:v>
                </c:pt>
                <c:pt idx="291">
                  <c:v>10.940740343583123</c:v>
                </c:pt>
                <c:pt idx="292">
                  <c:v>10.74027963220423</c:v>
                </c:pt>
                <c:pt idx="293">
                  <c:v>10.640049276514782</c:v>
                </c:pt>
                <c:pt idx="294">
                  <c:v>10.640049276514782</c:v>
                </c:pt>
                <c:pt idx="295">
                  <c:v>10.439588565135887</c:v>
                </c:pt>
                <c:pt idx="296">
                  <c:v>10.339358209446441</c:v>
                </c:pt>
                <c:pt idx="297">
                  <c:v>10.339358209446441</c:v>
                </c:pt>
                <c:pt idx="298">
                  <c:v>10.439588565135887</c:v>
                </c:pt>
                <c:pt idx="299">
                  <c:v>10.439588565135887</c:v>
                </c:pt>
                <c:pt idx="300">
                  <c:v>10.339358209446441</c:v>
                </c:pt>
                <c:pt idx="301">
                  <c:v>10.439588565135887</c:v>
                </c:pt>
                <c:pt idx="302">
                  <c:v>10.339358209446441</c:v>
                </c:pt>
                <c:pt idx="303">
                  <c:v>10.239127853756996</c:v>
                </c:pt>
                <c:pt idx="304">
                  <c:v>10.239127853756996</c:v>
                </c:pt>
                <c:pt idx="305">
                  <c:v>10.138897498067548</c:v>
                </c:pt>
                <c:pt idx="306">
                  <c:v>10.138897498067548</c:v>
                </c:pt>
                <c:pt idx="307">
                  <c:v>10.138897498067548</c:v>
                </c:pt>
                <c:pt idx="308">
                  <c:v>10.038667142378102</c:v>
                </c:pt>
                <c:pt idx="309">
                  <c:v>10.038667142378102</c:v>
                </c:pt>
                <c:pt idx="310">
                  <c:v>10.138897498067548</c:v>
                </c:pt>
                <c:pt idx="311">
                  <c:v>10.138897498067548</c:v>
                </c:pt>
                <c:pt idx="312">
                  <c:v>10.239127853756996</c:v>
                </c:pt>
                <c:pt idx="313">
                  <c:v>10.138897498067548</c:v>
                </c:pt>
                <c:pt idx="314">
                  <c:v>10.239127853756996</c:v>
                </c:pt>
                <c:pt idx="315">
                  <c:v>10.138897498067548</c:v>
                </c:pt>
                <c:pt idx="316">
                  <c:v>10.038667142378102</c:v>
                </c:pt>
                <c:pt idx="317">
                  <c:v>10.239127853756996</c:v>
                </c:pt>
                <c:pt idx="318">
                  <c:v>10.239127853756996</c:v>
                </c:pt>
                <c:pt idx="319">
                  <c:v>10.239127853756996</c:v>
                </c:pt>
                <c:pt idx="320">
                  <c:v>10.439588565135887</c:v>
                </c:pt>
                <c:pt idx="321">
                  <c:v>10.138897498067548</c:v>
                </c:pt>
                <c:pt idx="322">
                  <c:v>10.138897498067548</c:v>
                </c:pt>
                <c:pt idx="323">
                  <c:v>10.138897498067548</c:v>
                </c:pt>
                <c:pt idx="324">
                  <c:v>10.239127853756996</c:v>
                </c:pt>
                <c:pt idx="325">
                  <c:v>10.239127853756996</c:v>
                </c:pt>
                <c:pt idx="326">
                  <c:v>10.239127853756996</c:v>
                </c:pt>
                <c:pt idx="327">
                  <c:v>10.239127853756996</c:v>
                </c:pt>
                <c:pt idx="328">
                  <c:v>10.339358209446441</c:v>
                </c:pt>
                <c:pt idx="329">
                  <c:v>10.339358209446441</c:v>
                </c:pt>
                <c:pt idx="330">
                  <c:v>10.339358209446441</c:v>
                </c:pt>
                <c:pt idx="331">
                  <c:v>10.339358209446441</c:v>
                </c:pt>
                <c:pt idx="332">
                  <c:v>10.239127853756996</c:v>
                </c:pt>
                <c:pt idx="333">
                  <c:v>10.439588565135887</c:v>
                </c:pt>
                <c:pt idx="334">
                  <c:v>10.339358209446441</c:v>
                </c:pt>
                <c:pt idx="335">
                  <c:v>10.239127853756996</c:v>
                </c:pt>
                <c:pt idx="336">
                  <c:v>10.339358209446441</c:v>
                </c:pt>
                <c:pt idx="337">
                  <c:v>10.439588565135887</c:v>
                </c:pt>
                <c:pt idx="338">
                  <c:v>10.74027963220423</c:v>
                </c:pt>
                <c:pt idx="339">
                  <c:v>10.840509987893675</c:v>
                </c:pt>
                <c:pt idx="340">
                  <c:v>10.940740343583123</c:v>
                </c:pt>
                <c:pt idx="341">
                  <c:v>10.74027963220423</c:v>
                </c:pt>
                <c:pt idx="342">
                  <c:v>10.74027963220423</c:v>
                </c:pt>
                <c:pt idx="343">
                  <c:v>10.74027963220423</c:v>
                </c:pt>
                <c:pt idx="344">
                  <c:v>10.640049276514782</c:v>
                </c:pt>
                <c:pt idx="345">
                  <c:v>10.640049276514782</c:v>
                </c:pt>
                <c:pt idx="346">
                  <c:v>10.640049276514782</c:v>
                </c:pt>
                <c:pt idx="347">
                  <c:v>10.74027963220423</c:v>
                </c:pt>
                <c:pt idx="348">
                  <c:v>10.74027963220423</c:v>
                </c:pt>
                <c:pt idx="349">
                  <c:v>10.940740343583123</c:v>
                </c:pt>
                <c:pt idx="350">
                  <c:v>10.74027963220423</c:v>
                </c:pt>
                <c:pt idx="351">
                  <c:v>10.539818920825336</c:v>
                </c:pt>
                <c:pt idx="352">
                  <c:v>10.539818920825336</c:v>
                </c:pt>
                <c:pt idx="353">
                  <c:v>10.539818920825336</c:v>
                </c:pt>
                <c:pt idx="354">
                  <c:v>10.640049276514782</c:v>
                </c:pt>
                <c:pt idx="355">
                  <c:v>10.640049276514782</c:v>
                </c:pt>
                <c:pt idx="356">
                  <c:v>10.539818920825336</c:v>
                </c:pt>
                <c:pt idx="357">
                  <c:v>10.539818920825336</c:v>
                </c:pt>
                <c:pt idx="358">
                  <c:v>10.539818920825336</c:v>
                </c:pt>
                <c:pt idx="359">
                  <c:v>10.539818920825336</c:v>
                </c:pt>
                <c:pt idx="360">
                  <c:v>10.640049276514782</c:v>
                </c:pt>
                <c:pt idx="361">
                  <c:v>10.640049276514782</c:v>
                </c:pt>
                <c:pt idx="362">
                  <c:v>10.539818920825336</c:v>
                </c:pt>
                <c:pt idx="363">
                  <c:v>10.640049276514782</c:v>
                </c:pt>
                <c:pt idx="364">
                  <c:v>10.640049276514782</c:v>
                </c:pt>
                <c:pt idx="365">
                  <c:v>10.539818920825336</c:v>
                </c:pt>
                <c:pt idx="366">
                  <c:v>10.640049276514782</c:v>
                </c:pt>
                <c:pt idx="367">
                  <c:v>10.74027963220423</c:v>
                </c:pt>
                <c:pt idx="368">
                  <c:v>10.840509987893675</c:v>
                </c:pt>
                <c:pt idx="369">
                  <c:v>11.04097069927257</c:v>
                </c:pt>
                <c:pt idx="370">
                  <c:v>10.940740343583123</c:v>
                </c:pt>
                <c:pt idx="371">
                  <c:v>11.241431410651463</c:v>
                </c:pt>
                <c:pt idx="372">
                  <c:v>11.141201054962018</c:v>
                </c:pt>
                <c:pt idx="373">
                  <c:v>11.04097069927257</c:v>
                </c:pt>
                <c:pt idx="374">
                  <c:v>11.241431410651463</c:v>
                </c:pt>
                <c:pt idx="375">
                  <c:v>11.542122477719806</c:v>
                </c:pt>
                <c:pt idx="376">
                  <c:v>11.441892122030357</c:v>
                </c:pt>
                <c:pt idx="377">
                  <c:v>11.341661766340911</c:v>
                </c:pt>
                <c:pt idx="378">
                  <c:v>11.341661766340911</c:v>
                </c:pt>
                <c:pt idx="379">
                  <c:v>11.441892122030357</c:v>
                </c:pt>
                <c:pt idx="380">
                  <c:v>11.441892122030357</c:v>
                </c:pt>
                <c:pt idx="381">
                  <c:v>11.141201054962018</c:v>
                </c:pt>
                <c:pt idx="382">
                  <c:v>11.04097069927257</c:v>
                </c:pt>
                <c:pt idx="383">
                  <c:v>11.241431410651463</c:v>
                </c:pt>
                <c:pt idx="384">
                  <c:v>11.04097069927257</c:v>
                </c:pt>
                <c:pt idx="385">
                  <c:v>11.241431410651463</c:v>
                </c:pt>
                <c:pt idx="386">
                  <c:v>11.341661766340911</c:v>
                </c:pt>
                <c:pt idx="387">
                  <c:v>11.241431410651463</c:v>
                </c:pt>
                <c:pt idx="388">
                  <c:v>11.441892122030357</c:v>
                </c:pt>
                <c:pt idx="389">
                  <c:v>11.141201054962018</c:v>
                </c:pt>
                <c:pt idx="390">
                  <c:v>11.04097069927257</c:v>
                </c:pt>
                <c:pt idx="391">
                  <c:v>11.141201054962018</c:v>
                </c:pt>
                <c:pt idx="392">
                  <c:v>11.441892122030357</c:v>
                </c:pt>
                <c:pt idx="393">
                  <c:v>11.341661766340911</c:v>
                </c:pt>
                <c:pt idx="394">
                  <c:v>11.241431410651463</c:v>
                </c:pt>
                <c:pt idx="395">
                  <c:v>11.341661766340911</c:v>
                </c:pt>
                <c:pt idx="396">
                  <c:v>11.441892122030357</c:v>
                </c:pt>
                <c:pt idx="397">
                  <c:v>11.542122477719806</c:v>
                </c:pt>
                <c:pt idx="398">
                  <c:v>11.241431410651463</c:v>
                </c:pt>
                <c:pt idx="399">
                  <c:v>11.441892122030357</c:v>
                </c:pt>
                <c:pt idx="400">
                  <c:v>11.441892122030357</c:v>
                </c:pt>
                <c:pt idx="401">
                  <c:v>11.542122477719806</c:v>
                </c:pt>
                <c:pt idx="402">
                  <c:v>11.441892122030357</c:v>
                </c:pt>
                <c:pt idx="403">
                  <c:v>11.441892122030357</c:v>
                </c:pt>
                <c:pt idx="404">
                  <c:v>11.341661766340911</c:v>
                </c:pt>
                <c:pt idx="405">
                  <c:v>11.241431410651463</c:v>
                </c:pt>
                <c:pt idx="406">
                  <c:v>11.04097069927257</c:v>
                </c:pt>
                <c:pt idx="407">
                  <c:v>11.241431410651463</c:v>
                </c:pt>
                <c:pt idx="408">
                  <c:v>11.241431410651463</c:v>
                </c:pt>
                <c:pt idx="409">
                  <c:v>11.341661766340911</c:v>
                </c:pt>
                <c:pt idx="410">
                  <c:v>11.341661766340911</c:v>
                </c:pt>
                <c:pt idx="411">
                  <c:v>11.341661766340911</c:v>
                </c:pt>
                <c:pt idx="412">
                  <c:v>11.241431410651463</c:v>
                </c:pt>
                <c:pt idx="413">
                  <c:v>11.241431410651463</c:v>
                </c:pt>
                <c:pt idx="414">
                  <c:v>11.341661766340911</c:v>
                </c:pt>
                <c:pt idx="415">
                  <c:v>11.241431410651463</c:v>
                </c:pt>
                <c:pt idx="416">
                  <c:v>11.441892122030357</c:v>
                </c:pt>
                <c:pt idx="417">
                  <c:v>11.441892122030357</c:v>
                </c:pt>
                <c:pt idx="418">
                  <c:v>11.542122477719806</c:v>
                </c:pt>
                <c:pt idx="419">
                  <c:v>11.441892122030357</c:v>
                </c:pt>
                <c:pt idx="420">
                  <c:v>11.441892122030357</c:v>
                </c:pt>
                <c:pt idx="421">
                  <c:v>11.441892122030357</c:v>
                </c:pt>
                <c:pt idx="422">
                  <c:v>11.441892122030357</c:v>
                </c:pt>
                <c:pt idx="423">
                  <c:v>11.642352833409252</c:v>
                </c:pt>
                <c:pt idx="424">
                  <c:v>11.542122477719806</c:v>
                </c:pt>
                <c:pt idx="425">
                  <c:v>11.441892122030357</c:v>
                </c:pt>
                <c:pt idx="426">
                  <c:v>11.642352833409252</c:v>
                </c:pt>
                <c:pt idx="427">
                  <c:v>11.642352833409252</c:v>
                </c:pt>
                <c:pt idx="428">
                  <c:v>11.441892122030357</c:v>
                </c:pt>
                <c:pt idx="429">
                  <c:v>11.842813544788145</c:v>
                </c:pt>
                <c:pt idx="430">
                  <c:v>11.642352833409252</c:v>
                </c:pt>
                <c:pt idx="431">
                  <c:v>11.642352833409252</c:v>
                </c:pt>
                <c:pt idx="432">
                  <c:v>11.742583189098699</c:v>
                </c:pt>
                <c:pt idx="433">
                  <c:v>11.742583189098699</c:v>
                </c:pt>
                <c:pt idx="434">
                  <c:v>11.742583189098699</c:v>
                </c:pt>
                <c:pt idx="435">
                  <c:v>11.943043900477591</c:v>
                </c:pt>
                <c:pt idx="436">
                  <c:v>11.842813544788145</c:v>
                </c:pt>
                <c:pt idx="437">
                  <c:v>11.542122477719806</c:v>
                </c:pt>
                <c:pt idx="438">
                  <c:v>11.642352833409252</c:v>
                </c:pt>
                <c:pt idx="439">
                  <c:v>11.742583189098699</c:v>
                </c:pt>
                <c:pt idx="440">
                  <c:v>11.842813544788145</c:v>
                </c:pt>
                <c:pt idx="441">
                  <c:v>11.842813544788145</c:v>
                </c:pt>
                <c:pt idx="442">
                  <c:v>11.642352833409252</c:v>
                </c:pt>
                <c:pt idx="443">
                  <c:v>12.04327425616704</c:v>
                </c:pt>
                <c:pt idx="444">
                  <c:v>11.842813544788145</c:v>
                </c:pt>
                <c:pt idx="445">
                  <c:v>11.943043900477591</c:v>
                </c:pt>
                <c:pt idx="446">
                  <c:v>11.742583189098699</c:v>
                </c:pt>
                <c:pt idx="447">
                  <c:v>11.642352833409252</c:v>
                </c:pt>
                <c:pt idx="448">
                  <c:v>11.842813544788145</c:v>
                </c:pt>
                <c:pt idx="449">
                  <c:v>11.742583189098699</c:v>
                </c:pt>
                <c:pt idx="450">
                  <c:v>12.04327425616704</c:v>
                </c:pt>
                <c:pt idx="451">
                  <c:v>12.04327425616704</c:v>
                </c:pt>
                <c:pt idx="452">
                  <c:v>11.842813544788145</c:v>
                </c:pt>
                <c:pt idx="453">
                  <c:v>12.04327425616704</c:v>
                </c:pt>
                <c:pt idx="454">
                  <c:v>11.943043900477591</c:v>
                </c:pt>
                <c:pt idx="455">
                  <c:v>11.842813544788145</c:v>
                </c:pt>
                <c:pt idx="456">
                  <c:v>12.04327425616704</c:v>
                </c:pt>
                <c:pt idx="457">
                  <c:v>12.04327425616704</c:v>
                </c:pt>
                <c:pt idx="458">
                  <c:v>11.943043900477591</c:v>
                </c:pt>
                <c:pt idx="459">
                  <c:v>11.842813544788145</c:v>
                </c:pt>
                <c:pt idx="460">
                  <c:v>11.742583189098699</c:v>
                </c:pt>
                <c:pt idx="461">
                  <c:v>12.04327425616704</c:v>
                </c:pt>
                <c:pt idx="462">
                  <c:v>12.04327425616704</c:v>
                </c:pt>
                <c:pt idx="463">
                  <c:v>12.04327425616704</c:v>
                </c:pt>
                <c:pt idx="464">
                  <c:v>11.943043900477591</c:v>
                </c:pt>
                <c:pt idx="465">
                  <c:v>12.143504611856486</c:v>
                </c:pt>
                <c:pt idx="466">
                  <c:v>12.143504611856486</c:v>
                </c:pt>
                <c:pt idx="467">
                  <c:v>12.04327425616704</c:v>
                </c:pt>
                <c:pt idx="468">
                  <c:v>12.143504611856486</c:v>
                </c:pt>
                <c:pt idx="469">
                  <c:v>12.04327425616704</c:v>
                </c:pt>
                <c:pt idx="470">
                  <c:v>12.243734967545933</c:v>
                </c:pt>
                <c:pt idx="471">
                  <c:v>12.143504611856486</c:v>
                </c:pt>
                <c:pt idx="472">
                  <c:v>12.243734967545933</c:v>
                </c:pt>
                <c:pt idx="473">
                  <c:v>12.143504611856486</c:v>
                </c:pt>
                <c:pt idx="474">
                  <c:v>12.243734967545933</c:v>
                </c:pt>
                <c:pt idx="475">
                  <c:v>12.143504611856486</c:v>
                </c:pt>
                <c:pt idx="476">
                  <c:v>12.243734967545933</c:v>
                </c:pt>
                <c:pt idx="477">
                  <c:v>12.243734967545933</c:v>
                </c:pt>
                <c:pt idx="478">
                  <c:v>12.243734967545933</c:v>
                </c:pt>
                <c:pt idx="479">
                  <c:v>12.143504611856486</c:v>
                </c:pt>
                <c:pt idx="480">
                  <c:v>12.143504611856486</c:v>
                </c:pt>
                <c:pt idx="481">
                  <c:v>12.243734967545933</c:v>
                </c:pt>
                <c:pt idx="482">
                  <c:v>12.04327425616704</c:v>
                </c:pt>
                <c:pt idx="483">
                  <c:v>11.842813544788145</c:v>
                </c:pt>
                <c:pt idx="484">
                  <c:v>11.742583189098699</c:v>
                </c:pt>
                <c:pt idx="485">
                  <c:v>11.842813544788145</c:v>
                </c:pt>
                <c:pt idx="486">
                  <c:v>11.943043900477591</c:v>
                </c:pt>
                <c:pt idx="487">
                  <c:v>11.943043900477591</c:v>
                </c:pt>
                <c:pt idx="488">
                  <c:v>11.943043900477591</c:v>
                </c:pt>
                <c:pt idx="489">
                  <c:v>11.842813544788145</c:v>
                </c:pt>
                <c:pt idx="490">
                  <c:v>11.943043900477591</c:v>
                </c:pt>
                <c:pt idx="491">
                  <c:v>11.943043900477591</c:v>
                </c:pt>
                <c:pt idx="492">
                  <c:v>12.04327425616704</c:v>
                </c:pt>
                <c:pt idx="493">
                  <c:v>11.943043900477591</c:v>
                </c:pt>
                <c:pt idx="494">
                  <c:v>12.04327425616704</c:v>
                </c:pt>
                <c:pt idx="495">
                  <c:v>12.04327425616704</c:v>
                </c:pt>
                <c:pt idx="496">
                  <c:v>12.04327425616704</c:v>
                </c:pt>
                <c:pt idx="497">
                  <c:v>12.04327425616704</c:v>
                </c:pt>
                <c:pt idx="498">
                  <c:v>12.04327425616704</c:v>
                </c:pt>
                <c:pt idx="499">
                  <c:v>12.04327425616704</c:v>
                </c:pt>
                <c:pt idx="500">
                  <c:v>12.143504611856486</c:v>
                </c:pt>
                <c:pt idx="501">
                  <c:v>12.243734967545933</c:v>
                </c:pt>
                <c:pt idx="502">
                  <c:v>12.444195678924826</c:v>
                </c:pt>
                <c:pt idx="503">
                  <c:v>12.243734967545933</c:v>
                </c:pt>
                <c:pt idx="504">
                  <c:v>12.243734967545933</c:v>
                </c:pt>
                <c:pt idx="505">
                  <c:v>12.143504611856486</c:v>
                </c:pt>
                <c:pt idx="506">
                  <c:v>12.143504611856486</c:v>
                </c:pt>
                <c:pt idx="507">
                  <c:v>12.143504611856486</c:v>
                </c:pt>
                <c:pt idx="508">
                  <c:v>12.243734967545933</c:v>
                </c:pt>
                <c:pt idx="509">
                  <c:v>12.143504611856486</c:v>
                </c:pt>
                <c:pt idx="510">
                  <c:v>12.343965323235379</c:v>
                </c:pt>
                <c:pt idx="511">
                  <c:v>12.343965323235379</c:v>
                </c:pt>
                <c:pt idx="512">
                  <c:v>12.143504611856486</c:v>
                </c:pt>
                <c:pt idx="513">
                  <c:v>12.243734967545933</c:v>
                </c:pt>
                <c:pt idx="514">
                  <c:v>12.444195678924826</c:v>
                </c:pt>
                <c:pt idx="515">
                  <c:v>12.343965323235379</c:v>
                </c:pt>
                <c:pt idx="516">
                  <c:v>12.644656390303721</c:v>
                </c:pt>
                <c:pt idx="517">
                  <c:v>12.343965323235379</c:v>
                </c:pt>
                <c:pt idx="518">
                  <c:v>12.544426034614274</c:v>
                </c:pt>
                <c:pt idx="519">
                  <c:v>12.444195678924826</c:v>
                </c:pt>
                <c:pt idx="520">
                  <c:v>12.444195678924826</c:v>
                </c:pt>
                <c:pt idx="521">
                  <c:v>12.444195678924826</c:v>
                </c:pt>
                <c:pt idx="522">
                  <c:v>12.444195678924826</c:v>
                </c:pt>
                <c:pt idx="523">
                  <c:v>12.444195678924826</c:v>
                </c:pt>
                <c:pt idx="524">
                  <c:v>12.544426034614274</c:v>
                </c:pt>
                <c:pt idx="525">
                  <c:v>12.444195678924826</c:v>
                </c:pt>
                <c:pt idx="526">
                  <c:v>12.644656390303721</c:v>
                </c:pt>
                <c:pt idx="527">
                  <c:v>12.644656390303721</c:v>
                </c:pt>
                <c:pt idx="528">
                  <c:v>12.644656390303721</c:v>
                </c:pt>
                <c:pt idx="529">
                  <c:v>12.544426034614274</c:v>
                </c:pt>
                <c:pt idx="530">
                  <c:v>12.544426034614274</c:v>
                </c:pt>
                <c:pt idx="531">
                  <c:v>12.544426034614274</c:v>
                </c:pt>
                <c:pt idx="532">
                  <c:v>12.544426034614274</c:v>
                </c:pt>
                <c:pt idx="533">
                  <c:v>12.644656390303721</c:v>
                </c:pt>
                <c:pt idx="534">
                  <c:v>12.644656390303721</c:v>
                </c:pt>
                <c:pt idx="535">
                  <c:v>12.644656390303721</c:v>
                </c:pt>
                <c:pt idx="536">
                  <c:v>12.544426034614274</c:v>
                </c:pt>
                <c:pt idx="537">
                  <c:v>12.444195678924826</c:v>
                </c:pt>
                <c:pt idx="538">
                  <c:v>12.343965323235379</c:v>
                </c:pt>
                <c:pt idx="539">
                  <c:v>12.243734967545933</c:v>
                </c:pt>
                <c:pt idx="540">
                  <c:v>12.243734967545933</c:v>
                </c:pt>
                <c:pt idx="541">
                  <c:v>12.343965323235379</c:v>
                </c:pt>
                <c:pt idx="542">
                  <c:v>12.444195678924826</c:v>
                </c:pt>
                <c:pt idx="543">
                  <c:v>12.343965323235379</c:v>
                </c:pt>
                <c:pt idx="544">
                  <c:v>12.343965323235379</c:v>
                </c:pt>
                <c:pt idx="545">
                  <c:v>12.343965323235379</c:v>
                </c:pt>
                <c:pt idx="546">
                  <c:v>12.343965323235379</c:v>
                </c:pt>
                <c:pt idx="547">
                  <c:v>12.644656390303721</c:v>
                </c:pt>
                <c:pt idx="548">
                  <c:v>12.544426034614274</c:v>
                </c:pt>
                <c:pt idx="549">
                  <c:v>12.444195678924826</c:v>
                </c:pt>
                <c:pt idx="550">
                  <c:v>12.644656390303721</c:v>
                </c:pt>
                <c:pt idx="551">
                  <c:v>12.744886745993167</c:v>
                </c:pt>
                <c:pt idx="552">
                  <c:v>12.744886745993167</c:v>
                </c:pt>
                <c:pt idx="553">
                  <c:v>12.544426034614274</c:v>
                </c:pt>
                <c:pt idx="554">
                  <c:v>12.644656390303721</c:v>
                </c:pt>
                <c:pt idx="555">
                  <c:v>12.644656390303721</c:v>
                </c:pt>
                <c:pt idx="556">
                  <c:v>12.544426034614274</c:v>
                </c:pt>
                <c:pt idx="557">
                  <c:v>12.343965323235379</c:v>
                </c:pt>
                <c:pt idx="558">
                  <c:v>12.243734967545933</c:v>
                </c:pt>
                <c:pt idx="559">
                  <c:v>12.243734967545933</c:v>
                </c:pt>
                <c:pt idx="560">
                  <c:v>12.444195678924826</c:v>
                </c:pt>
                <c:pt idx="561">
                  <c:v>12.544426034614274</c:v>
                </c:pt>
                <c:pt idx="562">
                  <c:v>12.343965323235379</c:v>
                </c:pt>
                <c:pt idx="563">
                  <c:v>12.544426034614274</c:v>
                </c:pt>
                <c:pt idx="564">
                  <c:v>12.444195678924826</c:v>
                </c:pt>
                <c:pt idx="565">
                  <c:v>12.544426034614274</c:v>
                </c:pt>
                <c:pt idx="566">
                  <c:v>12.644656390303721</c:v>
                </c:pt>
                <c:pt idx="567">
                  <c:v>12.544426034614274</c:v>
                </c:pt>
                <c:pt idx="568">
                  <c:v>12.444195678924826</c:v>
                </c:pt>
                <c:pt idx="569">
                  <c:v>12.544426034614274</c:v>
                </c:pt>
                <c:pt idx="570">
                  <c:v>12.544426034614274</c:v>
                </c:pt>
                <c:pt idx="571">
                  <c:v>12.544426034614274</c:v>
                </c:pt>
                <c:pt idx="572">
                  <c:v>12.644656390303721</c:v>
                </c:pt>
                <c:pt idx="573">
                  <c:v>12.444195678924826</c:v>
                </c:pt>
                <c:pt idx="574">
                  <c:v>12.444195678924826</c:v>
                </c:pt>
                <c:pt idx="575">
                  <c:v>12.544426034614274</c:v>
                </c:pt>
                <c:pt idx="576">
                  <c:v>12.444195678924826</c:v>
                </c:pt>
                <c:pt idx="577">
                  <c:v>12.343965323235379</c:v>
                </c:pt>
                <c:pt idx="578">
                  <c:v>12.444195678924826</c:v>
                </c:pt>
                <c:pt idx="579">
                  <c:v>12.343965323235379</c:v>
                </c:pt>
                <c:pt idx="580">
                  <c:v>12.444195678924826</c:v>
                </c:pt>
                <c:pt idx="581">
                  <c:v>12.544426034614274</c:v>
                </c:pt>
                <c:pt idx="582">
                  <c:v>12.644656390303721</c:v>
                </c:pt>
                <c:pt idx="583">
                  <c:v>12.644656390303721</c:v>
                </c:pt>
                <c:pt idx="584">
                  <c:v>12.544426034614274</c:v>
                </c:pt>
                <c:pt idx="585">
                  <c:v>12.544426034614274</c:v>
                </c:pt>
                <c:pt idx="586">
                  <c:v>12.544426034614274</c:v>
                </c:pt>
                <c:pt idx="587">
                  <c:v>12.644656390303721</c:v>
                </c:pt>
                <c:pt idx="588">
                  <c:v>12.644656390303721</c:v>
                </c:pt>
                <c:pt idx="589">
                  <c:v>12.644656390303721</c:v>
                </c:pt>
                <c:pt idx="590">
                  <c:v>12.744886745993167</c:v>
                </c:pt>
                <c:pt idx="591">
                  <c:v>12.544426034614274</c:v>
                </c:pt>
                <c:pt idx="592">
                  <c:v>12.644656390303721</c:v>
                </c:pt>
                <c:pt idx="593">
                  <c:v>12.744886745993167</c:v>
                </c:pt>
                <c:pt idx="594">
                  <c:v>12.544426034614274</c:v>
                </c:pt>
                <c:pt idx="595">
                  <c:v>12.744886745993167</c:v>
                </c:pt>
                <c:pt idx="596">
                  <c:v>12.744886745993167</c:v>
                </c:pt>
                <c:pt idx="597">
                  <c:v>12.744886745993167</c:v>
                </c:pt>
                <c:pt idx="598">
                  <c:v>12.94534745737206</c:v>
                </c:pt>
                <c:pt idx="599">
                  <c:v>12.544426034614274</c:v>
                </c:pt>
                <c:pt idx="600">
                  <c:v>12.544426034614274</c:v>
                </c:pt>
                <c:pt idx="601">
                  <c:v>12.845117101682614</c:v>
                </c:pt>
                <c:pt idx="602">
                  <c:v>12.845117101682614</c:v>
                </c:pt>
                <c:pt idx="603">
                  <c:v>12.744886745993167</c:v>
                </c:pt>
                <c:pt idx="604">
                  <c:v>12.744886745993167</c:v>
                </c:pt>
                <c:pt idx="605">
                  <c:v>12.744886745993167</c:v>
                </c:pt>
                <c:pt idx="606">
                  <c:v>12.644656390303721</c:v>
                </c:pt>
                <c:pt idx="607">
                  <c:v>12.744886745993167</c:v>
                </c:pt>
                <c:pt idx="608">
                  <c:v>12.744886745993167</c:v>
                </c:pt>
                <c:pt idx="609">
                  <c:v>13.145808168750955</c:v>
                </c:pt>
                <c:pt idx="610">
                  <c:v>13.145808168750955</c:v>
                </c:pt>
                <c:pt idx="611">
                  <c:v>13.246038524440401</c:v>
                </c:pt>
                <c:pt idx="612">
                  <c:v>13.045577813061509</c:v>
                </c:pt>
                <c:pt idx="613">
                  <c:v>12.845117101682614</c:v>
                </c:pt>
                <c:pt idx="614">
                  <c:v>12.744886745993167</c:v>
                </c:pt>
                <c:pt idx="615">
                  <c:v>12.94534745737206</c:v>
                </c:pt>
                <c:pt idx="616">
                  <c:v>13.045577813061509</c:v>
                </c:pt>
                <c:pt idx="617">
                  <c:v>13.045577813061509</c:v>
                </c:pt>
                <c:pt idx="618">
                  <c:v>12.94534745737206</c:v>
                </c:pt>
                <c:pt idx="619">
                  <c:v>13.045577813061509</c:v>
                </c:pt>
                <c:pt idx="620">
                  <c:v>12.94534745737206</c:v>
                </c:pt>
                <c:pt idx="621">
                  <c:v>12.94534745737206</c:v>
                </c:pt>
                <c:pt idx="622">
                  <c:v>13.045577813061509</c:v>
                </c:pt>
                <c:pt idx="623">
                  <c:v>13.145808168750955</c:v>
                </c:pt>
                <c:pt idx="624">
                  <c:v>13.045577813061509</c:v>
                </c:pt>
                <c:pt idx="625">
                  <c:v>12.94534745737206</c:v>
                </c:pt>
                <c:pt idx="626">
                  <c:v>12.94534745737206</c:v>
                </c:pt>
                <c:pt idx="627">
                  <c:v>13.145808168750955</c:v>
                </c:pt>
                <c:pt idx="628">
                  <c:v>13.145808168750955</c:v>
                </c:pt>
                <c:pt idx="629">
                  <c:v>13.045577813061509</c:v>
                </c:pt>
                <c:pt idx="630">
                  <c:v>13.045577813061509</c:v>
                </c:pt>
                <c:pt idx="631">
                  <c:v>13.246038524440401</c:v>
                </c:pt>
                <c:pt idx="632">
                  <c:v>13.145808168750955</c:v>
                </c:pt>
                <c:pt idx="633">
                  <c:v>12.94534745737206</c:v>
                </c:pt>
                <c:pt idx="634">
                  <c:v>13.145808168750955</c:v>
                </c:pt>
                <c:pt idx="635">
                  <c:v>12.845117101682614</c:v>
                </c:pt>
                <c:pt idx="636">
                  <c:v>12.94534745737206</c:v>
                </c:pt>
                <c:pt idx="637">
                  <c:v>12.94534745737206</c:v>
                </c:pt>
                <c:pt idx="638">
                  <c:v>12.94534745737206</c:v>
                </c:pt>
                <c:pt idx="639">
                  <c:v>13.145808168750955</c:v>
                </c:pt>
                <c:pt idx="640">
                  <c:v>13.145808168750955</c:v>
                </c:pt>
                <c:pt idx="641">
                  <c:v>13.246038524440401</c:v>
                </c:pt>
                <c:pt idx="642">
                  <c:v>13.045577813061509</c:v>
                </c:pt>
                <c:pt idx="643">
                  <c:v>13.346268880129848</c:v>
                </c:pt>
                <c:pt idx="644">
                  <c:v>13.246038524440401</c:v>
                </c:pt>
                <c:pt idx="645">
                  <c:v>13.145808168750955</c:v>
                </c:pt>
                <c:pt idx="646">
                  <c:v>13.145808168750955</c:v>
                </c:pt>
                <c:pt idx="647">
                  <c:v>12.644656390303721</c:v>
                </c:pt>
                <c:pt idx="648">
                  <c:v>12.744886745993167</c:v>
                </c:pt>
                <c:pt idx="649">
                  <c:v>12.94534745737206</c:v>
                </c:pt>
                <c:pt idx="650">
                  <c:v>12.845117101682614</c:v>
                </c:pt>
                <c:pt idx="651">
                  <c:v>13.045577813061509</c:v>
                </c:pt>
                <c:pt idx="652">
                  <c:v>13.045577813061509</c:v>
                </c:pt>
                <c:pt idx="653">
                  <c:v>12.845117101682614</c:v>
                </c:pt>
                <c:pt idx="654">
                  <c:v>12.845117101682614</c:v>
                </c:pt>
                <c:pt idx="655">
                  <c:v>12.845117101682614</c:v>
                </c:pt>
                <c:pt idx="656">
                  <c:v>13.045577813061509</c:v>
                </c:pt>
                <c:pt idx="657">
                  <c:v>12.94534745737206</c:v>
                </c:pt>
                <c:pt idx="658">
                  <c:v>13.045577813061509</c:v>
                </c:pt>
                <c:pt idx="659">
                  <c:v>12.845117101682614</c:v>
                </c:pt>
                <c:pt idx="660">
                  <c:v>13.045577813061509</c:v>
                </c:pt>
                <c:pt idx="661">
                  <c:v>13.145808168750955</c:v>
                </c:pt>
                <c:pt idx="662">
                  <c:v>12.94534745737206</c:v>
                </c:pt>
                <c:pt idx="663">
                  <c:v>13.045577813061509</c:v>
                </c:pt>
                <c:pt idx="664">
                  <c:v>12.845117101682614</c:v>
                </c:pt>
                <c:pt idx="665">
                  <c:v>12.94534745737206</c:v>
                </c:pt>
                <c:pt idx="666">
                  <c:v>13.045577813061509</c:v>
                </c:pt>
                <c:pt idx="667">
                  <c:v>13.045577813061509</c:v>
                </c:pt>
                <c:pt idx="668">
                  <c:v>12.744886745993167</c:v>
                </c:pt>
                <c:pt idx="669">
                  <c:v>13.045577813061509</c:v>
                </c:pt>
                <c:pt idx="670">
                  <c:v>12.845117101682614</c:v>
                </c:pt>
                <c:pt idx="671">
                  <c:v>12.845117101682614</c:v>
                </c:pt>
                <c:pt idx="672">
                  <c:v>13.045577813061509</c:v>
                </c:pt>
                <c:pt idx="673">
                  <c:v>12.845117101682614</c:v>
                </c:pt>
                <c:pt idx="674">
                  <c:v>12.94534745737206</c:v>
                </c:pt>
                <c:pt idx="675">
                  <c:v>12.845117101682614</c:v>
                </c:pt>
                <c:pt idx="676">
                  <c:v>12.845117101682614</c:v>
                </c:pt>
                <c:pt idx="677">
                  <c:v>12.94534745737206</c:v>
                </c:pt>
                <c:pt idx="678">
                  <c:v>12.744886745993167</c:v>
                </c:pt>
                <c:pt idx="679">
                  <c:v>12.744886745993167</c:v>
                </c:pt>
                <c:pt idx="680">
                  <c:v>12.94534745737206</c:v>
                </c:pt>
                <c:pt idx="681">
                  <c:v>12.845117101682614</c:v>
                </c:pt>
                <c:pt idx="682">
                  <c:v>12.845117101682614</c:v>
                </c:pt>
                <c:pt idx="683">
                  <c:v>12.94534745737206</c:v>
                </c:pt>
                <c:pt idx="684">
                  <c:v>12.94534745737206</c:v>
                </c:pt>
                <c:pt idx="685">
                  <c:v>12.94534745737206</c:v>
                </c:pt>
                <c:pt idx="686">
                  <c:v>13.045577813061509</c:v>
                </c:pt>
                <c:pt idx="687">
                  <c:v>12.845117101682614</c:v>
                </c:pt>
                <c:pt idx="688">
                  <c:v>13.045577813061509</c:v>
                </c:pt>
                <c:pt idx="689">
                  <c:v>12.94534745737206</c:v>
                </c:pt>
                <c:pt idx="690">
                  <c:v>12.845117101682614</c:v>
                </c:pt>
                <c:pt idx="691">
                  <c:v>12.744886745993167</c:v>
                </c:pt>
                <c:pt idx="692">
                  <c:v>12.845117101682614</c:v>
                </c:pt>
                <c:pt idx="693">
                  <c:v>12.845117101682614</c:v>
                </c:pt>
                <c:pt idx="694">
                  <c:v>12.94534745737206</c:v>
                </c:pt>
                <c:pt idx="695">
                  <c:v>13.145808168750955</c:v>
                </c:pt>
                <c:pt idx="696">
                  <c:v>12.94534745737206</c:v>
                </c:pt>
                <c:pt idx="697">
                  <c:v>12.94534745737206</c:v>
                </c:pt>
                <c:pt idx="698">
                  <c:v>12.845117101682614</c:v>
                </c:pt>
                <c:pt idx="699">
                  <c:v>12.845117101682614</c:v>
                </c:pt>
                <c:pt idx="700">
                  <c:v>12.94534745737206</c:v>
                </c:pt>
                <c:pt idx="701">
                  <c:v>12.845117101682614</c:v>
                </c:pt>
                <c:pt idx="702">
                  <c:v>12.744886745993167</c:v>
                </c:pt>
                <c:pt idx="703">
                  <c:v>12.845117101682614</c:v>
                </c:pt>
                <c:pt idx="704">
                  <c:v>13.145808168750955</c:v>
                </c:pt>
                <c:pt idx="705">
                  <c:v>12.845117101682614</c:v>
                </c:pt>
                <c:pt idx="706">
                  <c:v>13.045577813061509</c:v>
                </c:pt>
                <c:pt idx="707">
                  <c:v>12.845117101682614</c:v>
                </c:pt>
                <c:pt idx="708">
                  <c:v>12.94534745737206</c:v>
                </c:pt>
                <c:pt idx="709">
                  <c:v>13.045577813061509</c:v>
                </c:pt>
                <c:pt idx="710">
                  <c:v>13.045577813061509</c:v>
                </c:pt>
                <c:pt idx="711">
                  <c:v>13.045577813061509</c:v>
                </c:pt>
                <c:pt idx="712">
                  <c:v>13.045577813061509</c:v>
                </c:pt>
                <c:pt idx="713">
                  <c:v>13.045577813061509</c:v>
                </c:pt>
                <c:pt idx="714">
                  <c:v>13.045577813061509</c:v>
                </c:pt>
                <c:pt idx="715">
                  <c:v>12.94534745737206</c:v>
                </c:pt>
                <c:pt idx="716">
                  <c:v>13.045577813061509</c:v>
                </c:pt>
                <c:pt idx="717">
                  <c:v>13.145808168750955</c:v>
                </c:pt>
                <c:pt idx="718">
                  <c:v>12.94534745737206</c:v>
                </c:pt>
                <c:pt idx="719">
                  <c:v>13.145808168750955</c:v>
                </c:pt>
                <c:pt idx="720">
                  <c:v>12.94534745737206</c:v>
                </c:pt>
              </c:numCache>
            </c:numRef>
          </c:yVal>
          <c:smooth val="1"/>
        </c:ser>
        <c:ser>
          <c:idx val="2"/>
          <c:order val="2"/>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Sheet2!$F$4:$F$724</c:f>
              <c:numCache>
                <c:formatCode>0.0_ </c:formatCode>
                <c:ptCount val="721"/>
                <c:pt idx="0">
                  <c:v>-1.2114332914816255</c:v>
                </c:pt>
                <c:pt idx="1">
                  <c:v>-1.2114332914816255</c:v>
                </c:pt>
                <c:pt idx="2">
                  <c:v>-1.2114332914816255</c:v>
                </c:pt>
                <c:pt idx="3">
                  <c:v>-1.2114332914816255</c:v>
                </c:pt>
                <c:pt idx="4">
                  <c:v>-1.2114332914816255</c:v>
                </c:pt>
                <c:pt idx="5">
                  <c:v>-1.2114332914816255</c:v>
                </c:pt>
                <c:pt idx="6">
                  <c:v>-1.2114332914816255</c:v>
                </c:pt>
                <c:pt idx="7">
                  <c:v>-1.2114332914816255</c:v>
                </c:pt>
                <c:pt idx="8">
                  <c:v>-1.2114332914816255</c:v>
                </c:pt>
                <c:pt idx="9">
                  <c:v>-1.2114332914816255</c:v>
                </c:pt>
                <c:pt idx="10">
                  <c:v>-1.2114332914816255</c:v>
                </c:pt>
                <c:pt idx="11">
                  <c:v>-1.2114332914816255</c:v>
                </c:pt>
                <c:pt idx="12">
                  <c:v>-1.2114332914816255</c:v>
                </c:pt>
                <c:pt idx="13">
                  <c:v>-1.2114332914816255</c:v>
                </c:pt>
                <c:pt idx="14">
                  <c:v>-1.2114332914816255</c:v>
                </c:pt>
                <c:pt idx="15">
                  <c:v>-1.2114332914816255</c:v>
                </c:pt>
                <c:pt idx="16">
                  <c:v>-1.2114332914816255</c:v>
                </c:pt>
                <c:pt idx="17">
                  <c:v>-1.2114332914816255</c:v>
                </c:pt>
                <c:pt idx="18">
                  <c:v>-1.2114332914816255</c:v>
                </c:pt>
                <c:pt idx="19">
                  <c:v>-1.1107551841908989</c:v>
                </c:pt>
                <c:pt idx="20">
                  <c:v>-1.1107551841908989</c:v>
                </c:pt>
                <c:pt idx="21">
                  <c:v>-1.2114332914816255</c:v>
                </c:pt>
                <c:pt idx="22">
                  <c:v>-1.2114332914816255</c:v>
                </c:pt>
                <c:pt idx="23">
                  <c:v>-1.2114332914816255</c:v>
                </c:pt>
                <c:pt idx="24">
                  <c:v>-1.2114332914816255</c:v>
                </c:pt>
                <c:pt idx="25">
                  <c:v>-1.2114332914816255</c:v>
                </c:pt>
                <c:pt idx="26">
                  <c:v>-1.2114332914816255</c:v>
                </c:pt>
                <c:pt idx="27">
                  <c:v>-1.2114332914816255</c:v>
                </c:pt>
                <c:pt idx="28">
                  <c:v>-1.2114332914816255</c:v>
                </c:pt>
                <c:pt idx="29">
                  <c:v>-1.2114332914816255</c:v>
                </c:pt>
                <c:pt idx="30">
                  <c:v>-1.2114332914816255</c:v>
                </c:pt>
                <c:pt idx="31">
                  <c:v>-1.2114332914816255</c:v>
                </c:pt>
                <c:pt idx="32">
                  <c:v>-1.2114332914816255</c:v>
                </c:pt>
                <c:pt idx="33">
                  <c:v>-1.2114332914816255</c:v>
                </c:pt>
                <c:pt idx="34">
                  <c:v>-1.2114332914816255</c:v>
                </c:pt>
                <c:pt idx="35">
                  <c:v>-1.2114332914816255</c:v>
                </c:pt>
                <c:pt idx="36">
                  <c:v>-1.2114332914816255</c:v>
                </c:pt>
                <c:pt idx="37">
                  <c:v>-1.2114332914816255</c:v>
                </c:pt>
                <c:pt idx="38">
                  <c:v>-1.2114332914816255</c:v>
                </c:pt>
                <c:pt idx="39">
                  <c:v>-1.2114332914816255</c:v>
                </c:pt>
                <c:pt idx="40">
                  <c:v>-1.2114332914816255</c:v>
                </c:pt>
                <c:pt idx="41">
                  <c:v>-1.2114332914816255</c:v>
                </c:pt>
                <c:pt idx="42">
                  <c:v>-1.2114332914816255</c:v>
                </c:pt>
                <c:pt idx="43">
                  <c:v>-1.2114332914816255</c:v>
                </c:pt>
                <c:pt idx="44">
                  <c:v>-1.2114332914816255</c:v>
                </c:pt>
                <c:pt idx="45">
                  <c:v>-1.2114332914816255</c:v>
                </c:pt>
                <c:pt idx="46">
                  <c:v>-1.2114332914816255</c:v>
                </c:pt>
                <c:pt idx="47">
                  <c:v>-1.2114332914816255</c:v>
                </c:pt>
                <c:pt idx="48">
                  <c:v>-1.2114332914816255</c:v>
                </c:pt>
                <c:pt idx="49">
                  <c:v>-1.2114332914816255</c:v>
                </c:pt>
                <c:pt idx="50">
                  <c:v>-1.2114332914816255</c:v>
                </c:pt>
                <c:pt idx="51">
                  <c:v>-1.2114332914816255</c:v>
                </c:pt>
                <c:pt idx="52">
                  <c:v>-1.2114332914816255</c:v>
                </c:pt>
                <c:pt idx="53">
                  <c:v>-1.2114332914816255</c:v>
                </c:pt>
                <c:pt idx="54">
                  <c:v>-1.2114332914816255</c:v>
                </c:pt>
                <c:pt idx="55">
                  <c:v>-1.2114332914816255</c:v>
                </c:pt>
                <c:pt idx="56">
                  <c:v>-1.2114332914816255</c:v>
                </c:pt>
                <c:pt idx="57">
                  <c:v>-1.2114332914816255</c:v>
                </c:pt>
                <c:pt idx="58">
                  <c:v>-1.2114332914816255</c:v>
                </c:pt>
                <c:pt idx="59">
                  <c:v>-1.2114332914816255</c:v>
                </c:pt>
                <c:pt idx="60">
                  <c:v>-1.2114332914816255</c:v>
                </c:pt>
                <c:pt idx="61">
                  <c:v>-1.2114332914816255</c:v>
                </c:pt>
                <c:pt idx="62">
                  <c:v>-1.2114332914816255</c:v>
                </c:pt>
                <c:pt idx="63">
                  <c:v>-1.2114332914816255</c:v>
                </c:pt>
                <c:pt idx="64">
                  <c:v>-1.2114332914816255</c:v>
                </c:pt>
                <c:pt idx="65">
                  <c:v>-1.2114332914816255</c:v>
                </c:pt>
                <c:pt idx="66">
                  <c:v>-1.2114332914816255</c:v>
                </c:pt>
                <c:pt idx="67">
                  <c:v>-1.2114332914816255</c:v>
                </c:pt>
                <c:pt idx="68">
                  <c:v>-1.2114332914816255</c:v>
                </c:pt>
                <c:pt idx="69">
                  <c:v>-1.2114332914816255</c:v>
                </c:pt>
                <c:pt idx="70">
                  <c:v>-1.2114332914816255</c:v>
                </c:pt>
                <c:pt idx="71">
                  <c:v>-1.2114332914816255</c:v>
                </c:pt>
                <c:pt idx="72">
                  <c:v>-1.2114332914816255</c:v>
                </c:pt>
                <c:pt idx="73">
                  <c:v>-1.2114332914816255</c:v>
                </c:pt>
                <c:pt idx="74">
                  <c:v>-1.2114332914816255</c:v>
                </c:pt>
                <c:pt idx="75">
                  <c:v>-1.2114332914816255</c:v>
                </c:pt>
                <c:pt idx="76">
                  <c:v>-1.2114332914816255</c:v>
                </c:pt>
                <c:pt idx="77">
                  <c:v>-1.2114332914816255</c:v>
                </c:pt>
                <c:pt idx="78">
                  <c:v>-1.2114332914816255</c:v>
                </c:pt>
                <c:pt idx="79">
                  <c:v>-1.2114332914816255</c:v>
                </c:pt>
                <c:pt idx="80">
                  <c:v>-1.2114332914816255</c:v>
                </c:pt>
                <c:pt idx="81">
                  <c:v>-1.2114332914816255</c:v>
                </c:pt>
                <c:pt idx="82">
                  <c:v>-1.2114332914816255</c:v>
                </c:pt>
                <c:pt idx="83">
                  <c:v>-1.2114332914816255</c:v>
                </c:pt>
                <c:pt idx="84">
                  <c:v>-1.2114332914816255</c:v>
                </c:pt>
                <c:pt idx="85">
                  <c:v>-1.2114332914816255</c:v>
                </c:pt>
                <c:pt idx="86">
                  <c:v>-1.2114332914816255</c:v>
                </c:pt>
                <c:pt idx="87">
                  <c:v>-1.2114332914816255</c:v>
                </c:pt>
                <c:pt idx="88">
                  <c:v>-1.2114332914816255</c:v>
                </c:pt>
                <c:pt idx="89">
                  <c:v>-1.2114332914816255</c:v>
                </c:pt>
                <c:pt idx="90">
                  <c:v>-1.2114332914816255</c:v>
                </c:pt>
                <c:pt idx="91">
                  <c:v>-1.2114332914816255</c:v>
                </c:pt>
                <c:pt idx="92">
                  <c:v>-1.2114332914816255</c:v>
                </c:pt>
                <c:pt idx="93">
                  <c:v>-1.2114332914816255</c:v>
                </c:pt>
                <c:pt idx="94">
                  <c:v>-1.2114332914816255</c:v>
                </c:pt>
                <c:pt idx="95">
                  <c:v>-1.2114332914816255</c:v>
                </c:pt>
                <c:pt idx="96">
                  <c:v>-1.2114332914816255</c:v>
                </c:pt>
                <c:pt idx="97">
                  <c:v>-1.2114332914816255</c:v>
                </c:pt>
                <c:pt idx="98">
                  <c:v>-1.2114332914816255</c:v>
                </c:pt>
                <c:pt idx="99">
                  <c:v>-1.2114332914816255</c:v>
                </c:pt>
                <c:pt idx="100">
                  <c:v>-1.1107551841908989</c:v>
                </c:pt>
                <c:pt idx="101">
                  <c:v>-1.2114332914816255</c:v>
                </c:pt>
                <c:pt idx="102">
                  <c:v>-1.2114332914816255</c:v>
                </c:pt>
                <c:pt idx="103">
                  <c:v>-1.2114332914816255</c:v>
                </c:pt>
                <c:pt idx="104">
                  <c:v>-1.2114332914816255</c:v>
                </c:pt>
                <c:pt idx="105">
                  <c:v>-1.2114332914816255</c:v>
                </c:pt>
                <c:pt idx="106">
                  <c:v>-1.2114332914816255</c:v>
                </c:pt>
                <c:pt idx="107">
                  <c:v>-1.1107551841908989</c:v>
                </c:pt>
                <c:pt idx="108">
                  <c:v>-1.1107551841908989</c:v>
                </c:pt>
                <c:pt idx="109">
                  <c:v>-1.0100770769001723</c:v>
                </c:pt>
                <c:pt idx="110">
                  <c:v>-0.90939896960944577</c:v>
                </c:pt>
                <c:pt idx="111">
                  <c:v>-1.0100770769001723</c:v>
                </c:pt>
                <c:pt idx="112">
                  <c:v>-1.0100770769001723</c:v>
                </c:pt>
                <c:pt idx="113">
                  <c:v>-0.90939896960944577</c:v>
                </c:pt>
                <c:pt idx="114">
                  <c:v>-0.90939896960944577</c:v>
                </c:pt>
                <c:pt idx="115">
                  <c:v>0.1980602105885465</c:v>
                </c:pt>
                <c:pt idx="116">
                  <c:v>0.80212885433290593</c:v>
                </c:pt>
                <c:pt idx="117">
                  <c:v>1.2048412834958122</c:v>
                </c:pt>
                <c:pt idx="118">
                  <c:v>2.0102661418216248</c:v>
                </c:pt>
                <c:pt idx="119">
                  <c:v>2.6143347855659842</c:v>
                </c:pt>
                <c:pt idx="120">
                  <c:v>3.4197596438917968</c:v>
                </c:pt>
                <c:pt idx="121">
                  <c:v>4.6278969313805156</c:v>
                </c:pt>
                <c:pt idx="122">
                  <c:v>4.8292531459619692</c:v>
                </c:pt>
                <c:pt idx="123">
                  <c:v>5.533999896997055</c:v>
                </c:pt>
                <c:pt idx="124">
                  <c:v>5.6346780042877809</c:v>
                </c:pt>
                <c:pt idx="125">
                  <c:v>6.1380685407414139</c:v>
                </c:pt>
                <c:pt idx="126">
                  <c:v>6.5407809699043202</c:v>
                </c:pt>
                <c:pt idx="127">
                  <c:v>6.9434933990672265</c:v>
                </c:pt>
                <c:pt idx="128">
                  <c:v>7.3462058282301328</c:v>
                </c:pt>
                <c:pt idx="129">
                  <c:v>7.6482401501023123</c:v>
                </c:pt>
                <c:pt idx="130">
                  <c:v>7.5475620428115864</c:v>
                </c:pt>
                <c:pt idx="131">
                  <c:v>8.3529869011373989</c:v>
                </c:pt>
                <c:pt idx="132">
                  <c:v>8.3529869011373989</c:v>
                </c:pt>
                <c:pt idx="133">
                  <c:v>8.252308793846673</c:v>
                </c:pt>
                <c:pt idx="134">
                  <c:v>8.5543431157188508</c:v>
                </c:pt>
                <c:pt idx="135">
                  <c:v>8.1516306865559471</c:v>
                </c:pt>
                <c:pt idx="136">
                  <c:v>8.5543431157188508</c:v>
                </c:pt>
                <c:pt idx="137">
                  <c:v>8.7556993303003061</c:v>
                </c:pt>
                <c:pt idx="138">
                  <c:v>8.6550212230095784</c:v>
                </c:pt>
                <c:pt idx="139">
                  <c:v>8.856377437591032</c:v>
                </c:pt>
                <c:pt idx="140">
                  <c:v>8.9570555448817579</c:v>
                </c:pt>
                <c:pt idx="141">
                  <c:v>9.2590898667539374</c:v>
                </c:pt>
                <c:pt idx="142">
                  <c:v>9.5611241886261169</c:v>
                </c:pt>
                <c:pt idx="143">
                  <c:v>9.460446081335391</c:v>
                </c:pt>
                <c:pt idx="144">
                  <c:v>9.0577336521724838</c:v>
                </c:pt>
                <c:pt idx="145">
                  <c:v>9.460446081335391</c:v>
                </c:pt>
                <c:pt idx="146">
                  <c:v>9.6618022959168446</c:v>
                </c:pt>
                <c:pt idx="147">
                  <c:v>9.7624804032075705</c:v>
                </c:pt>
                <c:pt idx="148">
                  <c:v>9.9638366177890241</c:v>
                </c:pt>
                <c:pt idx="149">
                  <c:v>9.9638366177890241</c:v>
                </c:pt>
                <c:pt idx="150">
                  <c:v>10.06451472507975</c:v>
                </c:pt>
                <c:pt idx="151">
                  <c:v>9.7624804032075705</c:v>
                </c:pt>
                <c:pt idx="152">
                  <c:v>9.460446081335391</c:v>
                </c:pt>
                <c:pt idx="153">
                  <c:v>9.9638366177890241</c:v>
                </c:pt>
                <c:pt idx="154">
                  <c:v>10.265870939661204</c:v>
                </c:pt>
                <c:pt idx="155">
                  <c:v>10.467227154242657</c:v>
                </c:pt>
                <c:pt idx="156">
                  <c:v>10.567905261533383</c:v>
                </c:pt>
                <c:pt idx="157">
                  <c:v>10.467227154242657</c:v>
                </c:pt>
                <c:pt idx="158">
                  <c:v>10.265870939661204</c:v>
                </c:pt>
                <c:pt idx="159">
                  <c:v>10.366549046951929</c:v>
                </c:pt>
                <c:pt idx="160">
                  <c:v>10.769261476114837</c:v>
                </c:pt>
                <c:pt idx="161">
                  <c:v>10.668583368824111</c:v>
                </c:pt>
                <c:pt idx="162">
                  <c:v>10.668583368824111</c:v>
                </c:pt>
                <c:pt idx="163">
                  <c:v>11.171973905277744</c:v>
                </c:pt>
                <c:pt idx="164">
                  <c:v>11.071295797987016</c:v>
                </c:pt>
                <c:pt idx="165">
                  <c:v>10.869939583405563</c:v>
                </c:pt>
                <c:pt idx="166">
                  <c:v>10.668583368824111</c:v>
                </c:pt>
                <c:pt idx="167">
                  <c:v>10.869939583405563</c:v>
                </c:pt>
                <c:pt idx="168">
                  <c:v>10.970617690696288</c:v>
                </c:pt>
                <c:pt idx="169">
                  <c:v>10.668583368824111</c:v>
                </c:pt>
                <c:pt idx="170">
                  <c:v>10.467227154242657</c:v>
                </c:pt>
                <c:pt idx="171">
                  <c:v>10.366549046951929</c:v>
                </c:pt>
                <c:pt idx="172">
                  <c:v>9.8631585104982982</c:v>
                </c:pt>
                <c:pt idx="173">
                  <c:v>8.9570555448817579</c:v>
                </c:pt>
                <c:pt idx="174">
                  <c:v>8.9570555448817579</c:v>
                </c:pt>
                <c:pt idx="175">
                  <c:v>9.1584117594632115</c:v>
                </c:pt>
                <c:pt idx="176">
                  <c:v>9.8631585104982982</c:v>
                </c:pt>
                <c:pt idx="177">
                  <c:v>10.366549046951929</c:v>
                </c:pt>
                <c:pt idx="178">
                  <c:v>10.567905261533383</c:v>
                </c:pt>
                <c:pt idx="179">
                  <c:v>10.668583368824111</c:v>
                </c:pt>
                <c:pt idx="180">
                  <c:v>11.071295797987016</c:v>
                </c:pt>
                <c:pt idx="181">
                  <c:v>11.27265201256847</c:v>
                </c:pt>
                <c:pt idx="182">
                  <c:v>11.474008227149922</c:v>
                </c:pt>
                <c:pt idx="183">
                  <c:v>10.668583368824111</c:v>
                </c:pt>
                <c:pt idx="184">
                  <c:v>10.165192832370478</c:v>
                </c:pt>
                <c:pt idx="185">
                  <c:v>10.265870939661204</c:v>
                </c:pt>
                <c:pt idx="186">
                  <c:v>9.5611241886261169</c:v>
                </c:pt>
                <c:pt idx="187">
                  <c:v>9.5611241886261169</c:v>
                </c:pt>
                <c:pt idx="188">
                  <c:v>9.460446081335391</c:v>
                </c:pt>
                <c:pt idx="189">
                  <c:v>9.460446081335391</c:v>
                </c:pt>
                <c:pt idx="190">
                  <c:v>9.5611241886261169</c:v>
                </c:pt>
                <c:pt idx="191">
                  <c:v>9.6618022959168446</c:v>
                </c:pt>
                <c:pt idx="192">
                  <c:v>9.6618022959168446</c:v>
                </c:pt>
                <c:pt idx="193">
                  <c:v>9.7624804032075705</c:v>
                </c:pt>
                <c:pt idx="194">
                  <c:v>10.567905261533383</c:v>
                </c:pt>
                <c:pt idx="195">
                  <c:v>11.171973905277744</c:v>
                </c:pt>
                <c:pt idx="196">
                  <c:v>11.574686334440647</c:v>
                </c:pt>
                <c:pt idx="197">
                  <c:v>11.474008227149922</c:v>
                </c:pt>
                <c:pt idx="198">
                  <c:v>11.171973905277744</c:v>
                </c:pt>
                <c:pt idx="199">
                  <c:v>10.165192832370478</c:v>
                </c:pt>
                <c:pt idx="200">
                  <c:v>10.165192832370478</c:v>
                </c:pt>
                <c:pt idx="201">
                  <c:v>9.9638366177890241</c:v>
                </c:pt>
                <c:pt idx="202">
                  <c:v>9.8631585104982982</c:v>
                </c:pt>
                <c:pt idx="203">
                  <c:v>9.460446081335391</c:v>
                </c:pt>
                <c:pt idx="204">
                  <c:v>9.5611241886261169</c:v>
                </c:pt>
                <c:pt idx="205">
                  <c:v>9.460446081335391</c:v>
                </c:pt>
                <c:pt idx="206">
                  <c:v>9.3597679740446651</c:v>
                </c:pt>
                <c:pt idx="207">
                  <c:v>9.3597679740446651</c:v>
                </c:pt>
                <c:pt idx="208">
                  <c:v>9.1584117594632115</c:v>
                </c:pt>
                <c:pt idx="209">
                  <c:v>9.3597679740446651</c:v>
                </c:pt>
                <c:pt idx="210">
                  <c:v>9.460446081335391</c:v>
                </c:pt>
                <c:pt idx="211">
                  <c:v>9.3597679740446651</c:v>
                </c:pt>
                <c:pt idx="212">
                  <c:v>9.3597679740446651</c:v>
                </c:pt>
                <c:pt idx="213">
                  <c:v>9.460446081335391</c:v>
                </c:pt>
                <c:pt idx="214">
                  <c:v>9.5611241886261169</c:v>
                </c:pt>
                <c:pt idx="215">
                  <c:v>9.9638366177890241</c:v>
                </c:pt>
                <c:pt idx="216">
                  <c:v>10.668583368824111</c:v>
                </c:pt>
                <c:pt idx="217">
                  <c:v>11.071295797987016</c:v>
                </c:pt>
                <c:pt idx="218">
                  <c:v>11.574686334440647</c:v>
                </c:pt>
                <c:pt idx="219">
                  <c:v>11.876720656312829</c:v>
                </c:pt>
                <c:pt idx="220">
                  <c:v>12.17875497818501</c:v>
                </c:pt>
                <c:pt idx="221">
                  <c:v>11.474008227149922</c:v>
                </c:pt>
                <c:pt idx="222">
                  <c:v>10.769261476114837</c:v>
                </c:pt>
                <c:pt idx="223">
                  <c:v>10.467227154242657</c:v>
                </c:pt>
                <c:pt idx="224">
                  <c:v>10.567905261533383</c:v>
                </c:pt>
                <c:pt idx="225">
                  <c:v>10.567905261533383</c:v>
                </c:pt>
                <c:pt idx="226">
                  <c:v>10.06451472507975</c:v>
                </c:pt>
                <c:pt idx="227">
                  <c:v>10.06451472507975</c:v>
                </c:pt>
                <c:pt idx="228">
                  <c:v>10.165192832370478</c:v>
                </c:pt>
                <c:pt idx="229">
                  <c:v>10.165192832370478</c:v>
                </c:pt>
                <c:pt idx="230">
                  <c:v>10.06451472507975</c:v>
                </c:pt>
                <c:pt idx="231">
                  <c:v>10.265870939661204</c:v>
                </c:pt>
                <c:pt idx="232">
                  <c:v>9.9638366177890241</c:v>
                </c:pt>
                <c:pt idx="233">
                  <c:v>9.7624804032075705</c:v>
                </c:pt>
                <c:pt idx="234">
                  <c:v>9.7624804032075705</c:v>
                </c:pt>
                <c:pt idx="235">
                  <c:v>9.6618022959168446</c:v>
                </c:pt>
                <c:pt idx="236">
                  <c:v>9.5611241886261169</c:v>
                </c:pt>
                <c:pt idx="237">
                  <c:v>9.7624804032075705</c:v>
                </c:pt>
                <c:pt idx="238">
                  <c:v>9.460446081335391</c:v>
                </c:pt>
                <c:pt idx="239">
                  <c:v>9.6618022959168446</c:v>
                </c:pt>
                <c:pt idx="240">
                  <c:v>9.7624804032075705</c:v>
                </c:pt>
                <c:pt idx="241">
                  <c:v>9.7624804032075705</c:v>
                </c:pt>
                <c:pt idx="242">
                  <c:v>10.165192832370478</c:v>
                </c:pt>
                <c:pt idx="243">
                  <c:v>10.769261476114837</c:v>
                </c:pt>
                <c:pt idx="244">
                  <c:v>11.373330119859196</c:v>
                </c:pt>
                <c:pt idx="245">
                  <c:v>11.675364441731377</c:v>
                </c:pt>
                <c:pt idx="246">
                  <c:v>12.17875497818501</c:v>
                </c:pt>
                <c:pt idx="247">
                  <c:v>12.279433085475736</c:v>
                </c:pt>
                <c:pt idx="248">
                  <c:v>11.675364441731377</c:v>
                </c:pt>
                <c:pt idx="249">
                  <c:v>11.27265201256847</c:v>
                </c:pt>
                <c:pt idx="250">
                  <c:v>10.769261476114837</c:v>
                </c:pt>
                <c:pt idx="251">
                  <c:v>11.071295797987016</c:v>
                </c:pt>
                <c:pt idx="252">
                  <c:v>10.970617690696288</c:v>
                </c:pt>
                <c:pt idx="253">
                  <c:v>11.171973905277744</c:v>
                </c:pt>
                <c:pt idx="254">
                  <c:v>10.567905261533383</c:v>
                </c:pt>
                <c:pt idx="255">
                  <c:v>10.668583368824111</c:v>
                </c:pt>
                <c:pt idx="256">
                  <c:v>10.467227154242657</c:v>
                </c:pt>
                <c:pt idx="257">
                  <c:v>10.265870939661204</c:v>
                </c:pt>
                <c:pt idx="258">
                  <c:v>10.265870939661204</c:v>
                </c:pt>
                <c:pt idx="259">
                  <c:v>10.366549046951929</c:v>
                </c:pt>
                <c:pt idx="260">
                  <c:v>10.366549046951929</c:v>
                </c:pt>
                <c:pt idx="261">
                  <c:v>10.567905261533383</c:v>
                </c:pt>
                <c:pt idx="262">
                  <c:v>10.165192832370478</c:v>
                </c:pt>
                <c:pt idx="263">
                  <c:v>10.165192832370478</c:v>
                </c:pt>
                <c:pt idx="264">
                  <c:v>9.9638366177890241</c:v>
                </c:pt>
                <c:pt idx="265">
                  <c:v>10.467227154242657</c:v>
                </c:pt>
                <c:pt idx="266">
                  <c:v>10.06451472507975</c:v>
                </c:pt>
                <c:pt idx="267">
                  <c:v>10.165192832370478</c:v>
                </c:pt>
                <c:pt idx="268">
                  <c:v>10.366549046951929</c:v>
                </c:pt>
                <c:pt idx="269">
                  <c:v>10.366549046951929</c:v>
                </c:pt>
                <c:pt idx="270">
                  <c:v>10.467227154242657</c:v>
                </c:pt>
                <c:pt idx="271">
                  <c:v>10.467227154242657</c:v>
                </c:pt>
                <c:pt idx="272">
                  <c:v>10.165192832370478</c:v>
                </c:pt>
                <c:pt idx="273">
                  <c:v>10.165192832370478</c:v>
                </c:pt>
                <c:pt idx="274">
                  <c:v>10.165192832370478</c:v>
                </c:pt>
                <c:pt idx="275">
                  <c:v>10.265870939661204</c:v>
                </c:pt>
                <c:pt idx="276">
                  <c:v>10.366549046951929</c:v>
                </c:pt>
                <c:pt idx="277">
                  <c:v>10.467227154242657</c:v>
                </c:pt>
                <c:pt idx="278">
                  <c:v>10.869939583405563</c:v>
                </c:pt>
                <c:pt idx="279">
                  <c:v>11.171973905277744</c:v>
                </c:pt>
                <c:pt idx="280">
                  <c:v>11.675364441731377</c:v>
                </c:pt>
                <c:pt idx="281">
                  <c:v>12.078076870894281</c:v>
                </c:pt>
                <c:pt idx="282">
                  <c:v>12.581467407347914</c:v>
                </c:pt>
                <c:pt idx="283">
                  <c:v>12.883501729220095</c:v>
                </c:pt>
                <c:pt idx="284">
                  <c:v>13.084857943801547</c:v>
                </c:pt>
                <c:pt idx="285">
                  <c:v>11.876720656312829</c:v>
                </c:pt>
                <c:pt idx="286">
                  <c:v>11.675364441731377</c:v>
                </c:pt>
                <c:pt idx="287">
                  <c:v>11.876720656312829</c:v>
                </c:pt>
                <c:pt idx="288">
                  <c:v>11.675364441731377</c:v>
                </c:pt>
                <c:pt idx="289">
                  <c:v>11.675364441731377</c:v>
                </c:pt>
                <c:pt idx="290">
                  <c:v>11.675364441731377</c:v>
                </c:pt>
                <c:pt idx="291">
                  <c:v>11.474008227149922</c:v>
                </c:pt>
                <c:pt idx="292">
                  <c:v>11.171973905277744</c:v>
                </c:pt>
                <c:pt idx="293">
                  <c:v>11.474008227149922</c:v>
                </c:pt>
                <c:pt idx="294">
                  <c:v>11.071295797987016</c:v>
                </c:pt>
                <c:pt idx="295">
                  <c:v>11.071295797987016</c:v>
                </c:pt>
                <c:pt idx="296">
                  <c:v>11.171973905277744</c:v>
                </c:pt>
                <c:pt idx="297">
                  <c:v>11.071295797987016</c:v>
                </c:pt>
                <c:pt idx="298">
                  <c:v>10.769261476114837</c:v>
                </c:pt>
                <c:pt idx="299">
                  <c:v>11.171973905277744</c:v>
                </c:pt>
                <c:pt idx="300">
                  <c:v>10.869939583405563</c:v>
                </c:pt>
                <c:pt idx="301">
                  <c:v>10.869939583405563</c:v>
                </c:pt>
                <c:pt idx="302">
                  <c:v>10.970617690696288</c:v>
                </c:pt>
                <c:pt idx="303">
                  <c:v>11.071295797987016</c:v>
                </c:pt>
                <c:pt idx="304">
                  <c:v>11.071295797987016</c:v>
                </c:pt>
                <c:pt idx="305">
                  <c:v>11.071295797987016</c:v>
                </c:pt>
                <c:pt idx="306">
                  <c:v>10.668583368824111</c:v>
                </c:pt>
                <c:pt idx="307">
                  <c:v>11.071295797987016</c:v>
                </c:pt>
                <c:pt idx="308">
                  <c:v>10.769261476114837</c:v>
                </c:pt>
                <c:pt idx="309">
                  <c:v>11.071295797987016</c:v>
                </c:pt>
                <c:pt idx="310">
                  <c:v>10.970617690696288</c:v>
                </c:pt>
                <c:pt idx="311">
                  <c:v>11.071295797987016</c:v>
                </c:pt>
                <c:pt idx="312">
                  <c:v>11.071295797987016</c:v>
                </c:pt>
                <c:pt idx="313">
                  <c:v>11.171973905277744</c:v>
                </c:pt>
                <c:pt idx="314">
                  <c:v>10.869939583405563</c:v>
                </c:pt>
                <c:pt idx="315">
                  <c:v>10.668583368824111</c:v>
                </c:pt>
                <c:pt idx="316">
                  <c:v>11.071295797987016</c:v>
                </c:pt>
                <c:pt idx="317">
                  <c:v>10.869939583405563</c:v>
                </c:pt>
                <c:pt idx="318">
                  <c:v>10.769261476114837</c:v>
                </c:pt>
                <c:pt idx="319">
                  <c:v>10.970617690696288</c:v>
                </c:pt>
                <c:pt idx="320">
                  <c:v>11.171973905277744</c:v>
                </c:pt>
                <c:pt idx="321">
                  <c:v>10.769261476114837</c:v>
                </c:pt>
                <c:pt idx="322">
                  <c:v>10.869939583405563</c:v>
                </c:pt>
                <c:pt idx="323">
                  <c:v>11.071295797987016</c:v>
                </c:pt>
                <c:pt idx="324">
                  <c:v>10.970617690696288</c:v>
                </c:pt>
                <c:pt idx="325">
                  <c:v>11.071295797987016</c:v>
                </c:pt>
                <c:pt idx="326">
                  <c:v>10.970617690696288</c:v>
                </c:pt>
                <c:pt idx="327">
                  <c:v>10.869939583405563</c:v>
                </c:pt>
                <c:pt idx="328">
                  <c:v>10.769261476114837</c:v>
                </c:pt>
                <c:pt idx="329">
                  <c:v>10.970617690696288</c:v>
                </c:pt>
                <c:pt idx="330">
                  <c:v>10.970617690696288</c:v>
                </c:pt>
                <c:pt idx="331">
                  <c:v>10.869939583405563</c:v>
                </c:pt>
                <c:pt idx="332">
                  <c:v>11.071295797987016</c:v>
                </c:pt>
                <c:pt idx="333">
                  <c:v>10.769261476114837</c:v>
                </c:pt>
                <c:pt idx="334">
                  <c:v>10.769261476114837</c:v>
                </c:pt>
                <c:pt idx="335">
                  <c:v>10.869939583405563</c:v>
                </c:pt>
                <c:pt idx="336">
                  <c:v>11.27265201256847</c:v>
                </c:pt>
                <c:pt idx="337">
                  <c:v>11.171973905277744</c:v>
                </c:pt>
                <c:pt idx="338">
                  <c:v>10.869939583405563</c:v>
                </c:pt>
                <c:pt idx="339">
                  <c:v>11.27265201256847</c:v>
                </c:pt>
                <c:pt idx="340">
                  <c:v>11.27265201256847</c:v>
                </c:pt>
                <c:pt idx="341">
                  <c:v>11.171973905277744</c:v>
                </c:pt>
                <c:pt idx="342">
                  <c:v>11.27265201256847</c:v>
                </c:pt>
                <c:pt idx="343">
                  <c:v>11.373330119859196</c:v>
                </c:pt>
                <c:pt idx="344">
                  <c:v>11.474008227149922</c:v>
                </c:pt>
                <c:pt idx="345">
                  <c:v>11.373330119859196</c:v>
                </c:pt>
                <c:pt idx="346">
                  <c:v>11.27265201256847</c:v>
                </c:pt>
                <c:pt idx="347">
                  <c:v>11.675364441731377</c:v>
                </c:pt>
                <c:pt idx="348">
                  <c:v>11.675364441731377</c:v>
                </c:pt>
                <c:pt idx="349">
                  <c:v>11.574686334440647</c:v>
                </c:pt>
                <c:pt idx="350">
                  <c:v>11.373330119859196</c:v>
                </c:pt>
                <c:pt idx="351">
                  <c:v>11.171973905277744</c:v>
                </c:pt>
                <c:pt idx="352">
                  <c:v>11.171973905277744</c:v>
                </c:pt>
                <c:pt idx="353">
                  <c:v>11.071295797987016</c:v>
                </c:pt>
                <c:pt idx="354">
                  <c:v>11.474008227149922</c:v>
                </c:pt>
                <c:pt idx="355">
                  <c:v>11.171973905277744</c:v>
                </c:pt>
                <c:pt idx="356">
                  <c:v>11.474008227149922</c:v>
                </c:pt>
                <c:pt idx="357">
                  <c:v>11.373330119859196</c:v>
                </c:pt>
                <c:pt idx="358">
                  <c:v>11.27265201256847</c:v>
                </c:pt>
                <c:pt idx="359">
                  <c:v>11.171973905277744</c:v>
                </c:pt>
                <c:pt idx="360">
                  <c:v>11.171973905277744</c:v>
                </c:pt>
                <c:pt idx="361">
                  <c:v>11.474008227149922</c:v>
                </c:pt>
                <c:pt idx="362">
                  <c:v>11.27265201256847</c:v>
                </c:pt>
                <c:pt idx="363">
                  <c:v>11.27265201256847</c:v>
                </c:pt>
                <c:pt idx="364">
                  <c:v>11.27265201256847</c:v>
                </c:pt>
                <c:pt idx="365">
                  <c:v>11.27265201256847</c:v>
                </c:pt>
                <c:pt idx="366">
                  <c:v>11.474008227149922</c:v>
                </c:pt>
                <c:pt idx="367">
                  <c:v>11.675364441731377</c:v>
                </c:pt>
                <c:pt idx="368">
                  <c:v>11.574686334440647</c:v>
                </c:pt>
                <c:pt idx="369">
                  <c:v>11.574686334440647</c:v>
                </c:pt>
                <c:pt idx="370">
                  <c:v>11.776042549022103</c:v>
                </c:pt>
                <c:pt idx="371">
                  <c:v>11.876720656312829</c:v>
                </c:pt>
                <c:pt idx="372">
                  <c:v>11.574686334440647</c:v>
                </c:pt>
                <c:pt idx="373">
                  <c:v>11.675364441731377</c:v>
                </c:pt>
                <c:pt idx="374">
                  <c:v>11.776042549022103</c:v>
                </c:pt>
                <c:pt idx="375">
                  <c:v>11.977398763603555</c:v>
                </c:pt>
                <c:pt idx="376">
                  <c:v>11.776042549022103</c:v>
                </c:pt>
                <c:pt idx="377">
                  <c:v>11.776042549022103</c:v>
                </c:pt>
                <c:pt idx="378">
                  <c:v>12.078076870894281</c:v>
                </c:pt>
                <c:pt idx="379">
                  <c:v>12.078076870894281</c:v>
                </c:pt>
                <c:pt idx="380">
                  <c:v>11.876720656312829</c:v>
                </c:pt>
                <c:pt idx="381">
                  <c:v>11.675364441731377</c:v>
                </c:pt>
                <c:pt idx="382">
                  <c:v>11.776042549022103</c:v>
                </c:pt>
                <c:pt idx="383">
                  <c:v>11.876720656312829</c:v>
                </c:pt>
                <c:pt idx="384">
                  <c:v>11.876720656312829</c:v>
                </c:pt>
                <c:pt idx="385">
                  <c:v>11.776042549022103</c:v>
                </c:pt>
                <c:pt idx="386">
                  <c:v>11.876720656312829</c:v>
                </c:pt>
                <c:pt idx="387">
                  <c:v>11.776042549022103</c:v>
                </c:pt>
                <c:pt idx="388">
                  <c:v>11.876720656312829</c:v>
                </c:pt>
                <c:pt idx="389">
                  <c:v>11.876720656312829</c:v>
                </c:pt>
                <c:pt idx="390">
                  <c:v>11.675364441731377</c:v>
                </c:pt>
                <c:pt idx="391">
                  <c:v>11.776042549022103</c:v>
                </c:pt>
                <c:pt idx="392">
                  <c:v>11.876720656312829</c:v>
                </c:pt>
                <c:pt idx="393">
                  <c:v>11.977398763603555</c:v>
                </c:pt>
                <c:pt idx="394">
                  <c:v>12.078076870894281</c:v>
                </c:pt>
                <c:pt idx="395">
                  <c:v>11.977398763603555</c:v>
                </c:pt>
                <c:pt idx="396">
                  <c:v>11.977398763603555</c:v>
                </c:pt>
                <c:pt idx="397">
                  <c:v>11.776042549022103</c:v>
                </c:pt>
                <c:pt idx="398">
                  <c:v>11.876720656312829</c:v>
                </c:pt>
                <c:pt idx="399">
                  <c:v>12.078076870894281</c:v>
                </c:pt>
                <c:pt idx="400">
                  <c:v>11.977398763603555</c:v>
                </c:pt>
                <c:pt idx="401">
                  <c:v>11.977398763603555</c:v>
                </c:pt>
                <c:pt idx="402">
                  <c:v>11.876720656312829</c:v>
                </c:pt>
                <c:pt idx="403">
                  <c:v>11.977398763603555</c:v>
                </c:pt>
                <c:pt idx="404">
                  <c:v>11.675364441731377</c:v>
                </c:pt>
                <c:pt idx="405">
                  <c:v>11.977398763603555</c:v>
                </c:pt>
                <c:pt idx="406">
                  <c:v>11.876720656312829</c:v>
                </c:pt>
                <c:pt idx="407">
                  <c:v>12.078076870894281</c:v>
                </c:pt>
                <c:pt idx="408">
                  <c:v>11.776042549022103</c:v>
                </c:pt>
                <c:pt idx="409">
                  <c:v>11.876720656312829</c:v>
                </c:pt>
                <c:pt idx="410">
                  <c:v>12.078076870894281</c:v>
                </c:pt>
                <c:pt idx="411">
                  <c:v>11.776042549022103</c:v>
                </c:pt>
                <c:pt idx="412">
                  <c:v>11.776042549022103</c:v>
                </c:pt>
                <c:pt idx="413">
                  <c:v>12.17875497818501</c:v>
                </c:pt>
                <c:pt idx="414">
                  <c:v>11.876720656312829</c:v>
                </c:pt>
                <c:pt idx="415">
                  <c:v>11.876720656312829</c:v>
                </c:pt>
                <c:pt idx="416">
                  <c:v>12.078076870894281</c:v>
                </c:pt>
                <c:pt idx="417">
                  <c:v>12.279433085475736</c:v>
                </c:pt>
                <c:pt idx="418">
                  <c:v>12.078076870894281</c:v>
                </c:pt>
                <c:pt idx="419">
                  <c:v>11.977398763603555</c:v>
                </c:pt>
                <c:pt idx="420">
                  <c:v>12.078076870894281</c:v>
                </c:pt>
                <c:pt idx="421">
                  <c:v>12.078076870894281</c:v>
                </c:pt>
                <c:pt idx="422">
                  <c:v>12.078076870894281</c:v>
                </c:pt>
                <c:pt idx="423">
                  <c:v>12.078076870894281</c:v>
                </c:pt>
                <c:pt idx="424">
                  <c:v>11.776042549022103</c:v>
                </c:pt>
                <c:pt idx="425">
                  <c:v>11.776042549022103</c:v>
                </c:pt>
                <c:pt idx="426">
                  <c:v>12.17875497818501</c:v>
                </c:pt>
                <c:pt idx="427">
                  <c:v>12.17875497818501</c:v>
                </c:pt>
                <c:pt idx="428">
                  <c:v>12.380111192766462</c:v>
                </c:pt>
                <c:pt idx="429">
                  <c:v>12.279433085475736</c:v>
                </c:pt>
                <c:pt idx="430">
                  <c:v>12.279433085475736</c:v>
                </c:pt>
                <c:pt idx="431">
                  <c:v>12.17875497818501</c:v>
                </c:pt>
                <c:pt idx="432">
                  <c:v>12.480789300057188</c:v>
                </c:pt>
                <c:pt idx="433">
                  <c:v>12.17875497818501</c:v>
                </c:pt>
                <c:pt idx="434">
                  <c:v>12.380111192766462</c:v>
                </c:pt>
                <c:pt idx="435">
                  <c:v>12.480789300057188</c:v>
                </c:pt>
                <c:pt idx="436">
                  <c:v>12.380111192766462</c:v>
                </c:pt>
                <c:pt idx="437">
                  <c:v>12.17875497818501</c:v>
                </c:pt>
                <c:pt idx="438">
                  <c:v>12.17875497818501</c:v>
                </c:pt>
                <c:pt idx="439">
                  <c:v>12.279433085475736</c:v>
                </c:pt>
                <c:pt idx="440">
                  <c:v>12.279433085475736</c:v>
                </c:pt>
                <c:pt idx="441">
                  <c:v>12.380111192766462</c:v>
                </c:pt>
                <c:pt idx="442">
                  <c:v>12.279433085475736</c:v>
                </c:pt>
                <c:pt idx="443">
                  <c:v>12.380111192766462</c:v>
                </c:pt>
                <c:pt idx="444">
                  <c:v>12.380111192766462</c:v>
                </c:pt>
                <c:pt idx="445">
                  <c:v>12.380111192766462</c:v>
                </c:pt>
                <c:pt idx="446">
                  <c:v>12.380111192766462</c:v>
                </c:pt>
                <c:pt idx="447">
                  <c:v>12.279433085475736</c:v>
                </c:pt>
                <c:pt idx="448">
                  <c:v>12.480789300057188</c:v>
                </c:pt>
                <c:pt idx="449">
                  <c:v>12.480789300057188</c:v>
                </c:pt>
                <c:pt idx="450">
                  <c:v>12.480789300057188</c:v>
                </c:pt>
                <c:pt idx="451">
                  <c:v>12.480789300057188</c:v>
                </c:pt>
                <c:pt idx="452">
                  <c:v>12.480789300057188</c:v>
                </c:pt>
                <c:pt idx="453">
                  <c:v>12.480789300057188</c:v>
                </c:pt>
                <c:pt idx="454">
                  <c:v>12.279433085475736</c:v>
                </c:pt>
                <c:pt idx="455">
                  <c:v>12.581467407347914</c:v>
                </c:pt>
                <c:pt idx="456">
                  <c:v>12.380111192766462</c:v>
                </c:pt>
                <c:pt idx="457">
                  <c:v>12.380111192766462</c:v>
                </c:pt>
                <c:pt idx="458">
                  <c:v>12.380111192766462</c:v>
                </c:pt>
                <c:pt idx="459">
                  <c:v>11.977398763603555</c:v>
                </c:pt>
                <c:pt idx="460">
                  <c:v>12.380111192766462</c:v>
                </c:pt>
                <c:pt idx="461">
                  <c:v>12.380111192766462</c:v>
                </c:pt>
                <c:pt idx="462">
                  <c:v>12.581467407347914</c:v>
                </c:pt>
                <c:pt idx="463">
                  <c:v>12.682145514638641</c:v>
                </c:pt>
                <c:pt idx="464">
                  <c:v>12.480789300057188</c:v>
                </c:pt>
                <c:pt idx="465">
                  <c:v>12.380111192766462</c:v>
                </c:pt>
                <c:pt idx="466">
                  <c:v>12.480789300057188</c:v>
                </c:pt>
                <c:pt idx="467">
                  <c:v>12.480789300057188</c:v>
                </c:pt>
                <c:pt idx="468">
                  <c:v>12.480789300057188</c:v>
                </c:pt>
                <c:pt idx="469">
                  <c:v>12.581467407347914</c:v>
                </c:pt>
                <c:pt idx="470">
                  <c:v>12.682145514638641</c:v>
                </c:pt>
                <c:pt idx="471">
                  <c:v>12.581467407347914</c:v>
                </c:pt>
                <c:pt idx="472">
                  <c:v>12.480789300057188</c:v>
                </c:pt>
                <c:pt idx="473">
                  <c:v>12.682145514638641</c:v>
                </c:pt>
                <c:pt idx="474">
                  <c:v>12.682145514638641</c:v>
                </c:pt>
                <c:pt idx="475">
                  <c:v>12.581467407347914</c:v>
                </c:pt>
                <c:pt idx="476">
                  <c:v>12.581467407347914</c:v>
                </c:pt>
                <c:pt idx="477">
                  <c:v>12.682145514638641</c:v>
                </c:pt>
                <c:pt idx="478">
                  <c:v>12.682145514638641</c:v>
                </c:pt>
                <c:pt idx="479">
                  <c:v>12.581467407347914</c:v>
                </c:pt>
                <c:pt idx="480">
                  <c:v>12.782823621929369</c:v>
                </c:pt>
                <c:pt idx="481">
                  <c:v>12.682145514638641</c:v>
                </c:pt>
                <c:pt idx="482">
                  <c:v>12.581467407347914</c:v>
                </c:pt>
                <c:pt idx="483">
                  <c:v>12.581467407347914</c:v>
                </c:pt>
                <c:pt idx="484">
                  <c:v>12.078076870894281</c:v>
                </c:pt>
                <c:pt idx="485">
                  <c:v>12.581467407347914</c:v>
                </c:pt>
                <c:pt idx="486">
                  <c:v>12.480789300057188</c:v>
                </c:pt>
                <c:pt idx="487">
                  <c:v>12.480789300057188</c:v>
                </c:pt>
                <c:pt idx="488">
                  <c:v>12.17875497818501</c:v>
                </c:pt>
                <c:pt idx="489">
                  <c:v>12.380111192766462</c:v>
                </c:pt>
                <c:pt idx="490">
                  <c:v>12.581467407347914</c:v>
                </c:pt>
                <c:pt idx="491">
                  <c:v>12.581467407347914</c:v>
                </c:pt>
                <c:pt idx="492">
                  <c:v>12.581467407347914</c:v>
                </c:pt>
                <c:pt idx="493">
                  <c:v>12.581467407347914</c:v>
                </c:pt>
                <c:pt idx="494">
                  <c:v>12.682145514638641</c:v>
                </c:pt>
                <c:pt idx="495">
                  <c:v>12.581467407347914</c:v>
                </c:pt>
                <c:pt idx="496">
                  <c:v>12.380111192766462</c:v>
                </c:pt>
                <c:pt idx="497">
                  <c:v>12.682145514638641</c:v>
                </c:pt>
                <c:pt idx="498">
                  <c:v>12.380111192766462</c:v>
                </c:pt>
                <c:pt idx="499">
                  <c:v>12.17875497818501</c:v>
                </c:pt>
                <c:pt idx="500">
                  <c:v>12.682145514638641</c:v>
                </c:pt>
                <c:pt idx="501">
                  <c:v>12.782823621929369</c:v>
                </c:pt>
                <c:pt idx="502">
                  <c:v>12.581467407347914</c:v>
                </c:pt>
                <c:pt idx="503">
                  <c:v>12.782823621929369</c:v>
                </c:pt>
                <c:pt idx="504">
                  <c:v>12.480789300057188</c:v>
                </c:pt>
                <c:pt idx="505">
                  <c:v>12.682145514638641</c:v>
                </c:pt>
                <c:pt idx="506">
                  <c:v>12.682145514638641</c:v>
                </c:pt>
                <c:pt idx="507">
                  <c:v>12.581467407347914</c:v>
                </c:pt>
                <c:pt idx="508">
                  <c:v>12.883501729220095</c:v>
                </c:pt>
                <c:pt idx="509">
                  <c:v>12.782823621929369</c:v>
                </c:pt>
                <c:pt idx="510">
                  <c:v>12.581467407347914</c:v>
                </c:pt>
                <c:pt idx="511">
                  <c:v>12.480789300057188</c:v>
                </c:pt>
                <c:pt idx="512">
                  <c:v>12.883501729220095</c:v>
                </c:pt>
                <c:pt idx="513">
                  <c:v>12.682145514638641</c:v>
                </c:pt>
                <c:pt idx="514">
                  <c:v>12.581467407347914</c:v>
                </c:pt>
                <c:pt idx="515">
                  <c:v>12.883501729220095</c:v>
                </c:pt>
                <c:pt idx="516">
                  <c:v>12.984179836510821</c:v>
                </c:pt>
                <c:pt idx="517">
                  <c:v>12.883501729220095</c:v>
                </c:pt>
                <c:pt idx="518">
                  <c:v>12.782823621929369</c:v>
                </c:pt>
                <c:pt idx="519">
                  <c:v>12.883501729220095</c:v>
                </c:pt>
                <c:pt idx="520">
                  <c:v>12.782823621929369</c:v>
                </c:pt>
                <c:pt idx="521">
                  <c:v>12.984179836510821</c:v>
                </c:pt>
                <c:pt idx="522">
                  <c:v>12.984179836510821</c:v>
                </c:pt>
                <c:pt idx="523">
                  <c:v>12.581467407347914</c:v>
                </c:pt>
                <c:pt idx="524">
                  <c:v>12.782823621929369</c:v>
                </c:pt>
                <c:pt idx="525">
                  <c:v>12.883501729220095</c:v>
                </c:pt>
                <c:pt idx="526">
                  <c:v>12.984179836510821</c:v>
                </c:pt>
                <c:pt idx="527">
                  <c:v>12.682145514638641</c:v>
                </c:pt>
                <c:pt idx="528">
                  <c:v>12.682145514638641</c:v>
                </c:pt>
                <c:pt idx="529">
                  <c:v>12.883501729220095</c:v>
                </c:pt>
                <c:pt idx="530">
                  <c:v>12.883501729220095</c:v>
                </c:pt>
                <c:pt idx="531">
                  <c:v>13.084857943801547</c:v>
                </c:pt>
                <c:pt idx="532">
                  <c:v>13.084857943801547</c:v>
                </c:pt>
                <c:pt idx="533">
                  <c:v>12.984179836510821</c:v>
                </c:pt>
                <c:pt idx="534">
                  <c:v>12.984179836510821</c:v>
                </c:pt>
                <c:pt idx="535">
                  <c:v>13.084857943801547</c:v>
                </c:pt>
                <c:pt idx="536">
                  <c:v>12.984179836510821</c:v>
                </c:pt>
                <c:pt idx="537">
                  <c:v>12.883501729220095</c:v>
                </c:pt>
                <c:pt idx="538">
                  <c:v>12.883501729220095</c:v>
                </c:pt>
                <c:pt idx="539">
                  <c:v>12.782823621929369</c:v>
                </c:pt>
                <c:pt idx="540">
                  <c:v>12.682145514638641</c:v>
                </c:pt>
                <c:pt idx="541">
                  <c:v>12.782823621929369</c:v>
                </c:pt>
                <c:pt idx="542">
                  <c:v>12.782823621929369</c:v>
                </c:pt>
                <c:pt idx="543">
                  <c:v>12.984179836510821</c:v>
                </c:pt>
                <c:pt idx="544">
                  <c:v>12.984179836510821</c:v>
                </c:pt>
                <c:pt idx="545">
                  <c:v>12.984179836510821</c:v>
                </c:pt>
                <c:pt idx="546">
                  <c:v>12.984179836510821</c:v>
                </c:pt>
                <c:pt idx="547">
                  <c:v>12.883501729220095</c:v>
                </c:pt>
                <c:pt idx="548">
                  <c:v>13.084857943801547</c:v>
                </c:pt>
                <c:pt idx="549">
                  <c:v>12.883501729220095</c:v>
                </c:pt>
                <c:pt idx="550">
                  <c:v>12.984179836510821</c:v>
                </c:pt>
                <c:pt idx="551">
                  <c:v>12.984179836510821</c:v>
                </c:pt>
                <c:pt idx="552">
                  <c:v>13.185536051092274</c:v>
                </c:pt>
                <c:pt idx="553">
                  <c:v>12.883501729220095</c:v>
                </c:pt>
                <c:pt idx="554">
                  <c:v>12.984179836510821</c:v>
                </c:pt>
                <c:pt idx="555">
                  <c:v>13.084857943801547</c:v>
                </c:pt>
                <c:pt idx="556">
                  <c:v>12.984179836510821</c:v>
                </c:pt>
                <c:pt idx="557">
                  <c:v>12.984179836510821</c:v>
                </c:pt>
                <c:pt idx="558">
                  <c:v>12.883501729220095</c:v>
                </c:pt>
                <c:pt idx="559">
                  <c:v>12.984179836510821</c:v>
                </c:pt>
                <c:pt idx="560">
                  <c:v>13.185536051092274</c:v>
                </c:pt>
                <c:pt idx="561">
                  <c:v>12.883501729220095</c:v>
                </c:pt>
                <c:pt idx="562">
                  <c:v>12.984179836510821</c:v>
                </c:pt>
                <c:pt idx="563">
                  <c:v>13.084857943801547</c:v>
                </c:pt>
                <c:pt idx="564">
                  <c:v>13.084857943801547</c:v>
                </c:pt>
                <c:pt idx="565">
                  <c:v>13.286214158383</c:v>
                </c:pt>
                <c:pt idx="566">
                  <c:v>13.084857943801547</c:v>
                </c:pt>
                <c:pt idx="567">
                  <c:v>13.185536051092274</c:v>
                </c:pt>
                <c:pt idx="568">
                  <c:v>13.286214158383</c:v>
                </c:pt>
                <c:pt idx="569">
                  <c:v>12.984179836510821</c:v>
                </c:pt>
                <c:pt idx="570">
                  <c:v>12.984179836510821</c:v>
                </c:pt>
                <c:pt idx="571">
                  <c:v>13.185536051092274</c:v>
                </c:pt>
                <c:pt idx="572">
                  <c:v>12.984179836510821</c:v>
                </c:pt>
                <c:pt idx="573">
                  <c:v>13.084857943801547</c:v>
                </c:pt>
                <c:pt idx="574">
                  <c:v>13.084857943801547</c:v>
                </c:pt>
                <c:pt idx="575">
                  <c:v>12.984179836510821</c:v>
                </c:pt>
                <c:pt idx="576">
                  <c:v>12.782823621929369</c:v>
                </c:pt>
                <c:pt idx="577">
                  <c:v>12.883501729220095</c:v>
                </c:pt>
                <c:pt idx="578">
                  <c:v>12.782823621929369</c:v>
                </c:pt>
                <c:pt idx="579">
                  <c:v>12.883501729220095</c:v>
                </c:pt>
                <c:pt idx="580">
                  <c:v>12.682145514638641</c:v>
                </c:pt>
                <c:pt idx="581">
                  <c:v>13.084857943801547</c:v>
                </c:pt>
                <c:pt idx="582">
                  <c:v>13.185536051092274</c:v>
                </c:pt>
                <c:pt idx="583">
                  <c:v>13.084857943801547</c:v>
                </c:pt>
                <c:pt idx="584">
                  <c:v>13.286214158383</c:v>
                </c:pt>
                <c:pt idx="585">
                  <c:v>12.782823621929369</c:v>
                </c:pt>
                <c:pt idx="586">
                  <c:v>13.084857943801547</c:v>
                </c:pt>
                <c:pt idx="587">
                  <c:v>12.984179836510821</c:v>
                </c:pt>
                <c:pt idx="588">
                  <c:v>13.084857943801547</c:v>
                </c:pt>
                <c:pt idx="589">
                  <c:v>13.185536051092274</c:v>
                </c:pt>
                <c:pt idx="590">
                  <c:v>12.883501729220095</c:v>
                </c:pt>
                <c:pt idx="591">
                  <c:v>12.883501729220095</c:v>
                </c:pt>
                <c:pt idx="592">
                  <c:v>12.984179836510821</c:v>
                </c:pt>
                <c:pt idx="593">
                  <c:v>13.185536051092274</c:v>
                </c:pt>
                <c:pt idx="594">
                  <c:v>12.883501729220095</c:v>
                </c:pt>
                <c:pt idx="595">
                  <c:v>12.984179836510821</c:v>
                </c:pt>
                <c:pt idx="596">
                  <c:v>13.185536051092274</c:v>
                </c:pt>
                <c:pt idx="597">
                  <c:v>13.084857943801547</c:v>
                </c:pt>
                <c:pt idx="598">
                  <c:v>13.185536051092274</c:v>
                </c:pt>
                <c:pt idx="599">
                  <c:v>13.386892265673728</c:v>
                </c:pt>
                <c:pt idx="600">
                  <c:v>13.286214158383</c:v>
                </c:pt>
                <c:pt idx="601">
                  <c:v>12.078076870894281</c:v>
                </c:pt>
                <c:pt idx="602">
                  <c:v>12.682145514638641</c:v>
                </c:pt>
                <c:pt idx="603">
                  <c:v>12.883501729220095</c:v>
                </c:pt>
                <c:pt idx="604">
                  <c:v>12.883501729220095</c:v>
                </c:pt>
                <c:pt idx="605">
                  <c:v>12.581467407347914</c:v>
                </c:pt>
                <c:pt idx="606">
                  <c:v>12.782823621929369</c:v>
                </c:pt>
                <c:pt idx="607">
                  <c:v>12.883501729220095</c:v>
                </c:pt>
                <c:pt idx="608">
                  <c:v>13.185536051092274</c:v>
                </c:pt>
                <c:pt idx="609">
                  <c:v>13.286214158383</c:v>
                </c:pt>
                <c:pt idx="610">
                  <c:v>13.286214158383</c:v>
                </c:pt>
                <c:pt idx="611">
                  <c:v>13.386892265673728</c:v>
                </c:pt>
                <c:pt idx="612">
                  <c:v>12.883501729220095</c:v>
                </c:pt>
                <c:pt idx="613">
                  <c:v>12.581467407347914</c:v>
                </c:pt>
                <c:pt idx="614">
                  <c:v>12.782823621929369</c:v>
                </c:pt>
                <c:pt idx="615">
                  <c:v>12.883501729220095</c:v>
                </c:pt>
                <c:pt idx="616">
                  <c:v>12.984179836510821</c:v>
                </c:pt>
                <c:pt idx="617">
                  <c:v>13.084857943801547</c:v>
                </c:pt>
                <c:pt idx="618">
                  <c:v>13.286214158383</c:v>
                </c:pt>
                <c:pt idx="619">
                  <c:v>13.286214158383</c:v>
                </c:pt>
                <c:pt idx="620">
                  <c:v>13.286214158383</c:v>
                </c:pt>
                <c:pt idx="621">
                  <c:v>13.286214158383</c:v>
                </c:pt>
                <c:pt idx="622">
                  <c:v>13.084857943801547</c:v>
                </c:pt>
                <c:pt idx="623">
                  <c:v>12.984179836510821</c:v>
                </c:pt>
                <c:pt idx="624">
                  <c:v>12.782823621929369</c:v>
                </c:pt>
                <c:pt idx="625">
                  <c:v>12.682145514638641</c:v>
                </c:pt>
                <c:pt idx="626">
                  <c:v>12.984179836510821</c:v>
                </c:pt>
                <c:pt idx="627">
                  <c:v>12.984179836510821</c:v>
                </c:pt>
                <c:pt idx="628">
                  <c:v>12.984179836510821</c:v>
                </c:pt>
                <c:pt idx="629">
                  <c:v>12.984179836510821</c:v>
                </c:pt>
                <c:pt idx="630">
                  <c:v>12.883501729220095</c:v>
                </c:pt>
                <c:pt idx="631">
                  <c:v>12.682145514638641</c:v>
                </c:pt>
                <c:pt idx="632">
                  <c:v>12.984179836510821</c:v>
                </c:pt>
                <c:pt idx="633">
                  <c:v>12.581467407347914</c:v>
                </c:pt>
                <c:pt idx="634">
                  <c:v>12.782823621929369</c:v>
                </c:pt>
                <c:pt idx="635">
                  <c:v>12.883501729220095</c:v>
                </c:pt>
                <c:pt idx="636">
                  <c:v>12.682145514638641</c:v>
                </c:pt>
                <c:pt idx="637">
                  <c:v>12.984179836510821</c:v>
                </c:pt>
                <c:pt idx="638">
                  <c:v>13.185536051092274</c:v>
                </c:pt>
                <c:pt idx="639">
                  <c:v>13.185536051092274</c:v>
                </c:pt>
                <c:pt idx="640">
                  <c:v>12.682145514638641</c:v>
                </c:pt>
                <c:pt idx="641">
                  <c:v>12.984179836510821</c:v>
                </c:pt>
                <c:pt idx="642">
                  <c:v>13.084857943801547</c:v>
                </c:pt>
                <c:pt idx="643">
                  <c:v>12.984179836510821</c:v>
                </c:pt>
                <c:pt idx="644">
                  <c:v>12.581467407347914</c:v>
                </c:pt>
                <c:pt idx="645">
                  <c:v>12.883501729220095</c:v>
                </c:pt>
                <c:pt idx="646">
                  <c:v>12.782823621929369</c:v>
                </c:pt>
                <c:pt idx="647">
                  <c:v>12.883501729220095</c:v>
                </c:pt>
                <c:pt idx="648">
                  <c:v>12.581467407347914</c:v>
                </c:pt>
                <c:pt idx="649">
                  <c:v>12.782823621929369</c:v>
                </c:pt>
                <c:pt idx="650">
                  <c:v>12.883501729220095</c:v>
                </c:pt>
                <c:pt idx="651">
                  <c:v>13.386892265673728</c:v>
                </c:pt>
                <c:pt idx="652">
                  <c:v>13.386892265673728</c:v>
                </c:pt>
                <c:pt idx="653">
                  <c:v>13.58824848025518</c:v>
                </c:pt>
                <c:pt idx="654">
                  <c:v>13.386892265673728</c:v>
                </c:pt>
                <c:pt idx="655">
                  <c:v>13.58824848025518</c:v>
                </c:pt>
                <c:pt idx="656">
                  <c:v>13.487570372964454</c:v>
                </c:pt>
                <c:pt idx="657">
                  <c:v>13.688926587545907</c:v>
                </c:pt>
                <c:pt idx="658">
                  <c:v>13.487570372964454</c:v>
                </c:pt>
                <c:pt idx="659">
                  <c:v>13.688926587545907</c:v>
                </c:pt>
                <c:pt idx="660">
                  <c:v>13.58824848025518</c:v>
                </c:pt>
                <c:pt idx="661">
                  <c:v>13.688926587545907</c:v>
                </c:pt>
                <c:pt idx="662">
                  <c:v>13.58824848025518</c:v>
                </c:pt>
                <c:pt idx="663">
                  <c:v>13.386892265673728</c:v>
                </c:pt>
                <c:pt idx="664">
                  <c:v>13.386892265673728</c:v>
                </c:pt>
                <c:pt idx="665">
                  <c:v>13.789604694836633</c:v>
                </c:pt>
                <c:pt idx="666">
                  <c:v>13.688926587545907</c:v>
                </c:pt>
                <c:pt idx="667">
                  <c:v>13.688926587545907</c:v>
                </c:pt>
                <c:pt idx="668">
                  <c:v>13.487570372964454</c:v>
                </c:pt>
                <c:pt idx="669">
                  <c:v>13.386892265673728</c:v>
                </c:pt>
                <c:pt idx="670">
                  <c:v>13.890282802127359</c:v>
                </c:pt>
                <c:pt idx="671">
                  <c:v>13.789604694836633</c:v>
                </c:pt>
                <c:pt idx="672">
                  <c:v>13.58824848025518</c:v>
                </c:pt>
                <c:pt idx="673">
                  <c:v>13.688926587545907</c:v>
                </c:pt>
                <c:pt idx="674">
                  <c:v>13.58824848025518</c:v>
                </c:pt>
                <c:pt idx="675">
                  <c:v>13.890282802127359</c:v>
                </c:pt>
                <c:pt idx="676">
                  <c:v>13.386892265673728</c:v>
                </c:pt>
                <c:pt idx="677">
                  <c:v>13.58824848025518</c:v>
                </c:pt>
                <c:pt idx="678">
                  <c:v>13.688926587545907</c:v>
                </c:pt>
                <c:pt idx="679">
                  <c:v>13.789604694836633</c:v>
                </c:pt>
                <c:pt idx="680">
                  <c:v>13.789604694836633</c:v>
                </c:pt>
                <c:pt idx="681">
                  <c:v>13.688926587545907</c:v>
                </c:pt>
                <c:pt idx="682">
                  <c:v>13.58824848025518</c:v>
                </c:pt>
                <c:pt idx="683">
                  <c:v>13.58824848025518</c:v>
                </c:pt>
                <c:pt idx="684">
                  <c:v>13.58824848025518</c:v>
                </c:pt>
                <c:pt idx="685">
                  <c:v>13.789604694836633</c:v>
                </c:pt>
                <c:pt idx="686">
                  <c:v>13.688926587545907</c:v>
                </c:pt>
                <c:pt idx="687">
                  <c:v>13.688926587545907</c:v>
                </c:pt>
                <c:pt idx="688">
                  <c:v>13.58824848025518</c:v>
                </c:pt>
                <c:pt idx="689">
                  <c:v>13.286214158383</c:v>
                </c:pt>
                <c:pt idx="690">
                  <c:v>13.688926587545907</c:v>
                </c:pt>
                <c:pt idx="691">
                  <c:v>13.688926587545907</c:v>
                </c:pt>
                <c:pt idx="692">
                  <c:v>13.386892265673728</c:v>
                </c:pt>
                <c:pt idx="693">
                  <c:v>13.286214158383</c:v>
                </c:pt>
                <c:pt idx="694">
                  <c:v>13.688926587545907</c:v>
                </c:pt>
                <c:pt idx="695">
                  <c:v>13.58824848025518</c:v>
                </c:pt>
                <c:pt idx="696">
                  <c:v>13.688926587545907</c:v>
                </c:pt>
                <c:pt idx="697">
                  <c:v>13.890282802127359</c:v>
                </c:pt>
                <c:pt idx="698">
                  <c:v>13.688926587545907</c:v>
                </c:pt>
                <c:pt idx="699">
                  <c:v>13.58824848025518</c:v>
                </c:pt>
                <c:pt idx="700">
                  <c:v>13.58824848025518</c:v>
                </c:pt>
                <c:pt idx="701">
                  <c:v>13.890282802127359</c:v>
                </c:pt>
                <c:pt idx="702">
                  <c:v>13.58824848025518</c:v>
                </c:pt>
                <c:pt idx="703">
                  <c:v>13.789604694836633</c:v>
                </c:pt>
                <c:pt idx="704">
                  <c:v>13.688926587545907</c:v>
                </c:pt>
                <c:pt idx="705">
                  <c:v>13.789604694836633</c:v>
                </c:pt>
                <c:pt idx="706">
                  <c:v>13.688926587545907</c:v>
                </c:pt>
                <c:pt idx="707">
                  <c:v>13.58824848025518</c:v>
                </c:pt>
                <c:pt idx="708">
                  <c:v>13.58824848025518</c:v>
                </c:pt>
                <c:pt idx="709">
                  <c:v>13.890282802127359</c:v>
                </c:pt>
                <c:pt idx="710">
                  <c:v>13.487570372964454</c:v>
                </c:pt>
                <c:pt idx="711">
                  <c:v>13.688926587545907</c:v>
                </c:pt>
                <c:pt idx="712">
                  <c:v>13.890282802127359</c:v>
                </c:pt>
                <c:pt idx="713">
                  <c:v>13.688926587545907</c:v>
                </c:pt>
                <c:pt idx="714">
                  <c:v>13.58824848025518</c:v>
                </c:pt>
                <c:pt idx="715">
                  <c:v>13.688926587545907</c:v>
                </c:pt>
                <c:pt idx="716">
                  <c:v>13.688926587545907</c:v>
                </c:pt>
                <c:pt idx="717">
                  <c:v>13.487570372964454</c:v>
                </c:pt>
                <c:pt idx="718">
                  <c:v>13.789604694836633</c:v>
                </c:pt>
                <c:pt idx="719">
                  <c:v>13.487570372964454</c:v>
                </c:pt>
                <c:pt idx="720">
                  <c:v>13.789604694836633</c:v>
                </c:pt>
              </c:numCache>
            </c:numRef>
          </c:yVal>
          <c:smooth val="1"/>
        </c:ser>
        <c:ser>
          <c:idx val="3"/>
          <c:order val="3"/>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4"/>
          <c:order val="4"/>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5"/>
          <c:order val="5"/>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6"/>
          <c:order val="6"/>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Sheet2!$G$4:$G$724</c:f>
              <c:numCache>
                <c:formatCode>0.0_ </c:formatCode>
                <c:ptCount val="721"/>
                <c:pt idx="0">
                  <c:v>-1.1081040391079502</c:v>
                </c:pt>
                <c:pt idx="1">
                  <c:v>-1.1081040391079502</c:v>
                </c:pt>
                <c:pt idx="2">
                  <c:v>-1.1081040391079502</c:v>
                </c:pt>
                <c:pt idx="3">
                  <c:v>-1.1081040391079502</c:v>
                </c:pt>
                <c:pt idx="4">
                  <c:v>-1.1081040391079502</c:v>
                </c:pt>
                <c:pt idx="5">
                  <c:v>-1.1081040391079502</c:v>
                </c:pt>
                <c:pt idx="6">
                  <c:v>-1.1081040391079502</c:v>
                </c:pt>
                <c:pt idx="7">
                  <c:v>-1.1081040391079502</c:v>
                </c:pt>
                <c:pt idx="8">
                  <c:v>-1.1081040391079502</c:v>
                </c:pt>
                <c:pt idx="9">
                  <c:v>-1.1081040391079502</c:v>
                </c:pt>
                <c:pt idx="10">
                  <c:v>-1.1081040391079502</c:v>
                </c:pt>
                <c:pt idx="11">
                  <c:v>-1.2082414527270049</c:v>
                </c:pt>
                <c:pt idx="12">
                  <c:v>-1.2082414527270049</c:v>
                </c:pt>
                <c:pt idx="13">
                  <c:v>-1.2082414527270049</c:v>
                </c:pt>
                <c:pt idx="14">
                  <c:v>-1.1081040391079502</c:v>
                </c:pt>
                <c:pt idx="15">
                  <c:v>-1.1081040391079502</c:v>
                </c:pt>
                <c:pt idx="16">
                  <c:v>-1.1081040391079502</c:v>
                </c:pt>
                <c:pt idx="17">
                  <c:v>-1.1081040391079502</c:v>
                </c:pt>
                <c:pt idx="18">
                  <c:v>-1.1081040391079502</c:v>
                </c:pt>
                <c:pt idx="19">
                  <c:v>-1.1081040391079502</c:v>
                </c:pt>
                <c:pt idx="20">
                  <c:v>-1.0079666254888953</c:v>
                </c:pt>
                <c:pt idx="21">
                  <c:v>-1.1081040391079502</c:v>
                </c:pt>
                <c:pt idx="22">
                  <c:v>-1.1081040391079502</c:v>
                </c:pt>
                <c:pt idx="23">
                  <c:v>-1.0079666254888953</c:v>
                </c:pt>
                <c:pt idx="24">
                  <c:v>-1.1081040391079502</c:v>
                </c:pt>
                <c:pt idx="25">
                  <c:v>-1.1081040391079502</c:v>
                </c:pt>
                <c:pt idx="26">
                  <c:v>-1.1081040391079502</c:v>
                </c:pt>
                <c:pt idx="27">
                  <c:v>-1.1081040391079502</c:v>
                </c:pt>
                <c:pt idx="28">
                  <c:v>-1.1081040391079502</c:v>
                </c:pt>
                <c:pt idx="29">
                  <c:v>-1.1081040391079502</c:v>
                </c:pt>
                <c:pt idx="30">
                  <c:v>-1.1081040391079502</c:v>
                </c:pt>
                <c:pt idx="31">
                  <c:v>-1.1081040391079502</c:v>
                </c:pt>
                <c:pt idx="32">
                  <c:v>-1.1081040391079502</c:v>
                </c:pt>
                <c:pt idx="33">
                  <c:v>-1.1081040391079502</c:v>
                </c:pt>
                <c:pt idx="34">
                  <c:v>-1.1081040391079502</c:v>
                </c:pt>
                <c:pt idx="35">
                  <c:v>-1.1081040391079502</c:v>
                </c:pt>
                <c:pt idx="36">
                  <c:v>-1.1081040391079502</c:v>
                </c:pt>
                <c:pt idx="37">
                  <c:v>-1.1081040391079502</c:v>
                </c:pt>
                <c:pt idx="38">
                  <c:v>-1.1081040391079502</c:v>
                </c:pt>
                <c:pt idx="39">
                  <c:v>-1.1081040391079502</c:v>
                </c:pt>
                <c:pt idx="40">
                  <c:v>-1.1081040391079502</c:v>
                </c:pt>
                <c:pt idx="41">
                  <c:v>-1.2082414527270049</c:v>
                </c:pt>
                <c:pt idx="42">
                  <c:v>-1.1081040391079502</c:v>
                </c:pt>
                <c:pt idx="43">
                  <c:v>-1.1081040391079502</c:v>
                </c:pt>
                <c:pt idx="44">
                  <c:v>-1.1081040391079502</c:v>
                </c:pt>
                <c:pt idx="45">
                  <c:v>-1.1081040391079502</c:v>
                </c:pt>
                <c:pt idx="46">
                  <c:v>-1.1081040391079502</c:v>
                </c:pt>
                <c:pt idx="47">
                  <c:v>-1.1081040391079502</c:v>
                </c:pt>
                <c:pt idx="48">
                  <c:v>-1.1081040391079502</c:v>
                </c:pt>
                <c:pt idx="49">
                  <c:v>-1.1081040391079502</c:v>
                </c:pt>
                <c:pt idx="50">
                  <c:v>-1.1081040391079502</c:v>
                </c:pt>
                <c:pt idx="51">
                  <c:v>-1.1081040391079502</c:v>
                </c:pt>
                <c:pt idx="52">
                  <c:v>-1.1081040391079502</c:v>
                </c:pt>
                <c:pt idx="53">
                  <c:v>-1.1081040391079502</c:v>
                </c:pt>
                <c:pt idx="54">
                  <c:v>-1.1081040391079502</c:v>
                </c:pt>
                <c:pt idx="55">
                  <c:v>-1.1081040391079502</c:v>
                </c:pt>
                <c:pt idx="56">
                  <c:v>-1.1081040391079502</c:v>
                </c:pt>
                <c:pt idx="57">
                  <c:v>-1.1081040391079502</c:v>
                </c:pt>
                <c:pt idx="58">
                  <c:v>-1.1081040391079502</c:v>
                </c:pt>
                <c:pt idx="59">
                  <c:v>-1.1081040391079502</c:v>
                </c:pt>
                <c:pt idx="60">
                  <c:v>-1.1081040391079502</c:v>
                </c:pt>
                <c:pt idx="61">
                  <c:v>-1.2082414527270049</c:v>
                </c:pt>
                <c:pt idx="62">
                  <c:v>-1.1081040391079502</c:v>
                </c:pt>
                <c:pt idx="63">
                  <c:v>-1.1081040391079502</c:v>
                </c:pt>
                <c:pt idx="64">
                  <c:v>-1.1081040391079502</c:v>
                </c:pt>
                <c:pt idx="65">
                  <c:v>-1.1081040391079502</c:v>
                </c:pt>
                <c:pt idx="66">
                  <c:v>-1.1081040391079502</c:v>
                </c:pt>
                <c:pt idx="67">
                  <c:v>-1.1081040391079502</c:v>
                </c:pt>
                <c:pt idx="68">
                  <c:v>-1.1081040391079502</c:v>
                </c:pt>
                <c:pt idx="69">
                  <c:v>-1.1081040391079502</c:v>
                </c:pt>
                <c:pt idx="70">
                  <c:v>-1.1081040391079502</c:v>
                </c:pt>
                <c:pt idx="71">
                  <c:v>-1.1081040391079502</c:v>
                </c:pt>
                <c:pt idx="72">
                  <c:v>-1.1081040391079502</c:v>
                </c:pt>
                <c:pt idx="73">
                  <c:v>-1.1081040391079502</c:v>
                </c:pt>
                <c:pt idx="74">
                  <c:v>-1.1081040391079502</c:v>
                </c:pt>
                <c:pt idx="75">
                  <c:v>-1.1081040391079502</c:v>
                </c:pt>
                <c:pt idx="76">
                  <c:v>-1.1081040391079502</c:v>
                </c:pt>
                <c:pt idx="77">
                  <c:v>-1.1081040391079502</c:v>
                </c:pt>
                <c:pt idx="78">
                  <c:v>-1.1081040391079502</c:v>
                </c:pt>
                <c:pt idx="79">
                  <c:v>-1.1081040391079502</c:v>
                </c:pt>
                <c:pt idx="80">
                  <c:v>-1.1081040391079502</c:v>
                </c:pt>
                <c:pt idx="81">
                  <c:v>-1.2082414527270049</c:v>
                </c:pt>
                <c:pt idx="82">
                  <c:v>-1.1081040391079502</c:v>
                </c:pt>
                <c:pt idx="83">
                  <c:v>-1.1081040391079502</c:v>
                </c:pt>
                <c:pt idx="84">
                  <c:v>-1.1081040391079502</c:v>
                </c:pt>
                <c:pt idx="85">
                  <c:v>-1.1081040391079502</c:v>
                </c:pt>
                <c:pt idx="86">
                  <c:v>-1.1081040391079502</c:v>
                </c:pt>
                <c:pt idx="87">
                  <c:v>-1.1081040391079502</c:v>
                </c:pt>
                <c:pt idx="88">
                  <c:v>-1.1081040391079502</c:v>
                </c:pt>
                <c:pt idx="89">
                  <c:v>-1.1081040391079502</c:v>
                </c:pt>
                <c:pt idx="90">
                  <c:v>-1.1081040391079502</c:v>
                </c:pt>
                <c:pt idx="91">
                  <c:v>-1.1081040391079502</c:v>
                </c:pt>
                <c:pt idx="92">
                  <c:v>-1.2082414527270049</c:v>
                </c:pt>
                <c:pt idx="93">
                  <c:v>-1.2082414527270049</c:v>
                </c:pt>
                <c:pt idx="94">
                  <c:v>-1.2082414527270049</c:v>
                </c:pt>
                <c:pt idx="95">
                  <c:v>-1.2082414527270049</c:v>
                </c:pt>
                <c:pt idx="96">
                  <c:v>-1.1081040391079502</c:v>
                </c:pt>
                <c:pt idx="97">
                  <c:v>-1.1081040391079502</c:v>
                </c:pt>
                <c:pt idx="98">
                  <c:v>-1.1081040391079502</c:v>
                </c:pt>
                <c:pt idx="99">
                  <c:v>-1.1081040391079502</c:v>
                </c:pt>
                <c:pt idx="100">
                  <c:v>-1.0079666254888953</c:v>
                </c:pt>
                <c:pt idx="101">
                  <c:v>-1.0079666254888953</c:v>
                </c:pt>
                <c:pt idx="102">
                  <c:v>-1.1081040391079502</c:v>
                </c:pt>
                <c:pt idx="103">
                  <c:v>-1.1081040391079502</c:v>
                </c:pt>
                <c:pt idx="104">
                  <c:v>-1.0079666254888953</c:v>
                </c:pt>
                <c:pt idx="105">
                  <c:v>-1.1081040391079502</c:v>
                </c:pt>
                <c:pt idx="106">
                  <c:v>-1.1081040391079502</c:v>
                </c:pt>
                <c:pt idx="107">
                  <c:v>-1.0079666254888953</c:v>
                </c:pt>
                <c:pt idx="108">
                  <c:v>-1.0079666254888953</c:v>
                </c:pt>
                <c:pt idx="109">
                  <c:v>-0.60741697101267589</c:v>
                </c:pt>
                <c:pt idx="110">
                  <c:v>-0.7075543846317307</c:v>
                </c:pt>
                <c:pt idx="111">
                  <c:v>-1.0079666254888953</c:v>
                </c:pt>
                <c:pt idx="112">
                  <c:v>-1.0079666254888953</c:v>
                </c:pt>
                <c:pt idx="113">
                  <c:v>-0.90782921186984034</c:v>
                </c:pt>
                <c:pt idx="114">
                  <c:v>-0.7075543846317307</c:v>
                </c:pt>
                <c:pt idx="115">
                  <c:v>0.59423199241598224</c:v>
                </c:pt>
                <c:pt idx="116">
                  <c:v>0.89464423327314679</c:v>
                </c:pt>
                <c:pt idx="117">
                  <c:v>1.395331301368421</c:v>
                </c:pt>
                <c:pt idx="118">
                  <c:v>2.2965680239399147</c:v>
                </c:pt>
                <c:pt idx="119">
                  <c:v>2.9975299192732985</c:v>
                </c:pt>
                <c:pt idx="120">
                  <c:v>3.3980795737495177</c:v>
                </c:pt>
                <c:pt idx="121">
                  <c:v>4.2993162963210114</c:v>
                </c:pt>
                <c:pt idx="122">
                  <c:v>4.8000033644162858</c:v>
                </c:pt>
                <c:pt idx="123">
                  <c:v>5.3006904325115594</c:v>
                </c:pt>
                <c:pt idx="124">
                  <c:v>5.8013775006068338</c:v>
                </c:pt>
                <c:pt idx="125">
                  <c:v>6.1017897414639979</c:v>
                </c:pt>
                <c:pt idx="126">
                  <c:v>6.7026142231783279</c:v>
                </c:pt>
                <c:pt idx="127">
                  <c:v>7.2033012912736023</c:v>
                </c:pt>
                <c:pt idx="128">
                  <c:v>7.2033012912736023</c:v>
                </c:pt>
                <c:pt idx="129">
                  <c:v>7.3034387048926561</c:v>
                </c:pt>
                <c:pt idx="130">
                  <c:v>7.7039883593688758</c:v>
                </c:pt>
                <c:pt idx="131">
                  <c:v>7.7039883593688758</c:v>
                </c:pt>
                <c:pt idx="132">
                  <c:v>8.0044006002260399</c:v>
                </c:pt>
                <c:pt idx="133">
                  <c:v>8.1045380138450955</c:v>
                </c:pt>
                <c:pt idx="134">
                  <c:v>8.3048128410832049</c:v>
                </c:pt>
                <c:pt idx="135">
                  <c:v>8.4049502547022588</c:v>
                </c:pt>
                <c:pt idx="136">
                  <c:v>8.3048128410832049</c:v>
                </c:pt>
                <c:pt idx="137">
                  <c:v>8.4049502547022588</c:v>
                </c:pt>
                <c:pt idx="138">
                  <c:v>8.6052250819403699</c:v>
                </c:pt>
                <c:pt idx="139">
                  <c:v>8.8054999091784794</c:v>
                </c:pt>
                <c:pt idx="140">
                  <c:v>8.9056373227975332</c:v>
                </c:pt>
                <c:pt idx="141">
                  <c:v>9.005774736416587</c:v>
                </c:pt>
                <c:pt idx="142">
                  <c:v>9.2060495636546982</c:v>
                </c:pt>
                <c:pt idx="143">
                  <c:v>9.1059121500356444</c:v>
                </c:pt>
                <c:pt idx="144">
                  <c:v>9.2060495636546982</c:v>
                </c:pt>
                <c:pt idx="145">
                  <c:v>9.4063243908928076</c:v>
                </c:pt>
                <c:pt idx="146">
                  <c:v>9.3061869772737538</c:v>
                </c:pt>
                <c:pt idx="147">
                  <c:v>9.7067366317499726</c:v>
                </c:pt>
                <c:pt idx="148">
                  <c:v>9.6065992181309188</c:v>
                </c:pt>
                <c:pt idx="149">
                  <c:v>9.907011458988082</c:v>
                </c:pt>
                <c:pt idx="150">
                  <c:v>9.8068740453690282</c:v>
                </c:pt>
                <c:pt idx="151">
                  <c:v>9.907011458988082</c:v>
                </c:pt>
                <c:pt idx="152">
                  <c:v>9.907011458988082</c:v>
                </c:pt>
                <c:pt idx="153">
                  <c:v>9.907011458988082</c:v>
                </c:pt>
                <c:pt idx="154">
                  <c:v>10.107286286226193</c:v>
                </c:pt>
                <c:pt idx="155">
                  <c:v>10.407698527083356</c:v>
                </c:pt>
                <c:pt idx="156">
                  <c:v>10.207423699845247</c:v>
                </c:pt>
                <c:pt idx="157">
                  <c:v>10.207423699845247</c:v>
                </c:pt>
                <c:pt idx="158">
                  <c:v>10.407698527083356</c:v>
                </c:pt>
                <c:pt idx="159">
                  <c:v>10.107286286226193</c:v>
                </c:pt>
                <c:pt idx="160">
                  <c:v>10.607973354321468</c:v>
                </c:pt>
                <c:pt idx="161">
                  <c:v>10.407698527083356</c:v>
                </c:pt>
                <c:pt idx="162">
                  <c:v>10.607973354321468</c:v>
                </c:pt>
                <c:pt idx="163">
                  <c:v>10.607973354321468</c:v>
                </c:pt>
                <c:pt idx="164">
                  <c:v>10.808248181559575</c:v>
                </c:pt>
                <c:pt idx="165">
                  <c:v>10.50783594070241</c:v>
                </c:pt>
                <c:pt idx="166">
                  <c:v>10.407698527083356</c:v>
                </c:pt>
                <c:pt idx="167">
                  <c:v>10.607973354321468</c:v>
                </c:pt>
                <c:pt idx="168">
                  <c:v>10.607973354321468</c:v>
                </c:pt>
                <c:pt idx="169">
                  <c:v>10.307561113464301</c:v>
                </c:pt>
                <c:pt idx="170">
                  <c:v>10.407698527083356</c:v>
                </c:pt>
                <c:pt idx="171">
                  <c:v>10.407698527083356</c:v>
                </c:pt>
                <c:pt idx="172">
                  <c:v>10.407698527083356</c:v>
                </c:pt>
                <c:pt idx="173">
                  <c:v>10.207423699845247</c:v>
                </c:pt>
                <c:pt idx="174">
                  <c:v>9.8068740453690282</c:v>
                </c:pt>
                <c:pt idx="175">
                  <c:v>9.4063243908928076</c:v>
                </c:pt>
                <c:pt idx="176">
                  <c:v>10.407698527083356</c:v>
                </c:pt>
                <c:pt idx="177">
                  <c:v>10.50783594070241</c:v>
                </c:pt>
                <c:pt idx="178">
                  <c:v>10.908385595178631</c:v>
                </c:pt>
                <c:pt idx="179">
                  <c:v>11.609347490512015</c:v>
                </c:pt>
                <c:pt idx="180">
                  <c:v>11.409072663273903</c:v>
                </c:pt>
                <c:pt idx="181">
                  <c:v>12.110034558607289</c:v>
                </c:pt>
                <c:pt idx="182">
                  <c:v>12.210171972226345</c:v>
                </c:pt>
                <c:pt idx="183">
                  <c:v>11.30893524965485</c:v>
                </c:pt>
                <c:pt idx="184">
                  <c:v>11.10866042241674</c:v>
                </c:pt>
                <c:pt idx="185">
                  <c:v>10.607973354321468</c:v>
                </c:pt>
                <c:pt idx="186">
                  <c:v>10.307561113464301</c:v>
                </c:pt>
                <c:pt idx="187">
                  <c:v>9.907011458988082</c:v>
                </c:pt>
                <c:pt idx="188">
                  <c:v>9.907011458988082</c:v>
                </c:pt>
                <c:pt idx="189">
                  <c:v>9.6065992181309188</c:v>
                </c:pt>
                <c:pt idx="190">
                  <c:v>9.5064618045118614</c:v>
                </c:pt>
                <c:pt idx="191">
                  <c:v>9.6065992181309188</c:v>
                </c:pt>
                <c:pt idx="192">
                  <c:v>9.8068740453690282</c:v>
                </c:pt>
                <c:pt idx="193">
                  <c:v>10.207423699845247</c:v>
                </c:pt>
                <c:pt idx="194">
                  <c:v>10.908385595178631</c:v>
                </c:pt>
                <c:pt idx="195">
                  <c:v>11.208797836035796</c:v>
                </c:pt>
                <c:pt idx="196">
                  <c:v>11.409072663273903</c:v>
                </c:pt>
                <c:pt idx="197">
                  <c:v>11.509210076892959</c:v>
                </c:pt>
                <c:pt idx="198">
                  <c:v>11.509210076892959</c:v>
                </c:pt>
                <c:pt idx="199">
                  <c:v>11.30893524965485</c:v>
                </c:pt>
                <c:pt idx="200">
                  <c:v>10.908385595178631</c:v>
                </c:pt>
                <c:pt idx="201">
                  <c:v>10.50783594070241</c:v>
                </c:pt>
                <c:pt idx="202">
                  <c:v>10.007148872607136</c:v>
                </c:pt>
                <c:pt idx="203">
                  <c:v>9.7067366317499726</c:v>
                </c:pt>
                <c:pt idx="204">
                  <c:v>9.7067366317499726</c:v>
                </c:pt>
                <c:pt idx="205">
                  <c:v>9.5064618045118614</c:v>
                </c:pt>
                <c:pt idx="206">
                  <c:v>9.3061869772737538</c:v>
                </c:pt>
                <c:pt idx="207">
                  <c:v>9.2060495636546982</c:v>
                </c:pt>
                <c:pt idx="208">
                  <c:v>9.2060495636546982</c:v>
                </c:pt>
                <c:pt idx="209">
                  <c:v>9.2060495636546982</c:v>
                </c:pt>
                <c:pt idx="210">
                  <c:v>9.1059121500356444</c:v>
                </c:pt>
                <c:pt idx="211">
                  <c:v>9.1059121500356444</c:v>
                </c:pt>
                <c:pt idx="212">
                  <c:v>9.005774736416587</c:v>
                </c:pt>
                <c:pt idx="213">
                  <c:v>9.2060495636546982</c:v>
                </c:pt>
                <c:pt idx="214">
                  <c:v>9.8068740453690282</c:v>
                </c:pt>
                <c:pt idx="215">
                  <c:v>10.107286286226193</c:v>
                </c:pt>
                <c:pt idx="216">
                  <c:v>10.908385595178631</c:v>
                </c:pt>
                <c:pt idx="217">
                  <c:v>10.808248181559575</c:v>
                </c:pt>
                <c:pt idx="218">
                  <c:v>11.409072663273903</c:v>
                </c:pt>
                <c:pt idx="219">
                  <c:v>11.70948490413107</c:v>
                </c:pt>
                <c:pt idx="220">
                  <c:v>11.208797836035796</c:v>
                </c:pt>
                <c:pt idx="221">
                  <c:v>11.609347490512015</c:v>
                </c:pt>
                <c:pt idx="222">
                  <c:v>11.609347490512015</c:v>
                </c:pt>
                <c:pt idx="223">
                  <c:v>11.30893524965485</c:v>
                </c:pt>
                <c:pt idx="224">
                  <c:v>10.908385595178631</c:v>
                </c:pt>
                <c:pt idx="225">
                  <c:v>10.607973354321468</c:v>
                </c:pt>
                <c:pt idx="226">
                  <c:v>10.307561113464301</c:v>
                </c:pt>
                <c:pt idx="227">
                  <c:v>10.307561113464301</c:v>
                </c:pt>
                <c:pt idx="228">
                  <c:v>10.107286286226193</c:v>
                </c:pt>
                <c:pt idx="229">
                  <c:v>10.007148872607136</c:v>
                </c:pt>
                <c:pt idx="230">
                  <c:v>9.907011458988082</c:v>
                </c:pt>
                <c:pt idx="231">
                  <c:v>9.907011458988082</c:v>
                </c:pt>
                <c:pt idx="232">
                  <c:v>9.7067366317499726</c:v>
                </c:pt>
                <c:pt idx="233">
                  <c:v>9.7067366317499726</c:v>
                </c:pt>
                <c:pt idx="234">
                  <c:v>9.7067366317499726</c:v>
                </c:pt>
                <c:pt idx="235">
                  <c:v>9.6065992181309188</c:v>
                </c:pt>
                <c:pt idx="236">
                  <c:v>9.6065992181309188</c:v>
                </c:pt>
                <c:pt idx="237">
                  <c:v>9.6065992181309188</c:v>
                </c:pt>
                <c:pt idx="238">
                  <c:v>9.6065992181309188</c:v>
                </c:pt>
                <c:pt idx="239">
                  <c:v>9.5064618045118614</c:v>
                </c:pt>
                <c:pt idx="240">
                  <c:v>9.5064618045118614</c:v>
                </c:pt>
                <c:pt idx="241">
                  <c:v>9.8068740453690282</c:v>
                </c:pt>
                <c:pt idx="242">
                  <c:v>10.407698527083356</c:v>
                </c:pt>
                <c:pt idx="243">
                  <c:v>10.908385595178631</c:v>
                </c:pt>
                <c:pt idx="244">
                  <c:v>11.409072663273903</c:v>
                </c:pt>
                <c:pt idx="245">
                  <c:v>11.70948490413107</c:v>
                </c:pt>
                <c:pt idx="246">
                  <c:v>11.509210076892959</c:v>
                </c:pt>
                <c:pt idx="247">
                  <c:v>11.70948490413107</c:v>
                </c:pt>
                <c:pt idx="248">
                  <c:v>12.110034558607289</c:v>
                </c:pt>
                <c:pt idx="249">
                  <c:v>11.909759731369178</c:v>
                </c:pt>
                <c:pt idx="250">
                  <c:v>11.609347490512015</c:v>
                </c:pt>
                <c:pt idx="251">
                  <c:v>10.908385595178631</c:v>
                </c:pt>
                <c:pt idx="252">
                  <c:v>10.808248181559575</c:v>
                </c:pt>
                <c:pt idx="253">
                  <c:v>10.708110767940521</c:v>
                </c:pt>
                <c:pt idx="254">
                  <c:v>10.607973354321468</c:v>
                </c:pt>
                <c:pt idx="255">
                  <c:v>10.50783594070241</c:v>
                </c:pt>
                <c:pt idx="256">
                  <c:v>10.407698527083356</c:v>
                </c:pt>
                <c:pt idx="257">
                  <c:v>10.307561113464301</c:v>
                </c:pt>
                <c:pt idx="258">
                  <c:v>10.307561113464301</c:v>
                </c:pt>
                <c:pt idx="259">
                  <c:v>10.407698527083356</c:v>
                </c:pt>
                <c:pt idx="260">
                  <c:v>10.307561113464301</c:v>
                </c:pt>
                <c:pt idx="261">
                  <c:v>10.207423699845247</c:v>
                </c:pt>
                <c:pt idx="262">
                  <c:v>10.207423699845247</c:v>
                </c:pt>
                <c:pt idx="263">
                  <c:v>10.207423699845247</c:v>
                </c:pt>
                <c:pt idx="264">
                  <c:v>10.207423699845247</c:v>
                </c:pt>
                <c:pt idx="265">
                  <c:v>10.107286286226193</c:v>
                </c:pt>
                <c:pt idx="266">
                  <c:v>10.007148872607136</c:v>
                </c:pt>
                <c:pt idx="267">
                  <c:v>10.107286286226193</c:v>
                </c:pt>
                <c:pt idx="268">
                  <c:v>10.107286286226193</c:v>
                </c:pt>
                <c:pt idx="269">
                  <c:v>10.107286286226193</c:v>
                </c:pt>
                <c:pt idx="270">
                  <c:v>10.107286286226193</c:v>
                </c:pt>
                <c:pt idx="271">
                  <c:v>10.107286286226193</c:v>
                </c:pt>
                <c:pt idx="272">
                  <c:v>10.107286286226193</c:v>
                </c:pt>
                <c:pt idx="273">
                  <c:v>10.007148872607136</c:v>
                </c:pt>
                <c:pt idx="274">
                  <c:v>10.107286286226193</c:v>
                </c:pt>
                <c:pt idx="275">
                  <c:v>10.207423699845247</c:v>
                </c:pt>
                <c:pt idx="276">
                  <c:v>10.207423699845247</c:v>
                </c:pt>
                <c:pt idx="277">
                  <c:v>10.307561113464301</c:v>
                </c:pt>
                <c:pt idx="278">
                  <c:v>10.808248181559575</c:v>
                </c:pt>
                <c:pt idx="279">
                  <c:v>11.10866042241674</c:v>
                </c:pt>
                <c:pt idx="280">
                  <c:v>11.609347490512015</c:v>
                </c:pt>
                <c:pt idx="281">
                  <c:v>11.509210076892959</c:v>
                </c:pt>
                <c:pt idx="282">
                  <c:v>12.009897144988233</c:v>
                </c:pt>
                <c:pt idx="283">
                  <c:v>12.009897144988233</c:v>
                </c:pt>
                <c:pt idx="284">
                  <c:v>12.310309385845398</c:v>
                </c:pt>
                <c:pt idx="285">
                  <c:v>12.610721626702563</c:v>
                </c:pt>
                <c:pt idx="286">
                  <c:v>12.710859040321617</c:v>
                </c:pt>
                <c:pt idx="287">
                  <c:v>12.210171972226345</c:v>
                </c:pt>
                <c:pt idx="288">
                  <c:v>11.909759731369178</c:v>
                </c:pt>
                <c:pt idx="289">
                  <c:v>11.609347490512015</c:v>
                </c:pt>
                <c:pt idx="290">
                  <c:v>11.409072663273903</c:v>
                </c:pt>
                <c:pt idx="291">
                  <c:v>11.10866042241674</c:v>
                </c:pt>
                <c:pt idx="292">
                  <c:v>11.208797836035796</c:v>
                </c:pt>
                <c:pt idx="293">
                  <c:v>11.008523008797685</c:v>
                </c:pt>
                <c:pt idx="294">
                  <c:v>11.008523008797685</c:v>
                </c:pt>
                <c:pt idx="295">
                  <c:v>10.908385595178631</c:v>
                </c:pt>
                <c:pt idx="296">
                  <c:v>10.808248181559575</c:v>
                </c:pt>
                <c:pt idx="297">
                  <c:v>10.708110767940521</c:v>
                </c:pt>
                <c:pt idx="298">
                  <c:v>10.908385595178631</c:v>
                </c:pt>
                <c:pt idx="299">
                  <c:v>10.708110767940521</c:v>
                </c:pt>
                <c:pt idx="300">
                  <c:v>10.708110767940521</c:v>
                </c:pt>
                <c:pt idx="301">
                  <c:v>10.708110767940521</c:v>
                </c:pt>
                <c:pt idx="302">
                  <c:v>10.708110767940521</c:v>
                </c:pt>
                <c:pt idx="303">
                  <c:v>10.808248181559575</c:v>
                </c:pt>
                <c:pt idx="304">
                  <c:v>10.808248181559575</c:v>
                </c:pt>
                <c:pt idx="305">
                  <c:v>10.808248181559575</c:v>
                </c:pt>
                <c:pt idx="306">
                  <c:v>10.808248181559575</c:v>
                </c:pt>
                <c:pt idx="307">
                  <c:v>10.808248181559575</c:v>
                </c:pt>
                <c:pt idx="308">
                  <c:v>10.808248181559575</c:v>
                </c:pt>
                <c:pt idx="309">
                  <c:v>10.708110767940521</c:v>
                </c:pt>
                <c:pt idx="310">
                  <c:v>10.708110767940521</c:v>
                </c:pt>
                <c:pt idx="311">
                  <c:v>10.708110767940521</c:v>
                </c:pt>
                <c:pt idx="312">
                  <c:v>10.708110767940521</c:v>
                </c:pt>
                <c:pt idx="313">
                  <c:v>10.908385595178631</c:v>
                </c:pt>
                <c:pt idx="314">
                  <c:v>10.708110767940521</c:v>
                </c:pt>
                <c:pt idx="315">
                  <c:v>10.808248181559575</c:v>
                </c:pt>
                <c:pt idx="316">
                  <c:v>10.808248181559575</c:v>
                </c:pt>
                <c:pt idx="317">
                  <c:v>10.708110767940521</c:v>
                </c:pt>
                <c:pt idx="318">
                  <c:v>10.708110767940521</c:v>
                </c:pt>
                <c:pt idx="319">
                  <c:v>10.708110767940521</c:v>
                </c:pt>
                <c:pt idx="320">
                  <c:v>10.607973354321468</c:v>
                </c:pt>
                <c:pt idx="321">
                  <c:v>10.808248181559575</c:v>
                </c:pt>
                <c:pt idx="322">
                  <c:v>10.708110767940521</c:v>
                </c:pt>
                <c:pt idx="323">
                  <c:v>10.708110767940521</c:v>
                </c:pt>
                <c:pt idx="324">
                  <c:v>10.808248181559575</c:v>
                </c:pt>
                <c:pt idx="325">
                  <c:v>10.808248181559575</c:v>
                </c:pt>
                <c:pt idx="326">
                  <c:v>10.808248181559575</c:v>
                </c:pt>
                <c:pt idx="327">
                  <c:v>10.908385595178631</c:v>
                </c:pt>
                <c:pt idx="328">
                  <c:v>10.908385595178631</c:v>
                </c:pt>
                <c:pt idx="329">
                  <c:v>10.808248181559575</c:v>
                </c:pt>
                <c:pt idx="330">
                  <c:v>10.908385595178631</c:v>
                </c:pt>
                <c:pt idx="331">
                  <c:v>10.808248181559575</c:v>
                </c:pt>
                <c:pt idx="332">
                  <c:v>10.908385595178631</c:v>
                </c:pt>
                <c:pt idx="333">
                  <c:v>10.808248181559575</c:v>
                </c:pt>
                <c:pt idx="334">
                  <c:v>10.908385595178631</c:v>
                </c:pt>
                <c:pt idx="335">
                  <c:v>10.908385595178631</c:v>
                </c:pt>
                <c:pt idx="336">
                  <c:v>10.908385595178631</c:v>
                </c:pt>
                <c:pt idx="337">
                  <c:v>10.908385595178631</c:v>
                </c:pt>
                <c:pt idx="338">
                  <c:v>11.008523008797685</c:v>
                </c:pt>
                <c:pt idx="339">
                  <c:v>10.908385595178631</c:v>
                </c:pt>
                <c:pt idx="340">
                  <c:v>10.908385595178631</c:v>
                </c:pt>
                <c:pt idx="341">
                  <c:v>11.008523008797685</c:v>
                </c:pt>
                <c:pt idx="342">
                  <c:v>11.10866042241674</c:v>
                </c:pt>
                <c:pt idx="343">
                  <c:v>11.008523008797685</c:v>
                </c:pt>
                <c:pt idx="344">
                  <c:v>11.008523008797685</c:v>
                </c:pt>
                <c:pt idx="345">
                  <c:v>11.008523008797685</c:v>
                </c:pt>
                <c:pt idx="346">
                  <c:v>11.008523008797685</c:v>
                </c:pt>
                <c:pt idx="347">
                  <c:v>11.10866042241674</c:v>
                </c:pt>
                <c:pt idx="348">
                  <c:v>11.208797836035796</c:v>
                </c:pt>
                <c:pt idx="349">
                  <c:v>11.10866042241674</c:v>
                </c:pt>
                <c:pt idx="350">
                  <c:v>11.208797836035796</c:v>
                </c:pt>
                <c:pt idx="351">
                  <c:v>11.208797836035796</c:v>
                </c:pt>
                <c:pt idx="352">
                  <c:v>11.208797836035796</c:v>
                </c:pt>
                <c:pt idx="353">
                  <c:v>11.208797836035796</c:v>
                </c:pt>
                <c:pt idx="354">
                  <c:v>11.10866042241674</c:v>
                </c:pt>
                <c:pt idx="355">
                  <c:v>11.10866042241674</c:v>
                </c:pt>
                <c:pt idx="356">
                  <c:v>11.208797836035796</c:v>
                </c:pt>
                <c:pt idx="357">
                  <c:v>11.30893524965485</c:v>
                </c:pt>
                <c:pt idx="358">
                  <c:v>11.30893524965485</c:v>
                </c:pt>
                <c:pt idx="359">
                  <c:v>11.30893524965485</c:v>
                </c:pt>
                <c:pt idx="360">
                  <c:v>11.409072663273903</c:v>
                </c:pt>
                <c:pt idx="361">
                  <c:v>11.509210076892959</c:v>
                </c:pt>
                <c:pt idx="362">
                  <c:v>11.509210076892959</c:v>
                </c:pt>
                <c:pt idx="363">
                  <c:v>11.409072663273903</c:v>
                </c:pt>
                <c:pt idx="364">
                  <c:v>11.208797836035796</c:v>
                </c:pt>
                <c:pt idx="365">
                  <c:v>11.409072663273903</c:v>
                </c:pt>
                <c:pt idx="366">
                  <c:v>11.409072663273903</c:v>
                </c:pt>
                <c:pt idx="367">
                  <c:v>11.208797836035796</c:v>
                </c:pt>
                <c:pt idx="368">
                  <c:v>11.10866042241674</c:v>
                </c:pt>
                <c:pt idx="369">
                  <c:v>11.208797836035796</c:v>
                </c:pt>
                <c:pt idx="370">
                  <c:v>11.509210076892959</c:v>
                </c:pt>
                <c:pt idx="371">
                  <c:v>11.509210076892959</c:v>
                </c:pt>
                <c:pt idx="372">
                  <c:v>11.409072663273903</c:v>
                </c:pt>
                <c:pt idx="373">
                  <c:v>11.409072663273903</c:v>
                </c:pt>
                <c:pt idx="374">
                  <c:v>11.509210076892959</c:v>
                </c:pt>
                <c:pt idx="375">
                  <c:v>11.509210076892959</c:v>
                </c:pt>
                <c:pt idx="376">
                  <c:v>11.509210076892959</c:v>
                </c:pt>
                <c:pt idx="377">
                  <c:v>11.509210076892959</c:v>
                </c:pt>
                <c:pt idx="378">
                  <c:v>11.70948490413107</c:v>
                </c:pt>
                <c:pt idx="379">
                  <c:v>11.909759731369178</c:v>
                </c:pt>
                <c:pt idx="380">
                  <c:v>11.70948490413107</c:v>
                </c:pt>
                <c:pt idx="381">
                  <c:v>11.509210076892959</c:v>
                </c:pt>
                <c:pt idx="382">
                  <c:v>11.409072663273903</c:v>
                </c:pt>
                <c:pt idx="383">
                  <c:v>11.30893524965485</c:v>
                </c:pt>
                <c:pt idx="384">
                  <c:v>11.409072663273903</c:v>
                </c:pt>
                <c:pt idx="385">
                  <c:v>11.30893524965485</c:v>
                </c:pt>
                <c:pt idx="386">
                  <c:v>11.30893524965485</c:v>
                </c:pt>
                <c:pt idx="387">
                  <c:v>11.208797836035796</c:v>
                </c:pt>
                <c:pt idx="388">
                  <c:v>11.208797836035796</c:v>
                </c:pt>
                <c:pt idx="389">
                  <c:v>11.208797836035796</c:v>
                </c:pt>
                <c:pt idx="390">
                  <c:v>11.30893524965485</c:v>
                </c:pt>
                <c:pt idx="391">
                  <c:v>11.30893524965485</c:v>
                </c:pt>
                <c:pt idx="392">
                  <c:v>11.409072663273903</c:v>
                </c:pt>
                <c:pt idx="393">
                  <c:v>11.409072663273903</c:v>
                </c:pt>
                <c:pt idx="394">
                  <c:v>11.409072663273903</c:v>
                </c:pt>
                <c:pt idx="395">
                  <c:v>11.409072663273903</c:v>
                </c:pt>
                <c:pt idx="396">
                  <c:v>11.30893524965485</c:v>
                </c:pt>
                <c:pt idx="397">
                  <c:v>11.409072663273903</c:v>
                </c:pt>
                <c:pt idx="398">
                  <c:v>11.409072663273903</c:v>
                </c:pt>
                <c:pt idx="399">
                  <c:v>11.409072663273903</c:v>
                </c:pt>
                <c:pt idx="400">
                  <c:v>11.30893524965485</c:v>
                </c:pt>
                <c:pt idx="401">
                  <c:v>11.409072663273903</c:v>
                </c:pt>
                <c:pt idx="402">
                  <c:v>11.30893524965485</c:v>
                </c:pt>
                <c:pt idx="403">
                  <c:v>11.409072663273903</c:v>
                </c:pt>
                <c:pt idx="404">
                  <c:v>11.509210076892959</c:v>
                </c:pt>
                <c:pt idx="405">
                  <c:v>11.409072663273903</c:v>
                </c:pt>
                <c:pt idx="406">
                  <c:v>11.509210076892959</c:v>
                </c:pt>
                <c:pt idx="407">
                  <c:v>11.509210076892959</c:v>
                </c:pt>
                <c:pt idx="408">
                  <c:v>11.609347490512015</c:v>
                </c:pt>
                <c:pt idx="409">
                  <c:v>11.609347490512015</c:v>
                </c:pt>
                <c:pt idx="410">
                  <c:v>11.609347490512015</c:v>
                </c:pt>
                <c:pt idx="411">
                  <c:v>11.609347490512015</c:v>
                </c:pt>
                <c:pt idx="412">
                  <c:v>11.609347490512015</c:v>
                </c:pt>
                <c:pt idx="413">
                  <c:v>11.609347490512015</c:v>
                </c:pt>
                <c:pt idx="414">
                  <c:v>11.609347490512015</c:v>
                </c:pt>
                <c:pt idx="415">
                  <c:v>11.70948490413107</c:v>
                </c:pt>
                <c:pt idx="416">
                  <c:v>11.609347490512015</c:v>
                </c:pt>
                <c:pt idx="417">
                  <c:v>11.609347490512015</c:v>
                </c:pt>
                <c:pt idx="418">
                  <c:v>11.70948490413107</c:v>
                </c:pt>
                <c:pt idx="419">
                  <c:v>11.70948490413107</c:v>
                </c:pt>
                <c:pt idx="420">
                  <c:v>11.70948490413107</c:v>
                </c:pt>
                <c:pt idx="421">
                  <c:v>11.70948490413107</c:v>
                </c:pt>
                <c:pt idx="422">
                  <c:v>11.609347490512015</c:v>
                </c:pt>
                <c:pt idx="423">
                  <c:v>11.70948490413107</c:v>
                </c:pt>
                <c:pt idx="424">
                  <c:v>11.809622317750124</c:v>
                </c:pt>
                <c:pt idx="425">
                  <c:v>11.70948490413107</c:v>
                </c:pt>
                <c:pt idx="426">
                  <c:v>11.70948490413107</c:v>
                </c:pt>
                <c:pt idx="427">
                  <c:v>11.809622317750124</c:v>
                </c:pt>
                <c:pt idx="428">
                  <c:v>11.809622317750124</c:v>
                </c:pt>
                <c:pt idx="429">
                  <c:v>11.809622317750124</c:v>
                </c:pt>
                <c:pt idx="430">
                  <c:v>11.909759731369178</c:v>
                </c:pt>
                <c:pt idx="431">
                  <c:v>11.809622317750124</c:v>
                </c:pt>
                <c:pt idx="432">
                  <c:v>11.809622317750124</c:v>
                </c:pt>
                <c:pt idx="433">
                  <c:v>11.70948490413107</c:v>
                </c:pt>
                <c:pt idx="434">
                  <c:v>11.70948490413107</c:v>
                </c:pt>
                <c:pt idx="435">
                  <c:v>11.809622317750124</c:v>
                </c:pt>
                <c:pt idx="436">
                  <c:v>11.809622317750124</c:v>
                </c:pt>
                <c:pt idx="437">
                  <c:v>11.809622317750124</c:v>
                </c:pt>
                <c:pt idx="438">
                  <c:v>12.009897144988233</c:v>
                </c:pt>
                <c:pt idx="439">
                  <c:v>11.909759731369178</c:v>
                </c:pt>
                <c:pt idx="440">
                  <c:v>11.909759731369178</c:v>
                </c:pt>
                <c:pt idx="441">
                  <c:v>11.909759731369178</c:v>
                </c:pt>
                <c:pt idx="442">
                  <c:v>11.809622317750124</c:v>
                </c:pt>
                <c:pt idx="443">
                  <c:v>11.809622317750124</c:v>
                </c:pt>
                <c:pt idx="444">
                  <c:v>11.909759731369178</c:v>
                </c:pt>
                <c:pt idx="445">
                  <c:v>11.70948490413107</c:v>
                </c:pt>
                <c:pt idx="446">
                  <c:v>12.110034558607289</c:v>
                </c:pt>
                <c:pt idx="447">
                  <c:v>12.009897144988233</c:v>
                </c:pt>
                <c:pt idx="448">
                  <c:v>11.809622317750124</c:v>
                </c:pt>
                <c:pt idx="449">
                  <c:v>11.909759731369178</c:v>
                </c:pt>
                <c:pt idx="450">
                  <c:v>11.909759731369178</c:v>
                </c:pt>
                <c:pt idx="451">
                  <c:v>11.909759731369178</c:v>
                </c:pt>
                <c:pt idx="452">
                  <c:v>11.909759731369178</c:v>
                </c:pt>
                <c:pt idx="453">
                  <c:v>11.809622317750124</c:v>
                </c:pt>
                <c:pt idx="454">
                  <c:v>11.909759731369178</c:v>
                </c:pt>
                <c:pt idx="455">
                  <c:v>12.009897144988233</c:v>
                </c:pt>
                <c:pt idx="456">
                  <c:v>11.909759731369178</c:v>
                </c:pt>
                <c:pt idx="457">
                  <c:v>12.009897144988233</c:v>
                </c:pt>
                <c:pt idx="458">
                  <c:v>12.009897144988233</c:v>
                </c:pt>
                <c:pt idx="459">
                  <c:v>12.110034558607289</c:v>
                </c:pt>
                <c:pt idx="460">
                  <c:v>12.110034558607289</c:v>
                </c:pt>
                <c:pt idx="461">
                  <c:v>12.009897144988233</c:v>
                </c:pt>
                <c:pt idx="462">
                  <c:v>11.909759731369178</c:v>
                </c:pt>
                <c:pt idx="463">
                  <c:v>11.909759731369178</c:v>
                </c:pt>
                <c:pt idx="464">
                  <c:v>12.009897144988233</c:v>
                </c:pt>
                <c:pt idx="465">
                  <c:v>12.009897144988233</c:v>
                </c:pt>
                <c:pt idx="466">
                  <c:v>12.009897144988233</c:v>
                </c:pt>
                <c:pt idx="467">
                  <c:v>12.009897144988233</c:v>
                </c:pt>
                <c:pt idx="468">
                  <c:v>11.909759731369178</c:v>
                </c:pt>
                <c:pt idx="469">
                  <c:v>12.009897144988233</c:v>
                </c:pt>
                <c:pt idx="470">
                  <c:v>12.110034558607289</c:v>
                </c:pt>
                <c:pt idx="471">
                  <c:v>12.009897144988233</c:v>
                </c:pt>
                <c:pt idx="472">
                  <c:v>11.909759731369178</c:v>
                </c:pt>
                <c:pt idx="473">
                  <c:v>11.909759731369178</c:v>
                </c:pt>
                <c:pt idx="474">
                  <c:v>12.110034558607289</c:v>
                </c:pt>
                <c:pt idx="475">
                  <c:v>12.110034558607289</c:v>
                </c:pt>
                <c:pt idx="476">
                  <c:v>12.110034558607289</c:v>
                </c:pt>
                <c:pt idx="477">
                  <c:v>12.110034558607289</c:v>
                </c:pt>
                <c:pt idx="478">
                  <c:v>12.110034558607289</c:v>
                </c:pt>
                <c:pt idx="479">
                  <c:v>12.210171972226345</c:v>
                </c:pt>
                <c:pt idx="480">
                  <c:v>12.110034558607289</c:v>
                </c:pt>
                <c:pt idx="481">
                  <c:v>12.110034558607289</c:v>
                </c:pt>
                <c:pt idx="482">
                  <c:v>12.210171972226345</c:v>
                </c:pt>
                <c:pt idx="483">
                  <c:v>12.510584213083508</c:v>
                </c:pt>
                <c:pt idx="484">
                  <c:v>12.610721626702563</c:v>
                </c:pt>
                <c:pt idx="485">
                  <c:v>12.510584213083508</c:v>
                </c:pt>
                <c:pt idx="486">
                  <c:v>12.510584213083508</c:v>
                </c:pt>
                <c:pt idx="487">
                  <c:v>12.510584213083508</c:v>
                </c:pt>
                <c:pt idx="488">
                  <c:v>12.610721626702563</c:v>
                </c:pt>
                <c:pt idx="489">
                  <c:v>12.610721626702563</c:v>
                </c:pt>
                <c:pt idx="490">
                  <c:v>12.510584213083508</c:v>
                </c:pt>
                <c:pt idx="491">
                  <c:v>12.510584213083508</c:v>
                </c:pt>
                <c:pt idx="492">
                  <c:v>12.510584213083508</c:v>
                </c:pt>
                <c:pt idx="493">
                  <c:v>12.310309385845398</c:v>
                </c:pt>
                <c:pt idx="494">
                  <c:v>12.510584213083508</c:v>
                </c:pt>
                <c:pt idx="495">
                  <c:v>12.610721626702563</c:v>
                </c:pt>
                <c:pt idx="496">
                  <c:v>12.610721626702563</c:v>
                </c:pt>
                <c:pt idx="497">
                  <c:v>12.710859040321617</c:v>
                </c:pt>
                <c:pt idx="498">
                  <c:v>12.710859040321617</c:v>
                </c:pt>
                <c:pt idx="499">
                  <c:v>12.510584213083508</c:v>
                </c:pt>
                <c:pt idx="500">
                  <c:v>12.610721626702563</c:v>
                </c:pt>
                <c:pt idx="501">
                  <c:v>12.510584213083508</c:v>
                </c:pt>
                <c:pt idx="502">
                  <c:v>12.710859040321617</c:v>
                </c:pt>
                <c:pt idx="503">
                  <c:v>12.610721626702563</c:v>
                </c:pt>
                <c:pt idx="504">
                  <c:v>12.710859040321617</c:v>
                </c:pt>
                <c:pt idx="505">
                  <c:v>12.510584213083508</c:v>
                </c:pt>
                <c:pt idx="506">
                  <c:v>12.510584213083508</c:v>
                </c:pt>
                <c:pt idx="507">
                  <c:v>12.510584213083508</c:v>
                </c:pt>
                <c:pt idx="508">
                  <c:v>12.610721626702563</c:v>
                </c:pt>
                <c:pt idx="509">
                  <c:v>12.610721626702563</c:v>
                </c:pt>
                <c:pt idx="510">
                  <c:v>12.710859040321617</c:v>
                </c:pt>
                <c:pt idx="511">
                  <c:v>12.810996453940673</c:v>
                </c:pt>
                <c:pt idx="512">
                  <c:v>12.810996453940673</c:v>
                </c:pt>
                <c:pt idx="513">
                  <c:v>12.710859040321617</c:v>
                </c:pt>
                <c:pt idx="514">
                  <c:v>12.710859040321617</c:v>
                </c:pt>
                <c:pt idx="515">
                  <c:v>12.710859040321617</c:v>
                </c:pt>
                <c:pt idx="516">
                  <c:v>12.810996453940673</c:v>
                </c:pt>
                <c:pt idx="517">
                  <c:v>12.610721626702563</c:v>
                </c:pt>
                <c:pt idx="518">
                  <c:v>12.810996453940673</c:v>
                </c:pt>
                <c:pt idx="519">
                  <c:v>12.710859040321617</c:v>
                </c:pt>
                <c:pt idx="520">
                  <c:v>12.710859040321617</c:v>
                </c:pt>
                <c:pt idx="521">
                  <c:v>12.710859040321617</c:v>
                </c:pt>
                <c:pt idx="522">
                  <c:v>12.911133867559727</c:v>
                </c:pt>
                <c:pt idx="523">
                  <c:v>12.710859040321617</c:v>
                </c:pt>
                <c:pt idx="524">
                  <c:v>12.710859040321617</c:v>
                </c:pt>
                <c:pt idx="525">
                  <c:v>12.810996453940673</c:v>
                </c:pt>
                <c:pt idx="526">
                  <c:v>12.810996453940673</c:v>
                </c:pt>
                <c:pt idx="527">
                  <c:v>12.610721626702563</c:v>
                </c:pt>
                <c:pt idx="528">
                  <c:v>12.810996453940673</c:v>
                </c:pt>
                <c:pt idx="529">
                  <c:v>12.911133867559727</c:v>
                </c:pt>
                <c:pt idx="530">
                  <c:v>12.810996453940673</c:v>
                </c:pt>
                <c:pt idx="531">
                  <c:v>12.710859040321617</c:v>
                </c:pt>
                <c:pt idx="532">
                  <c:v>12.810996453940673</c:v>
                </c:pt>
                <c:pt idx="533">
                  <c:v>12.810996453940673</c:v>
                </c:pt>
                <c:pt idx="534">
                  <c:v>12.710859040321617</c:v>
                </c:pt>
                <c:pt idx="535">
                  <c:v>12.810996453940673</c:v>
                </c:pt>
                <c:pt idx="536">
                  <c:v>12.911133867559727</c:v>
                </c:pt>
                <c:pt idx="537">
                  <c:v>13.011271281178781</c:v>
                </c:pt>
                <c:pt idx="538">
                  <c:v>12.710859040321617</c:v>
                </c:pt>
                <c:pt idx="539">
                  <c:v>12.610721626702563</c:v>
                </c:pt>
                <c:pt idx="540">
                  <c:v>12.810996453940673</c:v>
                </c:pt>
                <c:pt idx="541">
                  <c:v>12.810996453940673</c:v>
                </c:pt>
                <c:pt idx="542">
                  <c:v>12.710859040321617</c:v>
                </c:pt>
                <c:pt idx="543">
                  <c:v>12.610721626702563</c:v>
                </c:pt>
                <c:pt idx="544">
                  <c:v>12.610721626702563</c:v>
                </c:pt>
                <c:pt idx="545">
                  <c:v>12.710859040321617</c:v>
                </c:pt>
                <c:pt idx="546">
                  <c:v>12.710859040321617</c:v>
                </c:pt>
                <c:pt idx="547">
                  <c:v>12.610721626702563</c:v>
                </c:pt>
                <c:pt idx="548">
                  <c:v>12.510584213083508</c:v>
                </c:pt>
                <c:pt idx="549">
                  <c:v>12.610721626702563</c:v>
                </c:pt>
                <c:pt idx="550">
                  <c:v>12.710859040321617</c:v>
                </c:pt>
                <c:pt idx="551">
                  <c:v>12.410446799464452</c:v>
                </c:pt>
                <c:pt idx="552">
                  <c:v>12.610721626702563</c:v>
                </c:pt>
                <c:pt idx="553">
                  <c:v>12.710859040321617</c:v>
                </c:pt>
                <c:pt idx="554">
                  <c:v>12.610721626702563</c:v>
                </c:pt>
                <c:pt idx="555">
                  <c:v>12.610721626702563</c:v>
                </c:pt>
                <c:pt idx="556">
                  <c:v>12.610721626702563</c:v>
                </c:pt>
                <c:pt idx="557">
                  <c:v>12.610721626702563</c:v>
                </c:pt>
                <c:pt idx="558">
                  <c:v>12.810996453940673</c:v>
                </c:pt>
                <c:pt idx="559">
                  <c:v>12.710859040321617</c:v>
                </c:pt>
                <c:pt idx="560">
                  <c:v>12.810996453940673</c:v>
                </c:pt>
                <c:pt idx="561">
                  <c:v>12.710859040321617</c:v>
                </c:pt>
                <c:pt idx="562">
                  <c:v>12.810996453940673</c:v>
                </c:pt>
                <c:pt idx="563">
                  <c:v>12.610721626702563</c:v>
                </c:pt>
                <c:pt idx="564">
                  <c:v>12.610721626702563</c:v>
                </c:pt>
                <c:pt idx="565">
                  <c:v>12.810996453940673</c:v>
                </c:pt>
                <c:pt idx="566">
                  <c:v>12.710859040321617</c:v>
                </c:pt>
                <c:pt idx="567">
                  <c:v>12.710859040321617</c:v>
                </c:pt>
                <c:pt idx="568">
                  <c:v>12.710859040321617</c:v>
                </c:pt>
                <c:pt idx="569">
                  <c:v>12.810996453940673</c:v>
                </c:pt>
                <c:pt idx="570">
                  <c:v>12.810996453940673</c:v>
                </c:pt>
                <c:pt idx="571">
                  <c:v>12.810996453940673</c:v>
                </c:pt>
                <c:pt idx="572">
                  <c:v>13.011271281178781</c:v>
                </c:pt>
                <c:pt idx="573">
                  <c:v>13.211546108416892</c:v>
                </c:pt>
                <c:pt idx="574">
                  <c:v>13.011271281178781</c:v>
                </c:pt>
                <c:pt idx="575">
                  <c:v>13.011271281178781</c:v>
                </c:pt>
                <c:pt idx="576">
                  <c:v>13.011271281178781</c:v>
                </c:pt>
                <c:pt idx="577">
                  <c:v>13.011271281178781</c:v>
                </c:pt>
                <c:pt idx="578">
                  <c:v>13.011271281178781</c:v>
                </c:pt>
                <c:pt idx="579">
                  <c:v>13.211546108416892</c:v>
                </c:pt>
                <c:pt idx="580">
                  <c:v>13.111408694797838</c:v>
                </c:pt>
                <c:pt idx="581">
                  <c:v>13.111408694797838</c:v>
                </c:pt>
                <c:pt idx="582">
                  <c:v>13.011271281178781</c:v>
                </c:pt>
                <c:pt idx="583">
                  <c:v>13.211546108416892</c:v>
                </c:pt>
                <c:pt idx="584">
                  <c:v>13.311683522035947</c:v>
                </c:pt>
                <c:pt idx="585">
                  <c:v>13.411820935655001</c:v>
                </c:pt>
                <c:pt idx="586">
                  <c:v>13.311683522035947</c:v>
                </c:pt>
                <c:pt idx="587">
                  <c:v>13.111408694797838</c:v>
                </c:pt>
                <c:pt idx="588">
                  <c:v>13.311683522035947</c:v>
                </c:pt>
                <c:pt idx="589">
                  <c:v>13.211546108416892</c:v>
                </c:pt>
                <c:pt idx="590">
                  <c:v>13.211546108416892</c:v>
                </c:pt>
                <c:pt idx="591">
                  <c:v>13.311683522035947</c:v>
                </c:pt>
                <c:pt idx="592">
                  <c:v>13.211546108416892</c:v>
                </c:pt>
                <c:pt idx="593">
                  <c:v>13.211546108416892</c:v>
                </c:pt>
                <c:pt idx="594">
                  <c:v>13.111408694797838</c:v>
                </c:pt>
                <c:pt idx="595">
                  <c:v>12.911133867559727</c:v>
                </c:pt>
                <c:pt idx="596">
                  <c:v>12.810996453940673</c:v>
                </c:pt>
                <c:pt idx="597">
                  <c:v>13.411820935655001</c:v>
                </c:pt>
                <c:pt idx="598">
                  <c:v>13.511958349274055</c:v>
                </c:pt>
                <c:pt idx="599">
                  <c:v>14.012645417369329</c:v>
                </c:pt>
                <c:pt idx="600">
                  <c:v>13.712233176512166</c:v>
                </c:pt>
                <c:pt idx="601">
                  <c:v>13.211546108416892</c:v>
                </c:pt>
                <c:pt idx="602">
                  <c:v>13.011271281178781</c:v>
                </c:pt>
                <c:pt idx="603">
                  <c:v>13.211546108416892</c:v>
                </c:pt>
                <c:pt idx="604">
                  <c:v>13.411820935655001</c:v>
                </c:pt>
                <c:pt idx="605">
                  <c:v>13.211546108416892</c:v>
                </c:pt>
                <c:pt idx="606">
                  <c:v>13.211546108416892</c:v>
                </c:pt>
                <c:pt idx="607">
                  <c:v>13.211546108416892</c:v>
                </c:pt>
                <c:pt idx="608">
                  <c:v>13.311683522035947</c:v>
                </c:pt>
                <c:pt idx="609">
                  <c:v>13.612095762893112</c:v>
                </c:pt>
                <c:pt idx="610">
                  <c:v>13.511958349274055</c:v>
                </c:pt>
                <c:pt idx="611">
                  <c:v>13.311683522035947</c:v>
                </c:pt>
                <c:pt idx="612">
                  <c:v>13.311683522035947</c:v>
                </c:pt>
                <c:pt idx="613">
                  <c:v>13.411820935655001</c:v>
                </c:pt>
                <c:pt idx="614">
                  <c:v>13.511958349274055</c:v>
                </c:pt>
                <c:pt idx="615">
                  <c:v>13.511958349274055</c:v>
                </c:pt>
                <c:pt idx="616">
                  <c:v>13.411820935655001</c:v>
                </c:pt>
                <c:pt idx="617">
                  <c:v>13.612095762893112</c:v>
                </c:pt>
                <c:pt idx="618">
                  <c:v>13.411820935655001</c:v>
                </c:pt>
                <c:pt idx="619">
                  <c:v>13.411820935655001</c:v>
                </c:pt>
                <c:pt idx="620">
                  <c:v>13.511958349274055</c:v>
                </c:pt>
                <c:pt idx="621">
                  <c:v>13.612095762893112</c:v>
                </c:pt>
                <c:pt idx="622">
                  <c:v>13.612095762893112</c:v>
                </c:pt>
                <c:pt idx="623">
                  <c:v>13.612095762893112</c:v>
                </c:pt>
                <c:pt idx="624">
                  <c:v>13.511958349274055</c:v>
                </c:pt>
                <c:pt idx="625">
                  <c:v>13.311683522035947</c:v>
                </c:pt>
                <c:pt idx="626">
                  <c:v>13.211546108416892</c:v>
                </c:pt>
                <c:pt idx="627">
                  <c:v>13.311683522035947</c:v>
                </c:pt>
                <c:pt idx="628">
                  <c:v>13.411820935655001</c:v>
                </c:pt>
                <c:pt idx="629">
                  <c:v>13.211546108416892</c:v>
                </c:pt>
                <c:pt idx="630">
                  <c:v>13.511958349274055</c:v>
                </c:pt>
                <c:pt idx="631">
                  <c:v>13.511958349274055</c:v>
                </c:pt>
                <c:pt idx="632">
                  <c:v>13.612095762893112</c:v>
                </c:pt>
                <c:pt idx="633">
                  <c:v>13.612095762893112</c:v>
                </c:pt>
                <c:pt idx="634">
                  <c:v>13.511958349274055</c:v>
                </c:pt>
                <c:pt idx="635">
                  <c:v>13.411820935655001</c:v>
                </c:pt>
                <c:pt idx="636">
                  <c:v>13.612095762893112</c:v>
                </c:pt>
                <c:pt idx="637">
                  <c:v>13.612095762893112</c:v>
                </c:pt>
                <c:pt idx="638">
                  <c:v>13.712233176512166</c:v>
                </c:pt>
                <c:pt idx="639">
                  <c:v>13.612095762893112</c:v>
                </c:pt>
                <c:pt idx="640">
                  <c:v>13.612095762893112</c:v>
                </c:pt>
                <c:pt idx="641">
                  <c:v>13.612095762893112</c:v>
                </c:pt>
                <c:pt idx="642">
                  <c:v>13.511958349274055</c:v>
                </c:pt>
                <c:pt idx="643">
                  <c:v>13.712233176512166</c:v>
                </c:pt>
                <c:pt idx="644">
                  <c:v>13.712233176512166</c:v>
                </c:pt>
                <c:pt idx="645">
                  <c:v>13.411820935655001</c:v>
                </c:pt>
                <c:pt idx="646">
                  <c:v>13.411820935655001</c:v>
                </c:pt>
                <c:pt idx="647">
                  <c:v>13.511958349274055</c:v>
                </c:pt>
                <c:pt idx="648">
                  <c:v>13.311683522035947</c:v>
                </c:pt>
                <c:pt idx="649">
                  <c:v>13.511958349274055</c:v>
                </c:pt>
                <c:pt idx="650">
                  <c:v>13.511958349274055</c:v>
                </c:pt>
                <c:pt idx="651">
                  <c:v>13.511958349274055</c:v>
                </c:pt>
                <c:pt idx="652">
                  <c:v>13.612095762893112</c:v>
                </c:pt>
                <c:pt idx="653">
                  <c:v>13.612095762893112</c:v>
                </c:pt>
                <c:pt idx="654">
                  <c:v>13.511958349274055</c:v>
                </c:pt>
                <c:pt idx="655">
                  <c:v>13.612095762893112</c:v>
                </c:pt>
                <c:pt idx="656">
                  <c:v>13.511958349274055</c:v>
                </c:pt>
                <c:pt idx="657">
                  <c:v>13.511958349274055</c:v>
                </c:pt>
                <c:pt idx="658">
                  <c:v>13.511958349274055</c:v>
                </c:pt>
                <c:pt idx="659">
                  <c:v>13.511958349274055</c:v>
                </c:pt>
                <c:pt idx="660">
                  <c:v>13.511958349274055</c:v>
                </c:pt>
                <c:pt idx="661">
                  <c:v>13.411820935655001</c:v>
                </c:pt>
                <c:pt idx="662">
                  <c:v>13.411820935655001</c:v>
                </c:pt>
                <c:pt idx="663">
                  <c:v>13.511958349274055</c:v>
                </c:pt>
                <c:pt idx="664">
                  <c:v>13.612095762893112</c:v>
                </c:pt>
                <c:pt idx="665">
                  <c:v>13.511958349274055</c:v>
                </c:pt>
                <c:pt idx="666">
                  <c:v>13.411820935655001</c:v>
                </c:pt>
                <c:pt idx="667">
                  <c:v>13.411820935655001</c:v>
                </c:pt>
                <c:pt idx="668">
                  <c:v>13.511958349274055</c:v>
                </c:pt>
                <c:pt idx="669">
                  <c:v>13.411820935655001</c:v>
                </c:pt>
                <c:pt idx="670">
                  <c:v>13.511958349274055</c:v>
                </c:pt>
                <c:pt idx="671">
                  <c:v>13.612095762893112</c:v>
                </c:pt>
                <c:pt idx="672">
                  <c:v>13.511958349274055</c:v>
                </c:pt>
                <c:pt idx="673">
                  <c:v>13.411820935655001</c:v>
                </c:pt>
                <c:pt idx="674">
                  <c:v>13.411820935655001</c:v>
                </c:pt>
                <c:pt idx="675">
                  <c:v>13.511958349274055</c:v>
                </c:pt>
                <c:pt idx="676">
                  <c:v>13.411820935655001</c:v>
                </c:pt>
                <c:pt idx="677">
                  <c:v>13.411820935655001</c:v>
                </c:pt>
                <c:pt idx="678">
                  <c:v>13.511958349274055</c:v>
                </c:pt>
                <c:pt idx="679">
                  <c:v>13.511958349274055</c:v>
                </c:pt>
                <c:pt idx="680">
                  <c:v>13.411820935655001</c:v>
                </c:pt>
                <c:pt idx="681">
                  <c:v>13.511958349274055</c:v>
                </c:pt>
                <c:pt idx="682">
                  <c:v>13.612095762893112</c:v>
                </c:pt>
                <c:pt idx="683">
                  <c:v>13.511958349274055</c:v>
                </c:pt>
                <c:pt idx="684">
                  <c:v>13.511958349274055</c:v>
                </c:pt>
                <c:pt idx="685">
                  <c:v>13.411820935655001</c:v>
                </c:pt>
                <c:pt idx="686">
                  <c:v>13.411820935655001</c:v>
                </c:pt>
                <c:pt idx="687">
                  <c:v>13.511958349274055</c:v>
                </c:pt>
                <c:pt idx="688">
                  <c:v>13.411820935655001</c:v>
                </c:pt>
                <c:pt idx="689">
                  <c:v>13.511958349274055</c:v>
                </c:pt>
                <c:pt idx="690">
                  <c:v>13.511958349274055</c:v>
                </c:pt>
                <c:pt idx="691">
                  <c:v>13.411820935655001</c:v>
                </c:pt>
                <c:pt idx="692">
                  <c:v>13.411820935655001</c:v>
                </c:pt>
                <c:pt idx="693">
                  <c:v>13.411820935655001</c:v>
                </c:pt>
                <c:pt idx="694">
                  <c:v>13.511958349274055</c:v>
                </c:pt>
                <c:pt idx="695">
                  <c:v>13.511958349274055</c:v>
                </c:pt>
                <c:pt idx="696">
                  <c:v>13.511958349274055</c:v>
                </c:pt>
                <c:pt idx="697">
                  <c:v>13.511958349274055</c:v>
                </c:pt>
                <c:pt idx="698">
                  <c:v>13.612095762893112</c:v>
                </c:pt>
                <c:pt idx="699">
                  <c:v>13.511958349274055</c:v>
                </c:pt>
                <c:pt idx="700">
                  <c:v>13.511958349274055</c:v>
                </c:pt>
                <c:pt idx="701">
                  <c:v>13.511958349274055</c:v>
                </c:pt>
                <c:pt idx="702">
                  <c:v>13.612095762893112</c:v>
                </c:pt>
                <c:pt idx="703">
                  <c:v>13.511958349274055</c:v>
                </c:pt>
                <c:pt idx="704">
                  <c:v>13.411820935655001</c:v>
                </c:pt>
                <c:pt idx="705">
                  <c:v>13.511958349274055</c:v>
                </c:pt>
                <c:pt idx="706">
                  <c:v>13.511958349274055</c:v>
                </c:pt>
                <c:pt idx="707">
                  <c:v>13.511958349274055</c:v>
                </c:pt>
                <c:pt idx="708">
                  <c:v>13.511958349274055</c:v>
                </c:pt>
                <c:pt idx="709">
                  <c:v>13.511958349274055</c:v>
                </c:pt>
                <c:pt idx="710">
                  <c:v>13.511958349274055</c:v>
                </c:pt>
                <c:pt idx="711">
                  <c:v>13.612095762893112</c:v>
                </c:pt>
                <c:pt idx="712">
                  <c:v>13.511958349274055</c:v>
                </c:pt>
                <c:pt idx="713">
                  <c:v>13.511958349274055</c:v>
                </c:pt>
                <c:pt idx="714">
                  <c:v>13.612095762893112</c:v>
                </c:pt>
                <c:pt idx="715">
                  <c:v>13.411820935655001</c:v>
                </c:pt>
                <c:pt idx="716">
                  <c:v>13.411820935655001</c:v>
                </c:pt>
                <c:pt idx="717">
                  <c:v>13.411820935655001</c:v>
                </c:pt>
                <c:pt idx="718">
                  <c:v>13.511958349274055</c:v>
                </c:pt>
                <c:pt idx="719">
                  <c:v>13.511958349274055</c:v>
                </c:pt>
                <c:pt idx="720">
                  <c:v>13.511958349274055</c:v>
                </c:pt>
              </c:numCache>
            </c:numRef>
          </c:yVal>
          <c:smooth val="1"/>
        </c:ser>
        <c:ser>
          <c:idx val="7"/>
          <c:order val="7"/>
          <c:spPr>
            <a:ln w="19050">
              <a:solidFill>
                <a:srgbClr val="FF0000"/>
              </a:solidFill>
            </a:ln>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8"/>
          <c:order val="8"/>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9"/>
          <c:order val="9"/>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Sheet2!#REF!</c:f>
              <c:numCache>
                <c:formatCode>General</c:formatCode>
                <c:ptCount val="1"/>
                <c:pt idx="0">
                  <c:v>1</c:v>
                </c:pt>
              </c:numCache>
            </c:numRef>
          </c:yVal>
          <c:smooth val="1"/>
        </c:ser>
        <c:ser>
          <c:idx val="10"/>
          <c:order val="10"/>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Sheet2!$H$4:$H$724</c:f>
              <c:numCache>
                <c:formatCode>0.0_ </c:formatCode>
                <c:ptCount val="721"/>
                <c:pt idx="0">
                  <c:v>-1.0170619573728361</c:v>
                </c:pt>
                <c:pt idx="1">
                  <c:v>-1.1173521346514097</c:v>
                </c:pt>
                <c:pt idx="2">
                  <c:v>-1.0170619573728361</c:v>
                </c:pt>
                <c:pt idx="3">
                  <c:v>-1.0170619573728361</c:v>
                </c:pt>
                <c:pt idx="4">
                  <c:v>-1.0170619573728361</c:v>
                </c:pt>
                <c:pt idx="5">
                  <c:v>-1.0170619573728361</c:v>
                </c:pt>
                <c:pt idx="6">
                  <c:v>-1.0170619573728361</c:v>
                </c:pt>
                <c:pt idx="7">
                  <c:v>-1.1173521346514097</c:v>
                </c:pt>
                <c:pt idx="8">
                  <c:v>-1.1173521346514097</c:v>
                </c:pt>
                <c:pt idx="9">
                  <c:v>-1.1173521346514097</c:v>
                </c:pt>
                <c:pt idx="10">
                  <c:v>-1.1173521346514097</c:v>
                </c:pt>
                <c:pt idx="11">
                  <c:v>-1.1173521346514097</c:v>
                </c:pt>
                <c:pt idx="12">
                  <c:v>-1.1173521346514097</c:v>
                </c:pt>
                <c:pt idx="13">
                  <c:v>-1.1173521346514097</c:v>
                </c:pt>
                <c:pt idx="14">
                  <c:v>-1.1173521346514097</c:v>
                </c:pt>
                <c:pt idx="15">
                  <c:v>-1.1173521346514097</c:v>
                </c:pt>
                <c:pt idx="16">
                  <c:v>-1.1173521346514097</c:v>
                </c:pt>
                <c:pt idx="17">
                  <c:v>-1.1173521346514097</c:v>
                </c:pt>
                <c:pt idx="18">
                  <c:v>-1.1173521346514097</c:v>
                </c:pt>
                <c:pt idx="19">
                  <c:v>-1.1173521346514097</c:v>
                </c:pt>
                <c:pt idx="20">
                  <c:v>-1.0170619573728361</c:v>
                </c:pt>
                <c:pt idx="21">
                  <c:v>-1.0170619573728361</c:v>
                </c:pt>
                <c:pt idx="22">
                  <c:v>-1.0170619573728361</c:v>
                </c:pt>
                <c:pt idx="23">
                  <c:v>-1.0170619573728361</c:v>
                </c:pt>
                <c:pt idx="24">
                  <c:v>-1.0170619573728361</c:v>
                </c:pt>
                <c:pt idx="25">
                  <c:v>-1.0170619573728361</c:v>
                </c:pt>
                <c:pt idx="26">
                  <c:v>-1.0170619573728361</c:v>
                </c:pt>
                <c:pt idx="27">
                  <c:v>-1.0170619573728361</c:v>
                </c:pt>
                <c:pt idx="28">
                  <c:v>-1.0170619573728361</c:v>
                </c:pt>
                <c:pt idx="29">
                  <c:v>-1.0170619573728361</c:v>
                </c:pt>
                <c:pt idx="30">
                  <c:v>-1.0170619573728361</c:v>
                </c:pt>
                <c:pt idx="31">
                  <c:v>-1.1173521346514097</c:v>
                </c:pt>
                <c:pt idx="32">
                  <c:v>-1.1173521346514097</c:v>
                </c:pt>
                <c:pt idx="33">
                  <c:v>-1.0170619573728361</c:v>
                </c:pt>
                <c:pt idx="34">
                  <c:v>-1.0170619573728361</c:v>
                </c:pt>
                <c:pt idx="35">
                  <c:v>-1.0170619573728361</c:v>
                </c:pt>
                <c:pt idx="36">
                  <c:v>-1.0170619573728361</c:v>
                </c:pt>
                <c:pt idx="37">
                  <c:v>-1.0170619573728361</c:v>
                </c:pt>
                <c:pt idx="38">
                  <c:v>-1.0170619573728361</c:v>
                </c:pt>
                <c:pt idx="39">
                  <c:v>-1.0170619573728361</c:v>
                </c:pt>
                <c:pt idx="40">
                  <c:v>-1.1173521346514097</c:v>
                </c:pt>
                <c:pt idx="41">
                  <c:v>-1.1173521346514097</c:v>
                </c:pt>
                <c:pt idx="42">
                  <c:v>-1.1173521346514097</c:v>
                </c:pt>
                <c:pt idx="43">
                  <c:v>-1.1173521346514097</c:v>
                </c:pt>
                <c:pt idx="44">
                  <c:v>-1.0170619573728361</c:v>
                </c:pt>
                <c:pt idx="45">
                  <c:v>-1.0170619573728361</c:v>
                </c:pt>
                <c:pt idx="46">
                  <c:v>-1.0170619573728361</c:v>
                </c:pt>
                <c:pt idx="47">
                  <c:v>-1.0170619573728361</c:v>
                </c:pt>
                <c:pt idx="48">
                  <c:v>-1.0170619573728361</c:v>
                </c:pt>
                <c:pt idx="49">
                  <c:v>-1.0170619573728361</c:v>
                </c:pt>
                <c:pt idx="50">
                  <c:v>-1.0170619573728361</c:v>
                </c:pt>
                <c:pt idx="51">
                  <c:v>-1.0170619573728361</c:v>
                </c:pt>
                <c:pt idx="52">
                  <c:v>-1.0170619573728361</c:v>
                </c:pt>
                <c:pt idx="53">
                  <c:v>-1.0170619573728361</c:v>
                </c:pt>
                <c:pt idx="54">
                  <c:v>-1.0170619573728361</c:v>
                </c:pt>
                <c:pt idx="55">
                  <c:v>-1.0170619573728361</c:v>
                </c:pt>
                <c:pt idx="56">
                  <c:v>-1.0170619573728361</c:v>
                </c:pt>
                <c:pt idx="57">
                  <c:v>-1.0170619573728361</c:v>
                </c:pt>
                <c:pt idx="58">
                  <c:v>-1.0170619573728361</c:v>
                </c:pt>
                <c:pt idx="59">
                  <c:v>-1.0170619573728361</c:v>
                </c:pt>
                <c:pt idx="60">
                  <c:v>-1.0170619573728361</c:v>
                </c:pt>
                <c:pt idx="61">
                  <c:v>-1.0170619573728361</c:v>
                </c:pt>
                <c:pt idx="62">
                  <c:v>-1.0170619573728361</c:v>
                </c:pt>
                <c:pt idx="63">
                  <c:v>-1.0170619573728361</c:v>
                </c:pt>
                <c:pt idx="64">
                  <c:v>-1.0170619573728361</c:v>
                </c:pt>
                <c:pt idx="65">
                  <c:v>-1.0170619573728361</c:v>
                </c:pt>
                <c:pt idx="66">
                  <c:v>-1.0170619573728361</c:v>
                </c:pt>
                <c:pt idx="67">
                  <c:v>-1.0170619573728361</c:v>
                </c:pt>
                <c:pt idx="68">
                  <c:v>-1.0170619573728361</c:v>
                </c:pt>
                <c:pt idx="69">
                  <c:v>-1.0170619573728361</c:v>
                </c:pt>
                <c:pt idx="70">
                  <c:v>-1.0170619573728361</c:v>
                </c:pt>
                <c:pt idx="71">
                  <c:v>-1.0170619573728361</c:v>
                </c:pt>
                <c:pt idx="72">
                  <c:v>-1.0170619573728361</c:v>
                </c:pt>
                <c:pt idx="73">
                  <c:v>-0.91677178009426263</c:v>
                </c:pt>
                <c:pt idx="74">
                  <c:v>-1.0170619573728361</c:v>
                </c:pt>
                <c:pt idx="75">
                  <c:v>-1.0170619573728361</c:v>
                </c:pt>
                <c:pt idx="76">
                  <c:v>-1.0170619573728361</c:v>
                </c:pt>
                <c:pt idx="77">
                  <c:v>-1.0170619573728361</c:v>
                </c:pt>
                <c:pt idx="78">
                  <c:v>-1.0170619573728361</c:v>
                </c:pt>
                <c:pt idx="79">
                  <c:v>-1.0170619573728361</c:v>
                </c:pt>
                <c:pt idx="80">
                  <c:v>-1.0170619573728361</c:v>
                </c:pt>
                <c:pt idx="81">
                  <c:v>-1.0170619573728361</c:v>
                </c:pt>
                <c:pt idx="82">
                  <c:v>-1.1173521346514097</c:v>
                </c:pt>
                <c:pt idx="83">
                  <c:v>-1.0170619573728361</c:v>
                </c:pt>
                <c:pt idx="84">
                  <c:v>-1.0170619573728361</c:v>
                </c:pt>
                <c:pt idx="85">
                  <c:v>-1.0170619573728361</c:v>
                </c:pt>
                <c:pt idx="86">
                  <c:v>-1.1173521346514097</c:v>
                </c:pt>
                <c:pt idx="87">
                  <c:v>-1.0170619573728361</c:v>
                </c:pt>
                <c:pt idx="88">
                  <c:v>-1.1173521346514097</c:v>
                </c:pt>
                <c:pt idx="89">
                  <c:v>-1.1173521346514097</c:v>
                </c:pt>
                <c:pt idx="90">
                  <c:v>-1.1173521346514097</c:v>
                </c:pt>
                <c:pt idx="91">
                  <c:v>-1.1173521346514097</c:v>
                </c:pt>
                <c:pt idx="92">
                  <c:v>-1.0170619573728361</c:v>
                </c:pt>
                <c:pt idx="93">
                  <c:v>-1.0170619573728361</c:v>
                </c:pt>
                <c:pt idx="94">
                  <c:v>-1.1173521346514097</c:v>
                </c:pt>
                <c:pt idx="95">
                  <c:v>-1.0170619573728361</c:v>
                </c:pt>
                <c:pt idx="96">
                  <c:v>-1.0170619573728361</c:v>
                </c:pt>
                <c:pt idx="97">
                  <c:v>-1.0170619573728361</c:v>
                </c:pt>
                <c:pt idx="98">
                  <c:v>-1.0170619573728361</c:v>
                </c:pt>
                <c:pt idx="99">
                  <c:v>-1.0170619573728361</c:v>
                </c:pt>
                <c:pt idx="100">
                  <c:v>-1.0170619573728361</c:v>
                </c:pt>
                <c:pt idx="101">
                  <c:v>-1.0170619573728361</c:v>
                </c:pt>
                <c:pt idx="102">
                  <c:v>-1.0170619573728361</c:v>
                </c:pt>
                <c:pt idx="103">
                  <c:v>-1.0170619573728361</c:v>
                </c:pt>
                <c:pt idx="104">
                  <c:v>-0.91677178009426263</c:v>
                </c:pt>
                <c:pt idx="105">
                  <c:v>-1.0170619573728361</c:v>
                </c:pt>
                <c:pt idx="106">
                  <c:v>-1.0170619573728361</c:v>
                </c:pt>
                <c:pt idx="107">
                  <c:v>-1.0170619573728361</c:v>
                </c:pt>
                <c:pt idx="108">
                  <c:v>-0.91677178009426263</c:v>
                </c:pt>
                <c:pt idx="109">
                  <c:v>-0.81648160281568916</c:v>
                </c:pt>
                <c:pt idx="110">
                  <c:v>-0.81648160281568916</c:v>
                </c:pt>
                <c:pt idx="111">
                  <c:v>-0.91677178009426263</c:v>
                </c:pt>
                <c:pt idx="112">
                  <c:v>-0.91677178009426263</c:v>
                </c:pt>
                <c:pt idx="113">
                  <c:v>-0.91677178009426263</c:v>
                </c:pt>
                <c:pt idx="114">
                  <c:v>-0.81648160281568916</c:v>
                </c:pt>
                <c:pt idx="115">
                  <c:v>-0.11445036186567464</c:v>
                </c:pt>
                <c:pt idx="116">
                  <c:v>0.48729070180576639</c:v>
                </c:pt>
                <c:pt idx="117">
                  <c:v>0.98874158819863389</c:v>
                </c:pt>
                <c:pt idx="118">
                  <c:v>1.4901924745915014</c:v>
                </c:pt>
                <c:pt idx="119">
                  <c:v>2.2925138928200894</c:v>
                </c:pt>
                <c:pt idx="120">
                  <c:v>2.9945451337701035</c:v>
                </c:pt>
                <c:pt idx="121">
                  <c:v>3.9974469065558385</c:v>
                </c:pt>
                <c:pt idx="122">
                  <c:v>4.3986076156701328</c:v>
                </c:pt>
                <c:pt idx="123">
                  <c:v>4.9000585020630005</c:v>
                </c:pt>
                <c:pt idx="124">
                  <c:v>5.7023799202915884</c:v>
                </c:pt>
                <c:pt idx="125">
                  <c:v>6.3041209839630286</c:v>
                </c:pt>
                <c:pt idx="126">
                  <c:v>6.5047013385201762</c:v>
                </c:pt>
                <c:pt idx="127">
                  <c:v>7.2067325794701906</c:v>
                </c:pt>
                <c:pt idx="128">
                  <c:v>7.307022756748764</c:v>
                </c:pt>
                <c:pt idx="129">
                  <c:v>7.4073129340273383</c:v>
                </c:pt>
                <c:pt idx="130">
                  <c:v>7.5076031113059107</c:v>
                </c:pt>
                <c:pt idx="131">
                  <c:v>8.0090539976987802</c:v>
                </c:pt>
                <c:pt idx="132">
                  <c:v>7.8084736431416317</c:v>
                </c:pt>
                <c:pt idx="133">
                  <c:v>7.7081834658630584</c:v>
                </c:pt>
                <c:pt idx="134">
                  <c:v>8.0090539976987802</c:v>
                </c:pt>
                <c:pt idx="135">
                  <c:v>8.3099245295344986</c:v>
                </c:pt>
                <c:pt idx="136">
                  <c:v>8.3099245295344986</c:v>
                </c:pt>
                <c:pt idx="137">
                  <c:v>8.5105048840916471</c:v>
                </c:pt>
                <c:pt idx="138">
                  <c:v>8.7110852386487938</c:v>
                </c:pt>
                <c:pt idx="139">
                  <c:v>8.5105048840916471</c:v>
                </c:pt>
                <c:pt idx="140">
                  <c:v>8.7110852386487938</c:v>
                </c:pt>
                <c:pt idx="141">
                  <c:v>8.8113754159273672</c:v>
                </c:pt>
                <c:pt idx="142">
                  <c:v>9.0119557704845139</c:v>
                </c:pt>
                <c:pt idx="143">
                  <c:v>9.0119557704845139</c:v>
                </c:pt>
                <c:pt idx="144">
                  <c:v>9.0119557704845139</c:v>
                </c:pt>
                <c:pt idx="145">
                  <c:v>9.4131164795988074</c:v>
                </c:pt>
                <c:pt idx="146">
                  <c:v>9.4131164795988074</c:v>
                </c:pt>
                <c:pt idx="147">
                  <c:v>9.5134066568773825</c:v>
                </c:pt>
                <c:pt idx="148">
                  <c:v>9.6136968341559559</c:v>
                </c:pt>
                <c:pt idx="149">
                  <c:v>9.8142771887131008</c:v>
                </c:pt>
                <c:pt idx="150">
                  <c:v>9.5134066568773825</c:v>
                </c:pt>
                <c:pt idx="151">
                  <c:v>10.115147720548823</c:v>
                </c:pt>
                <c:pt idx="152">
                  <c:v>10.516308429663118</c:v>
                </c:pt>
                <c:pt idx="153">
                  <c:v>10.014857543270249</c:v>
                </c:pt>
                <c:pt idx="154">
                  <c:v>9.9145673659916742</c:v>
                </c:pt>
                <c:pt idx="155">
                  <c:v>9.9145673659916742</c:v>
                </c:pt>
                <c:pt idx="156">
                  <c:v>9.7139870114345293</c:v>
                </c:pt>
                <c:pt idx="157">
                  <c:v>9.8142771887131008</c:v>
                </c:pt>
                <c:pt idx="158">
                  <c:v>9.9145673659916742</c:v>
                </c:pt>
                <c:pt idx="159">
                  <c:v>9.9145673659916742</c:v>
                </c:pt>
                <c:pt idx="160">
                  <c:v>9.8142771887131008</c:v>
                </c:pt>
                <c:pt idx="161">
                  <c:v>10.215437897827396</c:v>
                </c:pt>
                <c:pt idx="162">
                  <c:v>10.215437897827396</c:v>
                </c:pt>
                <c:pt idx="163">
                  <c:v>10.115147720548823</c:v>
                </c:pt>
                <c:pt idx="164">
                  <c:v>10.215437897827396</c:v>
                </c:pt>
                <c:pt idx="165">
                  <c:v>10.014857543270249</c:v>
                </c:pt>
                <c:pt idx="166">
                  <c:v>10.115147720548823</c:v>
                </c:pt>
                <c:pt idx="167">
                  <c:v>10.215437897827396</c:v>
                </c:pt>
                <c:pt idx="168">
                  <c:v>11.318629847891703</c:v>
                </c:pt>
                <c:pt idx="169">
                  <c:v>10.516308429663118</c:v>
                </c:pt>
                <c:pt idx="170">
                  <c:v>10.315728075105969</c:v>
                </c:pt>
                <c:pt idx="171">
                  <c:v>10.115147720548823</c:v>
                </c:pt>
                <c:pt idx="172">
                  <c:v>10.014857543270249</c:v>
                </c:pt>
                <c:pt idx="173">
                  <c:v>9.6136968341559559</c:v>
                </c:pt>
                <c:pt idx="174">
                  <c:v>9.4131164795988074</c:v>
                </c:pt>
                <c:pt idx="175">
                  <c:v>9.1122459477630873</c:v>
                </c:pt>
                <c:pt idx="176">
                  <c:v>9.7139870114345293</c:v>
                </c:pt>
                <c:pt idx="177">
                  <c:v>10.516308429663118</c:v>
                </c:pt>
                <c:pt idx="178">
                  <c:v>10.315728075105969</c:v>
                </c:pt>
                <c:pt idx="179">
                  <c:v>10.716888784220263</c:v>
                </c:pt>
                <c:pt idx="180">
                  <c:v>11.318629847891703</c:v>
                </c:pt>
                <c:pt idx="181">
                  <c:v>11.118049493334558</c:v>
                </c:pt>
                <c:pt idx="182">
                  <c:v>11.418920025170276</c:v>
                </c:pt>
                <c:pt idx="183">
                  <c:v>11.318629847891703</c:v>
                </c:pt>
                <c:pt idx="184">
                  <c:v>10.817178961498836</c:v>
                </c:pt>
                <c:pt idx="185">
                  <c:v>10.516308429663118</c:v>
                </c:pt>
                <c:pt idx="186">
                  <c:v>10.215437897827396</c:v>
                </c:pt>
                <c:pt idx="187">
                  <c:v>10.315728075105969</c:v>
                </c:pt>
                <c:pt idx="188">
                  <c:v>9.9145673659916742</c:v>
                </c:pt>
                <c:pt idx="189">
                  <c:v>9.9145673659916742</c:v>
                </c:pt>
                <c:pt idx="190">
                  <c:v>9.7139870114345293</c:v>
                </c:pt>
                <c:pt idx="191">
                  <c:v>10.61659860694169</c:v>
                </c:pt>
                <c:pt idx="192">
                  <c:v>11.619500379727425</c:v>
                </c:pt>
                <c:pt idx="193">
                  <c:v>12.02066108884172</c:v>
                </c:pt>
                <c:pt idx="194">
                  <c:v>12.321531620677439</c:v>
                </c:pt>
                <c:pt idx="195">
                  <c:v>13.023562861627454</c:v>
                </c:pt>
                <c:pt idx="196">
                  <c:v>13.424723570741747</c:v>
                </c:pt>
                <c:pt idx="197">
                  <c:v>12.522111975234587</c:v>
                </c:pt>
                <c:pt idx="198">
                  <c:v>11.820080734284572</c:v>
                </c:pt>
                <c:pt idx="199">
                  <c:v>11.318629847891703</c:v>
                </c:pt>
                <c:pt idx="200">
                  <c:v>11.017759316055985</c:v>
                </c:pt>
                <c:pt idx="201">
                  <c:v>10.716888784220263</c:v>
                </c:pt>
                <c:pt idx="202">
                  <c:v>10.315728075105969</c:v>
                </c:pt>
                <c:pt idx="203">
                  <c:v>10.115147720548823</c:v>
                </c:pt>
                <c:pt idx="204">
                  <c:v>9.9145673659916742</c:v>
                </c:pt>
                <c:pt idx="205">
                  <c:v>9.8142771887131008</c:v>
                </c:pt>
                <c:pt idx="206">
                  <c:v>9.6136968341559559</c:v>
                </c:pt>
                <c:pt idx="207">
                  <c:v>9.6136968341559559</c:v>
                </c:pt>
                <c:pt idx="208">
                  <c:v>9.6136968341559559</c:v>
                </c:pt>
                <c:pt idx="209">
                  <c:v>9.4131164795988074</c:v>
                </c:pt>
                <c:pt idx="210">
                  <c:v>9.5134066568773825</c:v>
                </c:pt>
                <c:pt idx="211">
                  <c:v>9.2125361250416606</c:v>
                </c:pt>
                <c:pt idx="212">
                  <c:v>9.312826302320234</c:v>
                </c:pt>
                <c:pt idx="213">
                  <c:v>9.312826302320234</c:v>
                </c:pt>
                <c:pt idx="214">
                  <c:v>9.9145673659916742</c:v>
                </c:pt>
                <c:pt idx="215">
                  <c:v>10.716888784220263</c:v>
                </c:pt>
                <c:pt idx="216">
                  <c:v>11.017759316055985</c:v>
                </c:pt>
                <c:pt idx="217">
                  <c:v>11.418920025170276</c:v>
                </c:pt>
                <c:pt idx="218">
                  <c:v>11.719790557005998</c:v>
                </c:pt>
                <c:pt idx="219">
                  <c:v>12.120951266120294</c:v>
                </c:pt>
                <c:pt idx="220">
                  <c:v>12.321531620677439</c:v>
                </c:pt>
                <c:pt idx="221">
                  <c:v>11.719790557005998</c:v>
                </c:pt>
                <c:pt idx="222">
                  <c:v>11.519210202448852</c:v>
                </c:pt>
                <c:pt idx="223">
                  <c:v>11.519210202448852</c:v>
                </c:pt>
                <c:pt idx="224">
                  <c:v>11.218339670613132</c:v>
                </c:pt>
                <c:pt idx="225">
                  <c:v>10.91746913877741</c:v>
                </c:pt>
                <c:pt idx="226">
                  <c:v>10.716888784220263</c:v>
                </c:pt>
                <c:pt idx="227">
                  <c:v>10.716888784220263</c:v>
                </c:pt>
                <c:pt idx="228">
                  <c:v>10.516308429663118</c:v>
                </c:pt>
                <c:pt idx="229">
                  <c:v>10.315728075105969</c:v>
                </c:pt>
                <c:pt idx="230">
                  <c:v>10.315728075105969</c:v>
                </c:pt>
                <c:pt idx="231">
                  <c:v>10.115147720548823</c:v>
                </c:pt>
                <c:pt idx="232">
                  <c:v>10.115147720548823</c:v>
                </c:pt>
                <c:pt idx="233">
                  <c:v>10.115147720548823</c:v>
                </c:pt>
                <c:pt idx="234">
                  <c:v>10.014857543270249</c:v>
                </c:pt>
                <c:pt idx="235">
                  <c:v>10.115147720548823</c:v>
                </c:pt>
                <c:pt idx="236">
                  <c:v>9.9145673659916742</c:v>
                </c:pt>
                <c:pt idx="237">
                  <c:v>10.215437897827396</c:v>
                </c:pt>
                <c:pt idx="238">
                  <c:v>10.014857543270249</c:v>
                </c:pt>
                <c:pt idx="239">
                  <c:v>10.014857543270249</c:v>
                </c:pt>
                <c:pt idx="240">
                  <c:v>9.9145673659916742</c:v>
                </c:pt>
                <c:pt idx="241">
                  <c:v>10.014857543270249</c:v>
                </c:pt>
                <c:pt idx="242">
                  <c:v>10.416018252384543</c:v>
                </c:pt>
                <c:pt idx="243">
                  <c:v>10.91746913877741</c:v>
                </c:pt>
                <c:pt idx="244">
                  <c:v>11.318629847891703</c:v>
                </c:pt>
                <c:pt idx="245">
                  <c:v>11.820080734284572</c:v>
                </c:pt>
                <c:pt idx="246">
                  <c:v>12.221241443398865</c:v>
                </c:pt>
                <c:pt idx="247">
                  <c:v>12.522111975234587</c:v>
                </c:pt>
                <c:pt idx="248">
                  <c:v>12.02066108884172</c:v>
                </c:pt>
                <c:pt idx="249">
                  <c:v>11.920370911563145</c:v>
                </c:pt>
                <c:pt idx="250">
                  <c:v>11.719790557005998</c:v>
                </c:pt>
                <c:pt idx="251">
                  <c:v>11.619500379727425</c:v>
                </c:pt>
                <c:pt idx="252">
                  <c:v>11.318629847891703</c:v>
                </c:pt>
                <c:pt idx="253">
                  <c:v>11.318629847891703</c:v>
                </c:pt>
                <c:pt idx="254">
                  <c:v>11.118049493334558</c:v>
                </c:pt>
                <c:pt idx="255">
                  <c:v>11.017759316055985</c:v>
                </c:pt>
                <c:pt idx="256">
                  <c:v>10.91746913877741</c:v>
                </c:pt>
                <c:pt idx="257">
                  <c:v>10.817178961498836</c:v>
                </c:pt>
                <c:pt idx="258">
                  <c:v>10.817178961498836</c:v>
                </c:pt>
                <c:pt idx="259">
                  <c:v>10.716888784220263</c:v>
                </c:pt>
                <c:pt idx="260">
                  <c:v>10.817178961498836</c:v>
                </c:pt>
                <c:pt idx="261">
                  <c:v>10.91746913877741</c:v>
                </c:pt>
                <c:pt idx="262">
                  <c:v>10.716888784220263</c:v>
                </c:pt>
                <c:pt idx="263">
                  <c:v>10.61659860694169</c:v>
                </c:pt>
                <c:pt idx="264">
                  <c:v>10.817178961498836</c:v>
                </c:pt>
                <c:pt idx="265">
                  <c:v>10.61659860694169</c:v>
                </c:pt>
                <c:pt idx="266">
                  <c:v>10.61659860694169</c:v>
                </c:pt>
                <c:pt idx="267">
                  <c:v>10.61659860694169</c:v>
                </c:pt>
                <c:pt idx="268">
                  <c:v>10.61659860694169</c:v>
                </c:pt>
                <c:pt idx="269">
                  <c:v>10.61659860694169</c:v>
                </c:pt>
                <c:pt idx="270">
                  <c:v>10.516308429663118</c:v>
                </c:pt>
                <c:pt idx="271">
                  <c:v>10.716888784220263</c:v>
                </c:pt>
                <c:pt idx="272">
                  <c:v>10.61659860694169</c:v>
                </c:pt>
                <c:pt idx="273">
                  <c:v>10.61659860694169</c:v>
                </c:pt>
                <c:pt idx="274">
                  <c:v>10.61659860694169</c:v>
                </c:pt>
                <c:pt idx="275">
                  <c:v>10.61659860694169</c:v>
                </c:pt>
                <c:pt idx="276">
                  <c:v>10.716888784220263</c:v>
                </c:pt>
                <c:pt idx="277">
                  <c:v>10.716888784220263</c:v>
                </c:pt>
                <c:pt idx="278">
                  <c:v>10.91746913877741</c:v>
                </c:pt>
                <c:pt idx="279">
                  <c:v>11.719790557005998</c:v>
                </c:pt>
                <c:pt idx="280">
                  <c:v>11.619500379727425</c:v>
                </c:pt>
                <c:pt idx="281">
                  <c:v>12.321531620677439</c:v>
                </c:pt>
                <c:pt idx="282">
                  <c:v>12.822982507070307</c:v>
                </c:pt>
                <c:pt idx="283">
                  <c:v>13.324433393463174</c:v>
                </c:pt>
                <c:pt idx="284">
                  <c:v>13.224143216184601</c:v>
                </c:pt>
                <c:pt idx="285">
                  <c:v>12.822982507070307</c:v>
                </c:pt>
                <c:pt idx="286">
                  <c:v>12.522111975234587</c:v>
                </c:pt>
                <c:pt idx="287">
                  <c:v>12.120951266120294</c:v>
                </c:pt>
                <c:pt idx="288">
                  <c:v>12.02066108884172</c:v>
                </c:pt>
                <c:pt idx="289">
                  <c:v>11.820080734284572</c:v>
                </c:pt>
                <c:pt idx="290">
                  <c:v>11.719790557005998</c:v>
                </c:pt>
                <c:pt idx="291">
                  <c:v>11.619500379727425</c:v>
                </c:pt>
                <c:pt idx="292">
                  <c:v>11.519210202448852</c:v>
                </c:pt>
                <c:pt idx="293">
                  <c:v>11.418920025170276</c:v>
                </c:pt>
                <c:pt idx="294">
                  <c:v>11.418920025170276</c:v>
                </c:pt>
                <c:pt idx="295">
                  <c:v>11.318629847891703</c:v>
                </c:pt>
                <c:pt idx="296">
                  <c:v>11.118049493334558</c:v>
                </c:pt>
                <c:pt idx="297">
                  <c:v>11.218339670613132</c:v>
                </c:pt>
                <c:pt idx="298">
                  <c:v>11.218339670613132</c:v>
                </c:pt>
                <c:pt idx="299">
                  <c:v>11.218339670613132</c:v>
                </c:pt>
                <c:pt idx="300">
                  <c:v>11.218339670613132</c:v>
                </c:pt>
                <c:pt idx="301">
                  <c:v>11.118049493334558</c:v>
                </c:pt>
                <c:pt idx="302">
                  <c:v>11.218339670613132</c:v>
                </c:pt>
                <c:pt idx="303">
                  <c:v>11.218339670613132</c:v>
                </c:pt>
                <c:pt idx="304">
                  <c:v>11.218339670613132</c:v>
                </c:pt>
                <c:pt idx="305">
                  <c:v>11.318629847891703</c:v>
                </c:pt>
                <c:pt idx="306">
                  <c:v>11.218339670613132</c:v>
                </c:pt>
                <c:pt idx="307">
                  <c:v>11.318629847891703</c:v>
                </c:pt>
                <c:pt idx="308">
                  <c:v>11.218339670613132</c:v>
                </c:pt>
                <c:pt idx="309">
                  <c:v>11.218339670613132</c:v>
                </c:pt>
                <c:pt idx="310">
                  <c:v>11.318629847891703</c:v>
                </c:pt>
                <c:pt idx="311">
                  <c:v>11.118049493334558</c:v>
                </c:pt>
                <c:pt idx="312">
                  <c:v>11.318629847891703</c:v>
                </c:pt>
                <c:pt idx="313">
                  <c:v>11.318629847891703</c:v>
                </c:pt>
                <c:pt idx="314">
                  <c:v>11.318629847891703</c:v>
                </c:pt>
                <c:pt idx="315">
                  <c:v>11.318629847891703</c:v>
                </c:pt>
                <c:pt idx="316">
                  <c:v>11.318629847891703</c:v>
                </c:pt>
                <c:pt idx="317">
                  <c:v>11.318629847891703</c:v>
                </c:pt>
                <c:pt idx="318">
                  <c:v>11.318629847891703</c:v>
                </c:pt>
                <c:pt idx="319">
                  <c:v>11.218339670613132</c:v>
                </c:pt>
                <c:pt idx="320">
                  <c:v>11.318629847891703</c:v>
                </c:pt>
                <c:pt idx="321">
                  <c:v>11.418920025170276</c:v>
                </c:pt>
                <c:pt idx="322">
                  <c:v>11.318629847891703</c:v>
                </c:pt>
                <c:pt idx="323">
                  <c:v>11.418920025170276</c:v>
                </c:pt>
                <c:pt idx="324">
                  <c:v>11.318629847891703</c:v>
                </c:pt>
                <c:pt idx="325">
                  <c:v>11.318629847891703</c:v>
                </c:pt>
                <c:pt idx="326">
                  <c:v>11.318629847891703</c:v>
                </c:pt>
                <c:pt idx="327">
                  <c:v>11.318629847891703</c:v>
                </c:pt>
                <c:pt idx="328">
                  <c:v>11.318629847891703</c:v>
                </c:pt>
                <c:pt idx="329">
                  <c:v>11.418920025170276</c:v>
                </c:pt>
                <c:pt idx="330">
                  <c:v>11.418920025170276</c:v>
                </c:pt>
                <c:pt idx="331">
                  <c:v>11.519210202448852</c:v>
                </c:pt>
                <c:pt idx="332">
                  <c:v>11.418920025170276</c:v>
                </c:pt>
                <c:pt idx="333">
                  <c:v>11.318629847891703</c:v>
                </c:pt>
                <c:pt idx="334">
                  <c:v>11.418920025170276</c:v>
                </c:pt>
                <c:pt idx="335">
                  <c:v>11.418920025170276</c:v>
                </c:pt>
                <c:pt idx="336">
                  <c:v>11.418920025170276</c:v>
                </c:pt>
                <c:pt idx="337">
                  <c:v>11.218339670613132</c:v>
                </c:pt>
                <c:pt idx="338">
                  <c:v>11.118049493334558</c:v>
                </c:pt>
                <c:pt idx="339">
                  <c:v>11.218339670613132</c:v>
                </c:pt>
                <c:pt idx="340">
                  <c:v>11.318629847891703</c:v>
                </c:pt>
                <c:pt idx="341">
                  <c:v>11.418920025170276</c:v>
                </c:pt>
                <c:pt idx="342">
                  <c:v>11.519210202448852</c:v>
                </c:pt>
                <c:pt idx="343">
                  <c:v>11.619500379727425</c:v>
                </c:pt>
                <c:pt idx="344">
                  <c:v>11.519210202448852</c:v>
                </c:pt>
                <c:pt idx="345">
                  <c:v>11.418920025170276</c:v>
                </c:pt>
                <c:pt idx="346">
                  <c:v>11.418920025170276</c:v>
                </c:pt>
                <c:pt idx="347">
                  <c:v>11.619500379727425</c:v>
                </c:pt>
                <c:pt idx="348">
                  <c:v>11.619500379727425</c:v>
                </c:pt>
                <c:pt idx="349">
                  <c:v>11.619500379727425</c:v>
                </c:pt>
                <c:pt idx="350">
                  <c:v>11.519210202448852</c:v>
                </c:pt>
                <c:pt idx="351">
                  <c:v>11.619500379727425</c:v>
                </c:pt>
                <c:pt idx="352">
                  <c:v>11.719790557005998</c:v>
                </c:pt>
                <c:pt idx="353">
                  <c:v>11.719790557005998</c:v>
                </c:pt>
                <c:pt idx="354">
                  <c:v>11.719790557005998</c:v>
                </c:pt>
                <c:pt idx="355">
                  <c:v>11.519210202448852</c:v>
                </c:pt>
                <c:pt idx="356">
                  <c:v>11.619500379727425</c:v>
                </c:pt>
                <c:pt idx="357">
                  <c:v>11.619500379727425</c:v>
                </c:pt>
                <c:pt idx="358">
                  <c:v>11.719790557005998</c:v>
                </c:pt>
                <c:pt idx="359">
                  <c:v>11.619500379727425</c:v>
                </c:pt>
                <c:pt idx="360">
                  <c:v>11.719790557005998</c:v>
                </c:pt>
                <c:pt idx="361">
                  <c:v>11.820080734284572</c:v>
                </c:pt>
                <c:pt idx="362">
                  <c:v>11.719790557005998</c:v>
                </c:pt>
                <c:pt idx="363">
                  <c:v>11.619500379727425</c:v>
                </c:pt>
                <c:pt idx="364">
                  <c:v>11.719790557005998</c:v>
                </c:pt>
                <c:pt idx="365">
                  <c:v>11.619500379727425</c:v>
                </c:pt>
                <c:pt idx="366">
                  <c:v>11.820080734284572</c:v>
                </c:pt>
                <c:pt idx="367">
                  <c:v>11.619500379727425</c:v>
                </c:pt>
                <c:pt idx="368">
                  <c:v>11.418920025170276</c:v>
                </c:pt>
                <c:pt idx="369">
                  <c:v>11.619500379727425</c:v>
                </c:pt>
                <c:pt idx="370">
                  <c:v>11.719790557005998</c:v>
                </c:pt>
                <c:pt idx="371">
                  <c:v>11.619500379727425</c:v>
                </c:pt>
                <c:pt idx="372">
                  <c:v>11.719790557005998</c:v>
                </c:pt>
                <c:pt idx="373">
                  <c:v>11.820080734284572</c:v>
                </c:pt>
                <c:pt idx="374">
                  <c:v>11.619500379727425</c:v>
                </c:pt>
                <c:pt idx="375">
                  <c:v>11.519210202448852</c:v>
                </c:pt>
                <c:pt idx="376">
                  <c:v>11.619500379727425</c:v>
                </c:pt>
                <c:pt idx="377">
                  <c:v>11.619500379727425</c:v>
                </c:pt>
                <c:pt idx="378">
                  <c:v>11.719790557005998</c:v>
                </c:pt>
                <c:pt idx="379">
                  <c:v>11.519210202448852</c:v>
                </c:pt>
                <c:pt idx="380">
                  <c:v>11.719790557005998</c:v>
                </c:pt>
                <c:pt idx="381">
                  <c:v>11.719790557005998</c:v>
                </c:pt>
                <c:pt idx="382">
                  <c:v>11.820080734284572</c:v>
                </c:pt>
                <c:pt idx="383">
                  <c:v>11.820080734284572</c:v>
                </c:pt>
                <c:pt idx="384">
                  <c:v>11.920370911563145</c:v>
                </c:pt>
                <c:pt idx="385">
                  <c:v>11.820080734284572</c:v>
                </c:pt>
                <c:pt idx="386">
                  <c:v>11.920370911563145</c:v>
                </c:pt>
                <c:pt idx="387">
                  <c:v>11.920370911563145</c:v>
                </c:pt>
                <c:pt idx="388">
                  <c:v>11.820080734284572</c:v>
                </c:pt>
                <c:pt idx="389">
                  <c:v>11.920370911563145</c:v>
                </c:pt>
                <c:pt idx="390">
                  <c:v>11.820080734284572</c:v>
                </c:pt>
                <c:pt idx="391">
                  <c:v>11.920370911563145</c:v>
                </c:pt>
                <c:pt idx="392">
                  <c:v>11.920370911563145</c:v>
                </c:pt>
                <c:pt idx="393">
                  <c:v>11.920370911563145</c:v>
                </c:pt>
                <c:pt idx="394">
                  <c:v>11.920370911563145</c:v>
                </c:pt>
                <c:pt idx="395">
                  <c:v>11.920370911563145</c:v>
                </c:pt>
                <c:pt idx="396">
                  <c:v>11.920370911563145</c:v>
                </c:pt>
                <c:pt idx="397">
                  <c:v>11.920370911563145</c:v>
                </c:pt>
                <c:pt idx="398">
                  <c:v>11.920370911563145</c:v>
                </c:pt>
                <c:pt idx="399">
                  <c:v>11.920370911563145</c:v>
                </c:pt>
                <c:pt idx="400">
                  <c:v>11.920370911563145</c:v>
                </c:pt>
                <c:pt idx="401">
                  <c:v>11.920370911563145</c:v>
                </c:pt>
                <c:pt idx="402">
                  <c:v>11.920370911563145</c:v>
                </c:pt>
                <c:pt idx="403">
                  <c:v>11.920370911563145</c:v>
                </c:pt>
                <c:pt idx="404">
                  <c:v>12.02066108884172</c:v>
                </c:pt>
                <c:pt idx="405">
                  <c:v>12.02066108884172</c:v>
                </c:pt>
                <c:pt idx="406">
                  <c:v>12.02066108884172</c:v>
                </c:pt>
                <c:pt idx="407">
                  <c:v>12.321531620677439</c:v>
                </c:pt>
                <c:pt idx="408">
                  <c:v>12.120951266120294</c:v>
                </c:pt>
                <c:pt idx="409">
                  <c:v>12.120951266120294</c:v>
                </c:pt>
                <c:pt idx="410">
                  <c:v>12.120951266120294</c:v>
                </c:pt>
                <c:pt idx="411">
                  <c:v>12.221241443398865</c:v>
                </c:pt>
                <c:pt idx="412">
                  <c:v>12.221241443398865</c:v>
                </c:pt>
                <c:pt idx="413">
                  <c:v>12.221241443398865</c:v>
                </c:pt>
                <c:pt idx="414">
                  <c:v>12.321531620677439</c:v>
                </c:pt>
                <c:pt idx="415">
                  <c:v>12.120951266120294</c:v>
                </c:pt>
                <c:pt idx="416">
                  <c:v>12.221241443398865</c:v>
                </c:pt>
                <c:pt idx="417">
                  <c:v>12.221241443398865</c:v>
                </c:pt>
                <c:pt idx="418">
                  <c:v>12.120951266120294</c:v>
                </c:pt>
                <c:pt idx="419">
                  <c:v>12.221241443398865</c:v>
                </c:pt>
                <c:pt idx="420">
                  <c:v>12.321531620677439</c:v>
                </c:pt>
                <c:pt idx="421">
                  <c:v>12.221241443398865</c:v>
                </c:pt>
                <c:pt idx="422">
                  <c:v>12.321531620677439</c:v>
                </c:pt>
                <c:pt idx="423">
                  <c:v>12.321531620677439</c:v>
                </c:pt>
                <c:pt idx="424">
                  <c:v>12.421821797956012</c:v>
                </c:pt>
                <c:pt idx="425">
                  <c:v>12.321531620677439</c:v>
                </c:pt>
                <c:pt idx="426">
                  <c:v>12.421821797956012</c:v>
                </c:pt>
                <c:pt idx="427">
                  <c:v>12.421821797956012</c:v>
                </c:pt>
                <c:pt idx="428">
                  <c:v>12.321531620677439</c:v>
                </c:pt>
                <c:pt idx="429">
                  <c:v>12.221241443398865</c:v>
                </c:pt>
                <c:pt idx="430">
                  <c:v>12.421821797956012</c:v>
                </c:pt>
                <c:pt idx="431">
                  <c:v>12.221241443398865</c:v>
                </c:pt>
                <c:pt idx="432">
                  <c:v>12.421821797956012</c:v>
                </c:pt>
                <c:pt idx="433">
                  <c:v>12.321531620677439</c:v>
                </c:pt>
                <c:pt idx="434">
                  <c:v>12.421821797956012</c:v>
                </c:pt>
                <c:pt idx="435">
                  <c:v>12.321531620677439</c:v>
                </c:pt>
                <c:pt idx="436">
                  <c:v>12.421821797956012</c:v>
                </c:pt>
                <c:pt idx="437">
                  <c:v>12.62240215251316</c:v>
                </c:pt>
                <c:pt idx="438">
                  <c:v>12.522111975234587</c:v>
                </c:pt>
                <c:pt idx="439">
                  <c:v>12.62240215251316</c:v>
                </c:pt>
                <c:pt idx="440">
                  <c:v>12.421821797956012</c:v>
                </c:pt>
                <c:pt idx="441">
                  <c:v>12.522111975234587</c:v>
                </c:pt>
                <c:pt idx="442">
                  <c:v>12.522111975234587</c:v>
                </c:pt>
                <c:pt idx="443">
                  <c:v>12.62240215251316</c:v>
                </c:pt>
                <c:pt idx="444">
                  <c:v>12.522111975234587</c:v>
                </c:pt>
                <c:pt idx="445">
                  <c:v>12.522111975234587</c:v>
                </c:pt>
                <c:pt idx="446">
                  <c:v>12.62240215251316</c:v>
                </c:pt>
                <c:pt idx="447">
                  <c:v>12.522111975234587</c:v>
                </c:pt>
                <c:pt idx="448">
                  <c:v>12.522111975234587</c:v>
                </c:pt>
                <c:pt idx="449">
                  <c:v>12.522111975234587</c:v>
                </c:pt>
                <c:pt idx="450">
                  <c:v>12.522111975234587</c:v>
                </c:pt>
                <c:pt idx="451">
                  <c:v>12.421821797956012</c:v>
                </c:pt>
                <c:pt idx="452">
                  <c:v>12.421821797956012</c:v>
                </c:pt>
                <c:pt idx="453">
                  <c:v>12.421821797956012</c:v>
                </c:pt>
                <c:pt idx="454">
                  <c:v>12.421821797956012</c:v>
                </c:pt>
                <c:pt idx="455">
                  <c:v>12.421821797956012</c:v>
                </c:pt>
                <c:pt idx="456">
                  <c:v>12.522111975234587</c:v>
                </c:pt>
                <c:pt idx="457">
                  <c:v>12.221241443398865</c:v>
                </c:pt>
                <c:pt idx="458">
                  <c:v>12.221241443398865</c:v>
                </c:pt>
                <c:pt idx="459">
                  <c:v>12.321531620677439</c:v>
                </c:pt>
                <c:pt idx="460">
                  <c:v>12.522111975234587</c:v>
                </c:pt>
                <c:pt idx="461">
                  <c:v>12.522111975234587</c:v>
                </c:pt>
                <c:pt idx="462">
                  <c:v>12.421821797956012</c:v>
                </c:pt>
                <c:pt idx="463">
                  <c:v>12.62240215251316</c:v>
                </c:pt>
                <c:pt idx="464">
                  <c:v>12.522111975234587</c:v>
                </c:pt>
                <c:pt idx="465">
                  <c:v>12.421821797956012</c:v>
                </c:pt>
                <c:pt idx="466">
                  <c:v>12.421821797956012</c:v>
                </c:pt>
                <c:pt idx="467">
                  <c:v>12.522111975234587</c:v>
                </c:pt>
                <c:pt idx="468">
                  <c:v>12.421821797956012</c:v>
                </c:pt>
                <c:pt idx="469">
                  <c:v>12.62240215251316</c:v>
                </c:pt>
                <c:pt idx="470">
                  <c:v>12.62240215251316</c:v>
                </c:pt>
                <c:pt idx="471">
                  <c:v>12.522111975234587</c:v>
                </c:pt>
                <c:pt idx="472">
                  <c:v>12.522111975234587</c:v>
                </c:pt>
                <c:pt idx="473">
                  <c:v>12.62240215251316</c:v>
                </c:pt>
                <c:pt idx="474">
                  <c:v>12.522111975234587</c:v>
                </c:pt>
                <c:pt idx="475">
                  <c:v>12.421821797956012</c:v>
                </c:pt>
                <c:pt idx="476">
                  <c:v>12.62240215251316</c:v>
                </c:pt>
                <c:pt idx="477">
                  <c:v>12.722692329791734</c:v>
                </c:pt>
                <c:pt idx="478">
                  <c:v>12.62240215251316</c:v>
                </c:pt>
                <c:pt idx="479">
                  <c:v>12.421821797956012</c:v>
                </c:pt>
                <c:pt idx="480">
                  <c:v>12.221241443398865</c:v>
                </c:pt>
                <c:pt idx="481">
                  <c:v>12.421821797956012</c:v>
                </c:pt>
                <c:pt idx="482">
                  <c:v>12.722692329791734</c:v>
                </c:pt>
                <c:pt idx="483">
                  <c:v>12.722692329791734</c:v>
                </c:pt>
                <c:pt idx="484">
                  <c:v>12.822982507070307</c:v>
                </c:pt>
                <c:pt idx="485">
                  <c:v>12.923272684348879</c:v>
                </c:pt>
                <c:pt idx="486">
                  <c:v>12.822982507070307</c:v>
                </c:pt>
                <c:pt idx="487">
                  <c:v>12.923272684348879</c:v>
                </c:pt>
                <c:pt idx="488">
                  <c:v>12.822982507070307</c:v>
                </c:pt>
                <c:pt idx="489">
                  <c:v>12.923272684348879</c:v>
                </c:pt>
                <c:pt idx="490">
                  <c:v>12.822982507070307</c:v>
                </c:pt>
                <c:pt idx="491">
                  <c:v>12.722692329791734</c:v>
                </c:pt>
                <c:pt idx="492">
                  <c:v>12.722692329791734</c:v>
                </c:pt>
                <c:pt idx="493">
                  <c:v>12.722692329791734</c:v>
                </c:pt>
                <c:pt idx="494">
                  <c:v>12.62240215251316</c:v>
                </c:pt>
                <c:pt idx="495">
                  <c:v>12.722692329791734</c:v>
                </c:pt>
                <c:pt idx="496">
                  <c:v>12.822982507070307</c:v>
                </c:pt>
                <c:pt idx="497">
                  <c:v>12.822982507070307</c:v>
                </c:pt>
                <c:pt idx="498">
                  <c:v>12.822982507070307</c:v>
                </c:pt>
                <c:pt idx="499">
                  <c:v>12.62240215251316</c:v>
                </c:pt>
                <c:pt idx="500">
                  <c:v>12.722692329791734</c:v>
                </c:pt>
                <c:pt idx="501">
                  <c:v>12.62240215251316</c:v>
                </c:pt>
                <c:pt idx="502">
                  <c:v>12.822982507070307</c:v>
                </c:pt>
                <c:pt idx="503">
                  <c:v>12.822982507070307</c:v>
                </c:pt>
                <c:pt idx="504">
                  <c:v>12.722692329791734</c:v>
                </c:pt>
                <c:pt idx="505">
                  <c:v>12.722692329791734</c:v>
                </c:pt>
                <c:pt idx="506">
                  <c:v>12.722692329791734</c:v>
                </c:pt>
                <c:pt idx="507">
                  <c:v>12.822982507070307</c:v>
                </c:pt>
                <c:pt idx="508">
                  <c:v>12.822982507070307</c:v>
                </c:pt>
                <c:pt idx="509">
                  <c:v>12.822982507070307</c:v>
                </c:pt>
                <c:pt idx="510">
                  <c:v>12.822982507070307</c:v>
                </c:pt>
                <c:pt idx="511">
                  <c:v>12.822982507070307</c:v>
                </c:pt>
                <c:pt idx="512">
                  <c:v>13.023562861627454</c:v>
                </c:pt>
                <c:pt idx="513">
                  <c:v>12.923272684348879</c:v>
                </c:pt>
                <c:pt idx="514">
                  <c:v>12.822982507070307</c:v>
                </c:pt>
                <c:pt idx="515">
                  <c:v>12.722692329791734</c:v>
                </c:pt>
                <c:pt idx="516">
                  <c:v>12.923272684348879</c:v>
                </c:pt>
                <c:pt idx="517">
                  <c:v>12.923272684348879</c:v>
                </c:pt>
                <c:pt idx="518">
                  <c:v>12.923272684348879</c:v>
                </c:pt>
                <c:pt idx="519">
                  <c:v>12.822982507070307</c:v>
                </c:pt>
                <c:pt idx="520">
                  <c:v>12.822982507070307</c:v>
                </c:pt>
                <c:pt idx="521">
                  <c:v>12.923272684348879</c:v>
                </c:pt>
                <c:pt idx="522">
                  <c:v>12.822982507070307</c:v>
                </c:pt>
                <c:pt idx="523">
                  <c:v>12.923272684348879</c:v>
                </c:pt>
                <c:pt idx="524">
                  <c:v>12.822982507070307</c:v>
                </c:pt>
                <c:pt idx="525">
                  <c:v>12.923272684348879</c:v>
                </c:pt>
                <c:pt idx="526">
                  <c:v>13.023562861627454</c:v>
                </c:pt>
                <c:pt idx="527">
                  <c:v>12.822982507070307</c:v>
                </c:pt>
                <c:pt idx="528">
                  <c:v>12.923272684348879</c:v>
                </c:pt>
                <c:pt idx="529">
                  <c:v>13.023562861627454</c:v>
                </c:pt>
                <c:pt idx="530">
                  <c:v>12.822982507070307</c:v>
                </c:pt>
                <c:pt idx="531">
                  <c:v>13.023562861627454</c:v>
                </c:pt>
                <c:pt idx="532">
                  <c:v>12.923272684348879</c:v>
                </c:pt>
                <c:pt idx="533">
                  <c:v>12.923272684348879</c:v>
                </c:pt>
                <c:pt idx="534">
                  <c:v>13.023562861627454</c:v>
                </c:pt>
                <c:pt idx="535">
                  <c:v>12.722692329791734</c:v>
                </c:pt>
                <c:pt idx="536">
                  <c:v>12.923272684348879</c:v>
                </c:pt>
                <c:pt idx="537">
                  <c:v>12.923272684348879</c:v>
                </c:pt>
                <c:pt idx="538">
                  <c:v>12.923272684348879</c:v>
                </c:pt>
                <c:pt idx="539">
                  <c:v>13.023562861627454</c:v>
                </c:pt>
                <c:pt idx="540">
                  <c:v>13.023562861627454</c:v>
                </c:pt>
                <c:pt idx="541">
                  <c:v>13.023562861627454</c:v>
                </c:pt>
                <c:pt idx="542">
                  <c:v>13.224143216184601</c:v>
                </c:pt>
                <c:pt idx="543">
                  <c:v>13.023562861627454</c:v>
                </c:pt>
                <c:pt idx="544">
                  <c:v>13.023562861627454</c:v>
                </c:pt>
                <c:pt idx="545">
                  <c:v>13.123853038906027</c:v>
                </c:pt>
                <c:pt idx="546">
                  <c:v>13.023562861627454</c:v>
                </c:pt>
                <c:pt idx="547">
                  <c:v>13.023562861627454</c:v>
                </c:pt>
                <c:pt idx="548">
                  <c:v>13.023562861627454</c:v>
                </c:pt>
                <c:pt idx="549">
                  <c:v>13.123853038906027</c:v>
                </c:pt>
                <c:pt idx="550">
                  <c:v>13.123853038906027</c:v>
                </c:pt>
                <c:pt idx="551">
                  <c:v>13.023562861627454</c:v>
                </c:pt>
                <c:pt idx="552">
                  <c:v>13.123853038906027</c:v>
                </c:pt>
                <c:pt idx="553">
                  <c:v>13.023562861627454</c:v>
                </c:pt>
                <c:pt idx="554">
                  <c:v>13.023562861627454</c:v>
                </c:pt>
                <c:pt idx="555">
                  <c:v>13.123853038906027</c:v>
                </c:pt>
                <c:pt idx="556">
                  <c:v>13.123853038906027</c:v>
                </c:pt>
                <c:pt idx="557">
                  <c:v>13.123853038906027</c:v>
                </c:pt>
                <c:pt idx="558">
                  <c:v>13.123853038906027</c:v>
                </c:pt>
                <c:pt idx="559">
                  <c:v>13.123853038906027</c:v>
                </c:pt>
                <c:pt idx="560">
                  <c:v>13.224143216184601</c:v>
                </c:pt>
                <c:pt idx="561">
                  <c:v>13.023562861627454</c:v>
                </c:pt>
                <c:pt idx="562">
                  <c:v>13.123853038906027</c:v>
                </c:pt>
                <c:pt idx="563">
                  <c:v>13.224143216184601</c:v>
                </c:pt>
                <c:pt idx="564">
                  <c:v>13.123853038906027</c:v>
                </c:pt>
                <c:pt idx="565">
                  <c:v>13.123853038906027</c:v>
                </c:pt>
                <c:pt idx="566">
                  <c:v>13.123853038906027</c:v>
                </c:pt>
                <c:pt idx="567">
                  <c:v>13.023562861627454</c:v>
                </c:pt>
                <c:pt idx="568">
                  <c:v>13.324433393463174</c:v>
                </c:pt>
                <c:pt idx="569">
                  <c:v>13.123853038906027</c:v>
                </c:pt>
                <c:pt idx="570">
                  <c:v>13.224143216184601</c:v>
                </c:pt>
                <c:pt idx="571">
                  <c:v>13.224143216184601</c:v>
                </c:pt>
                <c:pt idx="572">
                  <c:v>13.224143216184601</c:v>
                </c:pt>
                <c:pt idx="573">
                  <c:v>13.023562861627454</c:v>
                </c:pt>
                <c:pt idx="574">
                  <c:v>13.424723570741747</c:v>
                </c:pt>
                <c:pt idx="575">
                  <c:v>13.224143216184601</c:v>
                </c:pt>
                <c:pt idx="576">
                  <c:v>13.123853038906027</c:v>
                </c:pt>
                <c:pt idx="577">
                  <c:v>13.224143216184601</c:v>
                </c:pt>
                <c:pt idx="578">
                  <c:v>13.224143216184601</c:v>
                </c:pt>
                <c:pt idx="579">
                  <c:v>13.023562861627454</c:v>
                </c:pt>
                <c:pt idx="580">
                  <c:v>13.324433393463174</c:v>
                </c:pt>
                <c:pt idx="581">
                  <c:v>13.224143216184601</c:v>
                </c:pt>
                <c:pt idx="582">
                  <c:v>13.324433393463174</c:v>
                </c:pt>
                <c:pt idx="583">
                  <c:v>13.224143216184601</c:v>
                </c:pt>
                <c:pt idx="584">
                  <c:v>13.123853038906027</c:v>
                </c:pt>
                <c:pt idx="585">
                  <c:v>13.324433393463174</c:v>
                </c:pt>
                <c:pt idx="586">
                  <c:v>13.424723570741747</c:v>
                </c:pt>
                <c:pt idx="587">
                  <c:v>13.525013748020323</c:v>
                </c:pt>
                <c:pt idx="588">
                  <c:v>13.224143216184601</c:v>
                </c:pt>
                <c:pt idx="589">
                  <c:v>13.324433393463174</c:v>
                </c:pt>
                <c:pt idx="590">
                  <c:v>13.023562861627454</c:v>
                </c:pt>
                <c:pt idx="591">
                  <c:v>13.324433393463174</c:v>
                </c:pt>
                <c:pt idx="592">
                  <c:v>13.525013748020323</c:v>
                </c:pt>
                <c:pt idx="593">
                  <c:v>13.424723570741747</c:v>
                </c:pt>
                <c:pt idx="594">
                  <c:v>13.123853038906027</c:v>
                </c:pt>
                <c:pt idx="595">
                  <c:v>13.023562861627454</c:v>
                </c:pt>
                <c:pt idx="596">
                  <c:v>13.224143216184601</c:v>
                </c:pt>
                <c:pt idx="597">
                  <c:v>13.123853038906027</c:v>
                </c:pt>
                <c:pt idx="598">
                  <c:v>13.525013748020323</c:v>
                </c:pt>
                <c:pt idx="599">
                  <c:v>13.324433393463174</c:v>
                </c:pt>
                <c:pt idx="600">
                  <c:v>13.224143216184601</c:v>
                </c:pt>
                <c:pt idx="601">
                  <c:v>13.525013748020323</c:v>
                </c:pt>
                <c:pt idx="602">
                  <c:v>13.424723570741747</c:v>
                </c:pt>
                <c:pt idx="603">
                  <c:v>13.825884279856041</c:v>
                </c:pt>
                <c:pt idx="604">
                  <c:v>13.725594102577467</c:v>
                </c:pt>
                <c:pt idx="605">
                  <c:v>13.625303925298896</c:v>
                </c:pt>
                <c:pt idx="606">
                  <c:v>13.424723570741747</c:v>
                </c:pt>
                <c:pt idx="607">
                  <c:v>13.525013748020323</c:v>
                </c:pt>
                <c:pt idx="608">
                  <c:v>13.525013748020323</c:v>
                </c:pt>
                <c:pt idx="609">
                  <c:v>13.825884279856041</c:v>
                </c:pt>
                <c:pt idx="610">
                  <c:v>13.725594102577467</c:v>
                </c:pt>
                <c:pt idx="611">
                  <c:v>13.625303925298896</c:v>
                </c:pt>
                <c:pt idx="612">
                  <c:v>13.825884279856041</c:v>
                </c:pt>
                <c:pt idx="613">
                  <c:v>13.926174457134614</c:v>
                </c:pt>
                <c:pt idx="614">
                  <c:v>13.926174457134614</c:v>
                </c:pt>
                <c:pt idx="615">
                  <c:v>14.126754811691763</c:v>
                </c:pt>
                <c:pt idx="616">
                  <c:v>14.126754811691763</c:v>
                </c:pt>
                <c:pt idx="617">
                  <c:v>14.026464634413189</c:v>
                </c:pt>
                <c:pt idx="618">
                  <c:v>14.126754811691763</c:v>
                </c:pt>
                <c:pt idx="619">
                  <c:v>14.126754811691763</c:v>
                </c:pt>
                <c:pt idx="620">
                  <c:v>13.725594102577467</c:v>
                </c:pt>
                <c:pt idx="621">
                  <c:v>14.026464634413189</c:v>
                </c:pt>
                <c:pt idx="622">
                  <c:v>14.227044988970336</c:v>
                </c:pt>
                <c:pt idx="623">
                  <c:v>13.725594102577467</c:v>
                </c:pt>
                <c:pt idx="624">
                  <c:v>14.126754811691763</c:v>
                </c:pt>
                <c:pt idx="625">
                  <c:v>14.026464634413189</c:v>
                </c:pt>
                <c:pt idx="626">
                  <c:v>13.825884279856041</c:v>
                </c:pt>
                <c:pt idx="627">
                  <c:v>14.026464634413189</c:v>
                </c:pt>
                <c:pt idx="628">
                  <c:v>14.126754811691763</c:v>
                </c:pt>
                <c:pt idx="629">
                  <c:v>14.026464634413189</c:v>
                </c:pt>
                <c:pt idx="630">
                  <c:v>14.026464634413189</c:v>
                </c:pt>
                <c:pt idx="631">
                  <c:v>14.126754811691763</c:v>
                </c:pt>
                <c:pt idx="632">
                  <c:v>14.227044988970336</c:v>
                </c:pt>
                <c:pt idx="633">
                  <c:v>14.227044988970336</c:v>
                </c:pt>
                <c:pt idx="634">
                  <c:v>14.126754811691763</c:v>
                </c:pt>
                <c:pt idx="635">
                  <c:v>14.227044988970336</c:v>
                </c:pt>
                <c:pt idx="636">
                  <c:v>14.227044988970336</c:v>
                </c:pt>
                <c:pt idx="637">
                  <c:v>14.026464634413189</c:v>
                </c:pt>
                <c:pt idx="638">
                  <c:v>14.227044988970336</c:v>
                </c:pt>
                <c:pt idx="639">
                  <c:v>14.227044988970336</c:v>
                </c:pt>
                <c:pt idx="640">
                  <c:v>14.227044988970336</c:v>
                </c:pt>
                <c:pt idx="641">
                  <c:v>14.227044988970336</c:v>
                </c:pt>
                <c:pt idx="642">
                  <c:v>14.327335166248909</c:v>
                </c:pt>
                <c:pt idx="643">
                  <c:v>14.62820569808463</c:v>
                </c:pt>
                <c:pt idx="644">
                  <c:v>14.327335166248909</c:v>
                </c:pt>
                <c:pt idx="645">
                  <c:v>13.625303925298896</c:v>
                </c:pt>
                <c:pt idx="646">
                  <c:v>14.227044988970336</c:v>
                </c:pt>
                <c:pt idx="647">
                  <c:v>13.926174457134614</c:v>
                </c:pt>
                <c:pt idx="648">
                  <c:v>13.725594102577467</c:v>
                </c:pt>
                <c:pt idx="649">
                  <c:v>13.725594102577467</c:v>
                </c:pt>
                <c:pt idx="650">
                  <c:v>13.625303925298896</c:v>
                </c:pt>
                <c:pt idx="651">
                  <c:v>13.926174457134614</c:v>
                </c:pt>
                <c:pt idx="652">
                  <c:v>13.926174457134614</c:v>
                </c:pt>
                <c:pt idx="653">
                  <c:v>14.026464634413189</c:v>
                </c:pt>
                <c:pt idx="654">
                  <c:v>13.825884279856041</c:v>
                </c:pt>
                <c:pt idx="655">
                  <c:v>14.126754811691763</c:v>
                </c:pt>
                <c:pt idx="656">
                  <c:v>14.026464634413189</c:v>
                </c:pt>
                <c:pt idx="657">
                  <c:v>13.926174457134614</c:v>
                </c:pt>
                <c:pt idx="658">
                  <c:v>13.926174457134614</c:v>
                </c:pt>
                <c:pt idx="659">
                  <c:v>13.926174457134614</c:v>
                </c:pt>
                <c:pt idx="660">
                  <c:v>13.926174457134614</c:v>
                </c:pt>
                <c:pt idx="661">
                  <c:v>14.026464634413189</c:v>
                </c:pt>
                <c:pt idx="662">
                  <c:v>13.926174457134614</c:v>
                </c:pt>
                <c:pt idx="663">
                  <c:v>14.026464634413189</c:v>
                </c:pt>
                <c:pt idx="664">
                  <c:v>13.825884279856041</c:v>
                </c:pt>
                <c:pt idx="665">
                  <c:v>13.825884279856041</c:v>
                </c:pt>
                <c:pt idx="666">
                  <c:v>13.926174457134614</c:v>
                </c:pt>
                <c:pt idx="667">
                  <c:v>13.926174457134614</c:v>
                </c:pt>
                <c:pt idx="668">
                  <c:v>14.026464634413189</c:v>
                </c:pt>
                <c:pt idx="669">
                  <c:v>13.926174457134614</c:v>
                </c:pt>
                <c:pt idx="670">
                  <c:v>13.926174457134614</c:v>
                </c:pt>
                <c:pt idx="671">
                  <c:v>14.026464634413189</c:v>
                </c:pt>
                <c:pt idx="672">
                  <c:v>14.126754811691763</c:v>
                </c:pt>
                <c:pt idx="673">
                  <c:v>13.926174457134614</c:v>
                </c:pt>
                <c:pt idx="674">
                  <c:v>13.926174457134614</c:v>
                </c:pt>
                <c:pt idx="675">
                  <c:v>13.926174457134614</c:v>
                </c:pt>
                <c:pt idx="676">
                  <c:v>14.126754811691763</c:v>
                </c:pt>
                <c:pt idx="677">
                  <c:v>14.126754811691763</c:v>
                </c:pt>
                <c:pt idx="678">
                  <c:v>14.126754811691763</c:v>
                </c:pt>
                <c:pt idx="679">
                  <c:v>13.926174457134614</c:v>
                </c:pt>
                <c:pt idx="680">
                  <c:v>13.926174457134614</c:v>
                </c:pt>
                <c:pt idx="681">
                  <c:v>13.926174457134614</c:v>
                </c:pt>
                <c:pt idx="682">
                  <c:v>13.725594102577467</c:v>
                </c:pt>
                <c:pt idx="683">
                  <c:v>13.725594102577467</c:v>
                </c:pt>
                <c:pt idx="684">
                  <c:v>13.725594102577467</c:v>
                </c:pt>
                <c:pt idx="685">
                  <c:v>13.926174457134614</c:v>
                </c:pt>
                <c:pt idx="686">
                  <c:v>14.026464634413189</c:v>
                </c:pt>
                <c:pt idx="687">
                  <c:v>13.725594102577467</c:v>
                </c:pt>
                <c:pt idx="688">
                  <c:v>13.825884279856041</c:v>
                </c:pt>
                <c:pt idx="689">
                  <c:v>13.825884279856041</c:v>
                </c:pt>
                <c:pt idx="690">
                  <c:v>13.926174457134614</c:v>
                </c:pt>
                <c:pt idx="691">
                  <c:v>13.825884279856041</c:v>
                </c:pt>
                <c:pt idx="692">
                  <c:v>13.825884279856041</c:v>
                </c:pt>
                <c:pt idx="693">
                  <c:v>14.026464634413189</c:v>
                </c:pt>
                <c:pt idx="694">
                  <c:v>13.825884279856041</c:v>
                </c:pt>
                <c:pt idx="695">
                  <c:v>14.126754811691763</c:v>
                </c:pt>
                <c:pt idx="696">
                  <c:v>13.825884279856041</c:v>
                </c:pt>
                <c:pt idx="697">
                  <c:v>13.926174457134614</c:v>
                </c:pt>
                <c:pt idx="698">
                  <c:v>13.926174457134614</c:v>
                </c:pt>
                <c:pt idx="699">
                  <c:v>13.926174457134614</c:v>
                </c:pt>
                <c:pt idx="700">
                  <c:v>13.926174457134614</c:v>
                </c:pt>
                <c:pt idx="701">
                  <c:v>13.926174457134614</c:v>
                </c:pt>
                <c:pt idx="702">
                  <c:v>13.825884279856041</c:v>
                </c:pt>
                <c:pt idx="703">
                  <c:v>13.926174457134614</c:v>
                </c:pt>
                <c:pt idx="704">
                  <c:v>13.725594102577467</c:v>
                </c:pt>
                <c:pt idx="705">
                  <c:v>13.926174457134614</c:v>
                </c:pt>
                <c:pt idx="706">
                  <c:v>13.825884279856041</c:v>
                </c:pt>
                <c:pt idx="707">
                  <c:v>13.725594102577467</c:v>
                </c:pt>
                <c:pt idx="708">
                  <c:v>13.926174457134614</c:v>
                </c:pt>
                <c:pt idx="709">
                  <c:v>13.926174457134614</c:v>
                </c:pt>
                <c:pt idx="710">
                  <c:v>13.926174457134614</c:v>
                </c:pt>
                <c:pt idx="711">
                  <c:v>13.825884279856041</c:v>
                </c:pt>
                <c:pt idx="712">
                  <c:v>13.926174457134614</c:v>
                </c:pt>
                <c:pt idx="713">
                  <c:v>14.026464634413189</c:v>
                </c:pt>
                <c:pt idx="714">
                  <c:v>14.026464634413189</c:v>
                </c:pt>
                <c:pt idx="715">
                  <c:v>13.825884279856041</c:v>
                </c:pt>
                <c:pt idx="716">
                  <c:v>13.825884279856041</c:v>
                </c:pt>
                <c:pt idx="717">
                  <c:v>13.926174457134614</c:v>
                </c:pt>
                <c:pt idx="718">
                  <c:v>13.825884279856041</c:v>
                </c:pt>
                <c:pt idx="719">
                  <c:v>13.926174457134614</c:v>
                </c:pt>
                <c:pt idx="720">
                  <c:v>14.126754811691763</c:v>
                </c:pt>
              </c:numCache>
            </c:numRef>
          </c:yVal>
          <c:smooth val="1"/>
        </c:ser>
        <c:ser>
          <c:idx val="13"/>
          <c:order val="11"/>
          <c:spPr>
            <a:ln w="19050"/>
          </c:spPr>
          <c:marker>
            <c:symbol val="none"/>
          </c:marker>
          <c:xVal>
            <c:numRef>
              <c:f>Sheet2!$C$4:$C$724</c:f>
              <c:numCache>
                <c:formatCode>General</c:formatCode>
                <c:ptCount val="721"/>
                <c:pt idx="0">
                  <c:v>41278.291666666701</c:v>
                </c:pt>
                <c:pt idx="1">
                  <c:v>41278.292361111096</c:v>
                </c:pt>
                <c:pt idx="2">
                  <c:v>41278.293055555601</c:v>
                </c:pt>
                <c:pt idx="3">
                  <c:v>41278.293749999997</c:v>
                </c:pt>
                <c:pt idx="4">
                  <c:v>41278.2944444444</c:v>
                </c:pt>
                <c:pt idx="5">
                  <c:v>41278.295138888898</c:v>
                </c:pt>
                <c:pt idx="6">
                  <c:v>41278.295833333301</c:v>
                </c:pt>
                <c:pt idx="7">
                  <c:v>41278.296527777798</c:v>
                </c:pt>
                <c:pt idx="8">
                  <c:v>41278.297222222202</c:v>
                </c:pt>
                <c:pt idx="9">
                  <c:v>41278.297916666699</c:v>
                </c:pt>
                <c:pt idx="10">
                  <c:v>41278.298611111102</c:v>
                </c:pt>
                <c:pt idx="11">
                  <c:v>41278.2993055556</c:v>
                </c:pt>
                <c:pt idx="12">
                  <c:v>41278.300000000003</c:v>
                </c:pt>
                <c:pt idx="13">
                  <c:v>41278.300694444399</c:v>
                </c:pt>
                <c:pt idx="14">
                  <c:v>41278.301388888904</c:v>
                </c:pt>
                <c:pt idx="15">
                  <c:v>41278.302083333299</c:v>
                </c:pt>
                <c:pt idx="16">
                  <c:v>41278.302777777797</c:v>
                </c:pt>
                <c:pt idx="17">
                  <c:v>41278.3034722222</c:v>
                </c:pt>
                <c:pt idx="18">
                  <c:v>41278.304166666698</c:v>
                </c:pt>
                <c:pt idx="19">
                  <c:v>41278.304861111101</c:v>
                </c:pt>
                <c:pt idx="20">
                  <c:v>41278.305555555598</c:v>
                </c:pt>
                <c:pt idx="21">
                  <c:v>41278.306250000001</c:v>
                </c:pt>
                <c:pt idx="22">
                  <c:v>41278.306944444397</c:v>
                </c:pt>
                <c:pt idx="23">
                  <c:v>41278.307638888902</c:v>
                </c:pt>
                <c:pt idx="24">
                  <c:v>41278.308333333298</c:v>
                </c:pt>
                <c:pt idx="25">
                  <c:v>41278.309027777803</c:v>
                </c:pt>
                <c:pt idx="26">
                  <c:v>41278.309722222199</c:v>
                </c:pt>
                <c:pt idx="27">
                  <c:v>41278.310416666704</c:v>
                </c:pt>
                <c:pt idx="28">
                  <c:v>41278.311111111099</c:v>
                </c:pt>
                <c:pt idx="29">
                  <c:v>41278.311805555597</c:v>
                </c:pt>
                <c:pt idx="30">
                  <c:v>41278.3125</c:v>
                </c:pt>
                <c:pt idx="31">
                  <c:v>41278.313194444403</c:v>
                </c:pt>
                <c:pt idx="32">
                  <c:v>41278.313888888901</c:v>
                </c:pt>
                <c:pt idx="33">
                  <c:v>41278.314583333296</c:v>
                </c:pt>
                <c:pt idx="34">
                  <c:v>41278.315277777801</c:v>
                </c:pt>
                <c:pt idx="35">
                  <c:v>41278.315972222197</c:v>
                </c:pt>
                <c:pt idx="36">
                  <c:v>41278.316666666702</c:v>
                </c:pt>
                <c:pt idx="37">
                  <c:v>41278.317361111098</c:v>
                </c:pt>
                <c:pt idx="38">
                  <c:v>41278.318055555603</c:v>
                </c:pt>
                <c:pt idx="39">
                  <c:v>41278.318749999999</c:v>
                </c:pt>
                <c:pt idx="40">
                  <c:v>41278.319444444402</c:v>
                </c:pt>
                <c:pt idx="41">
                  <c:v>41278.320138888899</c:v>
                </c:pt>
                <c:pt idx="42">
                  <c:v>41278.320833333302</c:v>
                </c:pt>
                <c:pt idx="43">
                  <c:v>41278.3215277778</c:v>
                </c:pt>
                <c:pt idx="44">
                  <c:v>41278.322222222203</c:v>
                </c:pt>
                <c:pt idx="45">
                  <c:v>41278.322916666701</c:v>
                </c:pt>
                <c:pt idx="46">
                  <c:v>41278.323611111096</c:v>
                </c:pt>
                <c:pt idx="47">
                  <c:v>41278.324305555601</c:v>
                </c:pt>
                <c:pt idx="48">
                  <c:v>41278.324999999997</c:v>
                </c:pt>
                <c:pt idx="49">
                  <c:v>41278.3256944444</c:v>
                </c:pt>
                <c:pt idx="50">
                  <c:v>41278.326388888898</c:v>
                </c:pt>
                <c:pt idx="51">
                  <c:v>41278.327083333301</c:v>
                </c:pt>
                <c:pt idx="52">
                  <c:v>41278.327777777798</c:v>
                </c:pt>
                <c:pt idx="53">
                  <c:v>41278.328472222202</c:v>
                </c:pt>
                <c:pt idx="54">
                  <c:v>41278.329166666699</c:v>
                </c:pt>
                <c:pt idx="55">
                  <c:v>41278.329861111102</c:v>
                </c:pt>
                <c:pt idx="56">
                  <c:v>41278.3305555556</c:v>
                </c:pt>
                <c:pt idx="57">
                  <c:v>41278.331250000003</c:v>
                </c:pt>
                <c:pt idx="58">
                  <c:v>41278.331944444399</c:v>
                </c:pt>
                <c:pt idx="59">
                  <c:v>41278.332638888904</c:v>
                </c:pt>
                <c:pt idx="60">
                  <c:v>41278.333333333299</c:v>
                </c:pt>
                <c:pt idx="61">
                  <c:v>41278.334027777797</c:v>
                </c:pt>
                <c:pt idx="62">
                  <c:v>41278.3347222222</c:v>
                </c:pt>
                <c:pt idx="63">
                  <c:v>41278.335416666698</c:v>
                </c:pt>
                <c:pt idx="64">
                  <c:v>41278.336111111101</c:v>
                </c:pt>
                <c:pt idx="65">
                  <c:v>41278.336805555598</c:v>
                </c:pt>
                <c:pt idx="66">
                  <c:v>41278.337500000001</c:v>
                </c:pt>
                <c:pt idx="67">
                  <c:v>41278.338194444397</c:v>
                </c:pt>
                <c:pt idx="68">
                  <c:v>41278.338888888902</c:v>
                </c:pt>
                <c:pt idx="69">
                  <c:v>41278.339583333298</c:v>
                </c:pt>
                <c:pt idx="70">
                  <c:v>41278.340277777803</c:v>
                </c:pt>
                <c:pt idx="71">
                  <c:v>41278.340972222199</c:v>
                </c:pt>
                <c:pt idx="72">
                  <c:v>41278.341666666704</c:v>
                </c:pt>
                <c:pt idx="73">
                  <c:v>41278.342361111099</c:v>
                </c:pt>
                <c:pt idx="74">
                  <c:v>41278.343055555597</c:v>
                </c:pt>
                <c:pt idx="75">
                  <c:v>41278.34375</c:v>
                </c:pt>
                <c:pt idx="76">
                  <c:v>41278.344444444403</c:v>
                </c:pt>
                <c:pt idx="77">
                  <c:v>41278.345138888901</c:v>
                </c:pt>
                <c:pt idx="78">
                  <c:v>41278.345833333296</c:v>
                </c:pt>
                <c:pt idx="79">
                  <c:v>41278.346527777801</c:v>
                </c:pt>
                <c:pt idx="80">
                  <c:v>41278.347222222197</c:v>
                </c:pt>
                <c:pt idx="81">
                  <c:v>41278.347916666702</c:v>
                </c:pt>
                <c:pt idx="82">
                  <c:v>41278.348611111098</c:v>
                </c:pt>
                <c:pt idx="83">
                  <c:v>41278.349305555603</c:v>
                </c:pt>
                <c:pt idx="84">
                  <c:v>41278.35</c:v>
                </c:pt>
                <c:pt idx="85">
                  <c:v>41278.350694444402</c:v>
                </c:pt>
                <c:pt idx="86">
                  <c:v>41278.351388888899</c:v>
                </c:pt>
                <c:pt idx="87">
                  <c:v>41278.352083333302</c:v>
                </c:pt>
                <c:pt idx="88">
                  <c:v>41278.3527777778</c:v>
                </c:pt>
                <c:pt idx="89">
                  <c:v>41278.353472222203</c:v>
                </c:pt>
                <c:pt idx="90">
                  <c:v>41278.354166666701</c:v>
                </c:pt>
                <c:pt idx="91">
                  <c:v>41278.354861111096</c:v>
                </c:pt>
                <c:pt idx="92">
                  <c:v>41278.355555555601</c:v>
                </c:pt>
                <c:pt idx="93">
                  <c:v>41278.356249999997</c:v>
                </c:pt>
                <c:pt idx="94">
                  <c:v>41278.3569444444</c:v>
                </c:pt>
                <c:pt idx="95">
                  <c:v>41278.357638888898</c:v>
                </c:pt>
                <c:pt idx="96">
                  <c:v>41278.358333333301</c:v>
                </c:pt>
                <c:pt idx="97">
                  <c:v>41278.359027777798</c:v>
                </c:pt>
                <c:pt idx="98">
                  <c:v>41278.359722222202</c:v>
                </c:pt>
                <c:pt idx="99">
                  <c:v>41278.360416666699</c:v>
                </c:pt>
                <c:pt idx="100">
                  <c:v>41278.361111111102</c:v>
                </c:pt>
                <c:pt idx="101">
                  <c:v>41278.3618055556</c:v>
                </c:pt>
                <c:pt idx="102">
                  <c:v>41278.362500000003</c:v>
                </c:pt>
                <c:pt idx="103">
                  <c:v>41278.363194444399</c:v>
                </c:pt>
                <c:pt idx="104">
                  <c:v>41278.363888888904</c:v>
                </c:pt>
                <c:pt idx="105">
                  <c:v>41278.364583333299</c:v>
                </c:pt>
                <c:pt idx="106">
                  <c:v>41278.365277777797</c:v>
                </c:pt>
                <c:pt idx="107">
                  <c:v>41278.3659722222</c:v>
                </c:pt>
                <c:pt idx="108">
                  <c:v>41278.366666666698</c:v>
                </c:pt>
                <c:pt idx="109">
                  <c:v>41278.367361111101</c:v>
                </c:pt>
                <c:pt idx="110">
                  <c:v>41278.368055555598</c:v>
                </c:pt>
                <c:pt idx="111">
                  <c:v>41278.368750000001</c:v>
                </c:pt>
                <c:pt idx="112">
                  <c:v>41278.369444444397</c:v>
                </c:pt>
                <c:pt idx="113">
                  <c:v>41278.370138888902</c:v>
                </c:pt>
                <c:pt idx="114">
                  <c:v>41278.370833333298</c:v>
                </c:pt>
                <c:pt idx="115">
                  <c:v>41278.371527777803</c:v>
                </c:pt>
                <c:pt idx="116">
                  <c:v>41278.372222222199</c:v>
                </c:pt>
                <c:pt idx="117">
                  <c:v>41278.372916666704</c:v>
                </c:pt>
                <c:pt idx="118">
                  <c:v>41278.373611111099</c:v>
                </c:pt>
                <c:pt idx="119">
                  <c:v>41278.374305555597</c:v>
                </c:pt>
                <c:pt idx="120">
                  <c:v>41278.375</c:v>
                </c:pt>
                <c:pt idx="121">
                  <c:v>41278.375694444403</c:v>
                </c:pt>
                <c:pt idx="122">
                  <c:v>41278.376388888901</c:v>
                </c:pt>
                <c:pt idx="123">
                  <c:v>41278.377083333296</c:v>
                </c:pt>
                <c:pt idx="124">
                  <c:v>41278.377777777801</c:v>
                </c:pt>
                <c:pt idx="125">
                  <c:v>41278.378472222197</c:v>
                </c:pt>
                <c:pt idx="126">
                  <c:v>41278.379166666702</c:v>
                </c:pt>
                <c:pt idx="127">
                  <c:v>41278.379861111098</c:v>
                </c:pt>
                <c:pt idx="128">
                  <c:v>41278.380555555603</c:v>
                </c:pt>
                <c:pt idx="129">
                  <c:v>41278.381249999999</c:v>
                </c:pt>
                <c:pt idx="130">
                  <c:v>41278.381944444402</c:v>
                </c:pt>
                <c:pt idx="131">
                  <c:v>41278.382638888899</c:v>
                </c:pt>
                <c:pt idx="132">
                  <c:v>41278.383333333302</c:v>
                </c:pt>
                <c:pt idx="133">
                  <c:v>41278.3840277778</c:v>
                </c:pt>
                <c:pt idx="134">
                  <c:v>41278.384722222203</c:v>
                </c:pt>
                <c:pt idx="135">
                  <c:v>41278.385416666701</c:v>
                </c:pt>
                <c:pt idx="136">
                  <c:v>41278.386111111096</c:v>
                </c:pt>
                <c:pt idx="137">
                  <c:v>41278.386805555601</c:v>
                </c:pt>
                <c:pt idx="138">
                  <c:v>41278.387499999997</c:v>
                </c:pt>
                <c:pt idx="139">
                  <c:v>41278.3881944444</c:v>
                </c:pt>
                <c:pt idx="140">
                  <c:v>41278.388888888898</c:v>
                </c:pt>
                <c:pt idx="141">
                  <c:v>41278.389583333301</c:v>
                </c:pt>
                <c:pt idx="142">
                  <c:v>41278.390277777798</c:v>
                </c:pt>
                <c:pt idx="143">
                  <c:v>41278.390972222202</c:v>
                </c:pt>
                <c:pt idx="144">
                  <c:v>41278.391666666699</c:v>
                </c:pt>
                <c:pt idx="145">
                  <c:v>41278.392361111102</c:v>
                </c:pt>
                <c:pt idx="146">
                  <c:v>41278.3930555556</c:v>
                </c:pt>
                <c:pt idx="147">
                  <c:v>41278.393750000003</c:v>
                </c:pt>
                <c:pt idx="148">
                  <c:v>41278.394444444399</c:v>
                </c:pt>
                <c:pt idx="149">
                  <c:v>41278.395138888904</c:v>
                </c:pt>
                <c:pt idx="150">
                  <c:v>41278.395833333299</c:v>
                </c:pt>
                <c:pt idx="151">
                  <c:v>41278.396527777797</c:v>
                </c:pt>
                <c:pt idx="152">
                  <c:v>41278.3972222222</c:v>
                </c:pt>
                <c:pt idx="153">
                  <c:v>41278.397916666698</c:v>
                </c:pt>
                <c:pt idx="154">
                  <c:v>41278.398611111101</c:v>
                </c:pt>
                <c:pt idx="155">
                  <c:v>41278.399305555598</c:v>
                </c:pt>
                <c:pt idx="156">
                  <c:v>41278.400000000001</c:v>
                </c:pt>
                <c:pt idx="157">
                  <c:v>41278.400694444397</c:v>
                </c:pt>
                <c:pt idx="158">
                  <c:v>41278.401388888902</c:v>
                </c:pt>
                <c:pt idx="159">
                  <c:v>41278.402083333298</c:v>
                </c:pt>
                <c:pt idx="160">
                  <c:v>41278.402777777803</c:v>
                </c:pt>
                <c:pt idx="161">
                  <c:v>41278.403472222199</c:v>
                </c:pt>
                <c:pt idx="162">
                  <c:v>41278.404166666704</c:v>
                </c:pt>
                <c:pt idx="163">
                  <c:v>41278.404861111099</c:v>
                </c:pt>
                <c:pt idx="164">
                  <c:v>41278.405555555597</c:v>
                </c:pt>
                <c:pt idx="165">
                  <c:v>41278.40625</c:v>
                </c:pt>
                <c:pt idx="166">
                  <c:v>41278.406944444403</c:v>
                </c:pt>
                <c:pt idx="167">
                  <c:v>41278.407638888901</c:v>
                </c:pt>
                <c:pt idx="168">
                  <c:v>41278.408333333296</c:v>
                </c:pt>
                <c:pt idx="169">
                  <c:v>41278.409027777801</c:v>
                </c:pt>
                <c:pt idx="170">
                  <c:v>41278.409722222197</c:v>
                </c:pt>
                <c:pt idx="171">
                  <c:v>41278.410416666702</c:v>
                </c:pt>
                <c:pt idx="172">
                  <c:v>41278.411111111098</c:v>
                </c:pt>
                <c:pt idx="173">
                  <c:v>41278.411805555603</c:v>
                </c:pt>
                <c:pt idx="174">
                  <c:v>41278.412499999999</c:v>
                </c:pt>
                <c:pt idx="175">
                  <c:v>41278.413194444402</c:v>
                </c:pt>
                <c:pt idx="176">
                  <c:v>41278.413888888899</c:v>
                </c:pt>
                <c:pt idx="177">
                  <c:v>41278.414583333302</c:v>
                </c:pt>
                <c:pt idx="178">
                  <c:v>41278.4152777778</c:v>
                </c:pt>
                <c:pt idx="179">
                  <c:v>41278.415972222203</c:v>
                </c:pt>
                <c:pt idx="180">
                  <c:v>41278.416666666701</c:v>
                </c:pt>
                <c:pt idx="181">
                  <c:v>41278.417361111096</c:v>
                </c:pt>
                <c:pt idx="182">
                  <c:v>41278.418055555601</c:v>
                </c:pt>
                <c:pt idx="183">
                  <c:v>41278.418749999997</c:v>
                </c:pt>
                <c:pt idx="184">
                  <c:v>41278.4194444444</c:v>
                </c:pt>
                <c:pt idx="185">
                  <c:v>41278.420138888898</c:v>
                </c:pt>
                <c:pt idx="186">
                  <c:v>41278.420833333301</c:v>
                </c:pt>
                <c:pt idx="187">
                  <c:v>41278.421527777798</c:v>
                </c:pt>
                <c:pt idx="188">
                  <c:v>41278.422222222202</c:v>
                </c:pt>
                <c:pt idx="189">
                  <c:v>41278.422916666699</c:v>
                </c:pt>
                <c:pt idx="190">
                  <c:v>41278.423611111102</c:v>
                </c:pt>
                <c:pt idx="191">
                  <c:v>41278.4243055556</c:v>
                </c:pt>
                <c:pt idx="192">
                  <c:v>41278.425000000003</c:v>
                </c:pt>
                <c:pt idx="193">
                  <c:v>41278.425694444399</c:v>
                </c:pt>
                <c:pt idx="194">
                  <c:v>41278.426388888904</c:v>
                </c:pt>
                <c:pt idx="195">
                  <c:v>41278.427083333299</c:v>
                </c:pt>
                <c:pt idx="196">
                  <c:v>41278.427777777797</c:v>
                </c:pt>
                <c:pt idx="197">
                  <c:v>41278.4284722222</c:v>
                </c:pt>
                <c:pt idx="198">
                  <c:v>41278.429166666698</c:v>
                </c:pt>
                <c:pt idx="199">
                  <c:v>41278.429861111101</c:v>
                </c:pt>
                <c:pt idx="200">
                  <c:v>41278.430555555598</c:v>
                </c:pt>
                <c:pt idx="201">
                  <c:v>41278.431250000001</c:v>
                </c:pt>
                <c:pt idx="202">
                  <c:v>41278.431944444397</c:v>
                </c:pt>
                <c:pt idx="203">
                  <c:v>41278.432638888902</c:v>
                </c:pt>
                <c:pt idx="204">
                  <c:v>41278.433333333298</c:v>
                </c:pt>
                <c:pt idx="205">
                  <c:v>41278.434027777803</c:v>
                </c:pt>
                <c:pt idx="206">
                  <c:v>41278.434722222199</c:v>
                </c:pt>
                <c:pt idx="207">
                  <c:v>41278.435416666704</c:v>
                </c:pt>
                <c:pt idx="208">
                  <c:v>41278.436111111099</c:v>
                </c:pt>
                <c:pt idx="209">
                  <c:v>41278.436805555597</c:v>
                </c:pt>
                <c:pt idx="210">
                  <c:v>41278.4375</c:v>
                </c:pt>
                <c:pt idx="211">
                  <c:v>41278.438194444403</c:v>
                </c:pt>
                <c:pt idx="212">
                  <c:v>41278.438888888901</c:v>
                </c:pt>
                <c:pt idx="213">
                  <c:v>41278.439583333296</c:v>
                </c:pt>
                <c:pt idx="214">
                  <c:v>41278.440277777801</c:v>
                </c:pt>
                <c:pt idx="215">
                  <c:v>41278.440972222197</c:v>
                </c:pt>
                <c:pt idx="216">
                  <c:v>41278.441666666702</c:v>
                </c:pt>
                <c:pt idx="217">
                  <c:v>41278.442361111098</c:v>
                </c:pt>
                <c:pt idx="218">
                  <c:v>41278.443055555603</c:v>
                </c:pt>
                <c:pt idx="219">
                  <c:v>41278.443749999999</c:v>
                </c:pt>
                <c:pt idx="220">
                  <c:v>41278.444444444402</c:v>
                </c:pt>
                <c:pt idx="221">
                  <c:v>41278.445138888899</c:v>
                </c:pt>
                <c:pt idx="222">
                  <c:v>41278.445833333302</c:v>
                </c:pt>
                <c:pt idx="223">
                  <c:v>41278.4465277778</c:v>
                </c:pt>
                <c:pt idx="224">
                  <c:v>41278.447222222203</c:v>
                </c:pt>
                <c:pt idx="225">
                  <c:v>41278.447916666701</c:v>
                </c:pt>
                <c:pt idx="226">
                  <c:v>41278.448611111096</c:v>
                </c:pt>
                <c:pt idx="227">
                  <c:v>41278.449305555601</c:v>
                </c:pt>
                <c:pt idx="228">
                  <c:v>41278.449999999997</c:v>
                </c:pt>
                <c:pt idx="229">
                  <c:v>41278.4506944444</c:v>
                </c:pt>
                <c:pt idx="230">
                  <c:v>41278.451388888898</c:v>
                </c:pt>
                <c:pt idx="231">
                  <c:v>41278.452083333301</c:v>
                </c:pt>
                <c:pt idx="232">
                  <c:v>41278.452777777798</c:v>
                </c:pt>
                <c:pt idx="233">
                  <c:v>41278.453472222202</c:v>
                </c:pt>
                <c:pt idx="234">
                  <c:v>41278.454166666699</c:v>
                </c:pt>
                <c:pt idx="235">
                  <c:v>41278.454861111102</c:v>
                </c:pt>
                <c:pt idx="236">
                  <c:v>41278.4555555556</c:v>
                </c:pt>
                <c:pt idx="237">
                  <c:v>41278.456250000003</c:v>
                </c:pt>
                <c:pt idx="238">
                  <c:v>41278.456944444399</c:v>
                </c:pt>
                <c:pt idx="239">
                  <c:v>41278.457638888904</c:v>
                </c:pt>
                <c:pt idx="240">
                  <c:v>41278.458333333299</c:v>
                </c:pt>
                <c:pt idx="241">
                  <c:v>41278.459027777797</c:v>
                </c:pt>
                <c:pt idx="242">
                  <c:v>41278.4597222222</c:v>
                </c:pt>
                <c:pt idx="243">
                  <c:v>41278.460416666698</c:v>
                </c:pt>
                <c:pt idx="244">
                  <c:v>41278.461111111101</c:v>
                </c:pt>
                <c:pt idx="245">
                  <c:v>41278.461805555598</c:v>
                </c:pt>
                <c:pt idx="246">
                  <c:v>41278.462500000001</c:v>
                </c:pt>
                <c:pt idx="247">
                  <c:v>41278.463194444397</c:v>
                </c:pt>
                <c:pt idx="248">
                  <c:v>41278.463888888902</c:v>
                </c:pt>
                <c:pt idx="249">
                  <c:v>41278.464583333298</c:v>
                </c:pt>
                <c:pt idx="250">
                  <c:v>41278.465277777803</c:v>
                </c:pt>
                <c:pt idx="251">
                  <c:v>41278.465972222199</c:v>
                </c:pt>
                <c:pt idx="252">
                  <c:v>41278.466666666704</c:v>
                </c:pt>
                <c:pt idx="253">
                  <c:v>41278.467361111099</c:v>
                </c:pt>
                <c:pt idx="254">
                  <c:v>41278.468055555597</c:v>
                </c:pt>
                <c:pt idx="255">
                  <c:v>41278.46875</c:v>
                </c:pt>
                <c:pt idx="256">
                  <c:v>41278.469444444403</c:v>
                </c:pt>
                <c:pt idx="257">
                  <c:v>41278.470138888901</c:v>
                </c:pt>
                <c:pt idx="258">
                  <c:v>41278.470833333296</c:v>
                </c:pt>
                <c:pt idx="259">
                  <c:v>41278.471527777801</c:v>
                </c:pt>
                <c:pt idx="260">
                  <c:v>41278.472222222197</c:v>
                </c:pt>
                <c:pt idx="261">
                  <c:v>41278.472916666702</c:v>
                </c:pt>
                <c:pt idx="262">
                  <c:v>41278.473611111098</c:v>
                </c:pt>
                <c:pt idx="263">
                  <c:v>41278.474305555603</c:v>
                </c:pt>
                <c:pt idx="264">
                  <c:v>41278.474999999999</c:v>
                </c:pt>
                <c:pt idx="265">
                  <c:v>41278.475694444402</c:v>
                </c:pt>
                <c:pt idx="266">
                  <c:v>41278.476388888899</c:v>
                </c:pt>
                <c:pt idx="267">
                  <c:v>41278.477083333302</c:v>
                </c:pt>
                <c:pt idx="268">
                  <c:v>41278.4777777778</c:v>
                </c:pt>
                <c:pt idx="269">
                  <c:v>41278.478472222203</c:v>
                </c:pt>
                <c:pt idx="270">
                  <c:v>41278.479166666701</c:v>
                </c:pt>
                <c:pt idx="271">
                  <c:v>41278.479861111096</c:v>
                </c:pt>
                <c:pt idx="272">
                  <c:v>41278.480555555601</c:v>
                </c:pt>
                <c:pt idx="273">
                  <c:v>41278.481249999997</c:v>
                </c:pt>
                <c:pt idx="274">
                  <c:v>41278.4819444444</c:v>
                </c:pt>
                <c:pt idx="275">
                  <c:v>41278.482638888898</c:v>
                </c:pt>
                <c:pt idx="276">
                  <c:v>41278.483333333301</c:v>
                </c:pt>
                <c:pt idx="277">
                  <c:v>41278.484027777798</c:v>
                </c:pt>
                <c:pt idx="278">
                  <c:v>41278.484722222202</c:v>
                </c:pt>
                <c:pt idx="279">
                  <c:v>41278.485416666699</c:v>
                </c:pt>
                <c:pt idx="280">
                  <c:v>41278.486111111102</c:v>
                </c:pt>
                <c:pt idx="281">
                  <c:v>41278.4868055556</c:v>
                </c:pt>
                <c:pt idx="282">
                  <c:v>41278.487500000003</c:v>
                </c:pt>
                <c:pt idx="283">
                  <c:v>41278.488194444399</c:v>
                </c:pt>
                <c:pt idx="284">
                  <c:v>41278.488888888904</c:v>
                </c:pt>
                <c:pt idx="285">
                  <c:v>41278.489583333299</c:v>
                </c:pt>
                <c:pt idx="286">
                  <c:v>41278.490277777797</c:v>
                </c:pt>
                <c:pt idx="287">
                  <c:v>41278.4909722222</c:v>
                </c:pt>
                <c:pt idx="288">
                  <c:v>41278.491666666698</c:v>
                </c:pt>
                <c:pt idx="289">
                  <c:v>41278.492361111101</c:v>
                </c:pt>
                <c:pt idx="290">
                  <c:v>41278.493055555598</c:v>
                </c:pt>
                <c:pt idx="291">
                  <c:v>41278.493750000001</c:v>
                </c:pt>
                <c:pt idx="292">
                  <c:v>41278.494444444397</c:v>
                </c:pt>
                <c:pt idx="293">
                  <c:v>41278.495138888902</c:v>
                </c:pt>
                <c:pt idx="294">
                  <c:v>41278.495833333298</c:v>
                </c:pt>
                <c:pt idx="295">
                  <c:v>41278.496527777803</c:v>
                </c:pt>
                <c:pt idx="296">
                  <c:v>41278.497222222199</c:v>
                </c:pt>
                <c:pt idx="297">
                  <c:v>41278.497916666704</c:v>
                </c:pt>
                <c:pt idx="298">
                  <c:v>41278.498611111099</c:v>
                </c:pt>
                <c:pt idx="299">
                  <c:v>41278.499305555597</c:v>
                </c:pt>
                <c:pt idx="300">
                  <c:v>41278.5</c:v>
                </c:pt>
                <c:pt idx="301">
                  <c:v>41278.500694444403</c:v>
                </c:pt>
                <c:pt idx="302">
                  <c:v>41278.501388888901</c:v>
                </c:pt>
                <c:pt idx="303">
                  <c:v>41278.502083333296</c:v>
                </c:pt>
                <c:pt idx="304">
                  <c:v>41278.502777777801</c:v>
                </c:pt>
                <c:pt idx="305">
                  <c:v>41278.503472222197</c:v>
                </c:pt>
                <c:pt idx="306">
                  <c:v>41278.504166666702</c:v>
                </c:pt>
                <c:pt idx="307">
                  <c:v>41278.504861111098</c:v>
                </c:pt>
                <c:pt idx="308">
                  <c:v>41278.505555555603</c:v>
                </c:pt>
                <c:pt idx="309">
                  <c:v>41278.506249999999</c:v>
                </c:pt>
                <c:pt idx="310">
                  <c:v>41278.506944444402</c:v>
                </c:pt>
                <c:pt idx="311">
                  <c:v>41278.507638888899</c:v>
                </c:pt>
                <c:pt idx="312">
                  <c:v>41278.508333333302</c:v>
                </c:pt>
                <c:pt idx="313">
                  <c:v>41278.5090277778</c:v>
                </c:pt>
                <c:pt idx="314">
                  <c:v>41278.509722222203</c:v>
                </c:pt>
                <c:pt idx="315">
                  <c:v>41278.510416666701</c:v>
                </c:pt>
                <c:pt idx="316">
                  <c:v>41278.511111111096</c:v>
                </c:pt>
                <c:pt idx="317">
                  <c:v>41278.511805555601</c:v>
                </c:pt>
                <c:pt idx="318">
                  <c:v>41278.512499999997</c:v>
                </c:pt>
                <c:pt idx="319">
                  <c:v>41278.5131944444</c:v>
                </c:pt>
                <c:pt idx="320">
                  <c:v>41278.513888888898</c:v>
                </c:pt>
                <c:pt idx="321">
                  <c:v>41278.514583333301</c:v>
                </c:pt>
                <c:pt idx="322">
                  <c:v>41278.515277777798</c:v>
                </c:pt>
                <c:pt idx="323">
                  <c:v>41278.515972222202</c:v>
                </c:pt>
                <c:pt idx="324">
                  <c:v>41278.516666666699</c:v>
                </c:pt>
                <c:pt idx="325">
                  <c:v>41278.517361111102</c:v>
                </c:pt>
                <c:pt idx="326">
                  <c:v>41278.5180555556</c:v>
                </c:pt>
                <c:pt idx="327">
                  <c:v>41278.518750000003</c:v>
                </c:pt>
                <c:pt idx="328">
                  <c:v>41278.519444444399</c:v>
                </c:pt>
                <c:pt idx="329">
                  <c:v>41278.520138888904</c:v>
                </c:pt>
                <c:pt idx="330">
                  <c:v>41278.520833333299</c:v>
                </c:pt>
                <c:pt idx="331">
                  <c:v>41278.521527777797</c:v>
                </c:pt>
                <c:pt idx="332">
                  <c:v>41278.5222222222</c:v>
                </c:pt>
                <c:pt idx="333">
                  <c:v>41278.522916666698</c:v>
                </c:pt>
                <c:pt idx="334">
                  <c:v>41278.523611111101</c:v>
                </c:pt>
                <c:pt idx="335">
                  <c:v>41278.524305555598</c:v>
                </c:pt>
                <c:pt idx="336">
                  <c:v>41278.525000000001</c:v>
                </c:pt>
                <c:pt idx="337">
                  <c:v>41278.525694444397</c:v>
                </c:pt>
                <c:pt idx="338">
                  <c:v>41278.526388888902</c:v>
                </c:pt>
                <c:pt idx="339">
                  <c:v>41278.527083333298</c:v>
                </c:pt>
                <c:pt idx="340">
                  <c:v>41278.527777777803</c:v>
                </c:pt>
                <c:pt idx="341">
                  <c:v>41278.528472222199</c:v>
                </c:pt>
                <c:pt idx="342">
                  <c:v>41278.529166666704</c:v>
                </c:pt>
                <c:pt idx="343">
                  <c:v>41278.529861111099</c:v>
                </c:pt>
                <c:pt idx="344">
                  <c:v>41278.530555555597</c:v>
                </c:pt>
                <c:pt idx="345">
                  <c:v>41278.53125</c:v>
                </c:pt>
                <c:pt idx="346">
                  <c:v>41278.531944444403</c:v>
                </c:pt>
                <c:pt idx="347">
                  <c:v>41278.532638888901</c:v>
                </c:pt>
                <c:pt idx="348">
                  <c:v>41278.533333333296</c:v>
                </c:pt>
                <c:pt idx="349">
                  <c:v>41278.534027777801</c:v>
                </c:pt>
                <c:pt idx="350">
                  <c:v>41278.534722222197</c:v>
                </c:pt>
                <c:pt idx="351">
                  <c:v>41278.535416666702</c:v>
                </c:pt>
                <c:pt idx="352">
                  <c:v>41278.536111111098</c:v>
                </c:pt>
                <c:pt idx="353">
                  <c:v>41278.536805555603</c:v>
                </c:pt>
                <c:pt idx="354">
                  <c:v>41278.537499999999</c:v>
                </c:pt>
                <c:pt idx="355">
                  <c:v>41278.538194444402</c:v>
                </c:pt>
                <c:pt idx="356">
                  <c:v>41278.538888888899</c:v>
                </c:pt>
                <c:pt idx="357">
                  <c:v>41278.539583333302</c:v>
                </c:pt>
                <c:pt idx="358">
                  <c:v>41278.5402777778</c:v>
                </c:pt>
                <c:pt idx="359">
                  <c:v>41278.540972222203</c:v>
                </c:pt>
                <c:pt idx="360">
                  <c:v>41278.541666666701</c:v>
                </c:pt>
                <c:pt idx="361">
                  <c:v>41278.542361111096</c:v>
                </c:pt>
                <c:pt idx="362">
                  <c:v>41278.543055555601</c:v>
                </c:pt>
                <c:pt idx="363">
                  <c:v>41278.543749999997</c:v>
                </c:pt>
                <c:pt idx="364">
                  <c:v>41278.5444444444</c:v>
                </c:pt>
                <c:pt idx="365">
                  <c:v>41278.545138888898</c:v>
                </c:pt>
                <c:pt idx="366">
                  <c:v>41278.545833333301</c:v>
                </c:pt>
                <c:pt idx="367">
                  <c:v>41278.546527777798</c:v>
                </c:pt>
                <c:pt idx="368">
                  <c:v>41278.547222222202</c:v>
                </c:pt>
                <c:pt idx="369">
                  <c:v>41278.547916666699</c:v>
                </c:pt>
                <c:pt idx="370">
                  <c:v>41278.548611111102</c:v>
                </c:pt>
                <c:pt idx="371">
                  <c:v>41278.5493055556</c:v>
                </c:pt>
                <c:pt idx="372">
                  <c:v>41278.550000000003</c:v>
                </c:pt>
                <c:pt idx="373">
                  <c:v>41278.550694444399</c:v>
                </c:pt>
                <c:pt idx="374">
                  <c:v>41278.551388888904</c:v>
                </c:pt>
                <c:pt idx="375">
                  <c:v>41278.552083333299</c:v>
                </c:pt>
                <c:pt idx="376">
                  <c:v>41278.552777777797</c:v>
                </c:pt>
                <c:pt idx="377">
                  <c:v>41278.5534722222</c:v>
                </c:pt>
                <c:pt idx="378">
                  <c:v>41278.554166666698</c:v>
                </c:pt>
                <c:pt idx="379">
                  <c:v>41278.554861111101</c:v>
                </c:pt>
                <c:pt idx="380">
                  <c:v>41278.555555555598</c:v>
                </c:pt>
                <c:pt idx="381">
                  <c:v>41278.556250000001</c:v>
                </c:pt>
                <c:pt idx="382">
                  <c:v>41278.556944444397</c:v>
                </c:pt>
                <c:pt idx="383">
                  <c:v>41278.557638888902</c:v>
                </c:pt>
                <c:pt idx="384">
                  <c:v>41278.558333333298</c:v>
                </c:pt>
                <c:pt idx="385">
                  <c:v>41278.559027777803</c:v>
                </c:pt>
                <c:pt idx="386">
                  <c:v>41278.559722222199</c:v>
                </c:pt>
                <c:pt idx="387">
                  <c:v>41278.560416666704</c:v>
                </c:pt>
                <c:pt idx="388">
                  <c:v>41278.561111111099</c:v>
                </c:pt>
                <c:pt idx="389">
                  <c:v>41278.561805555597</c:v>
                </c:pt>
                <c:pt idx="390">
                  <c:v>41278.5625</c:v>
                </c:pt>
                <c:pt idx="391">
                  <c:v>41278.563194444403</c:v>
                </c:pt>
                <c:pt idx="392">
                  <c:v>41278.563888888901</c:v>
                </c:pt>
                <c:pt idx="393">
                  <c:v>41278.564583333296</c:v>
                </c:pt>
                <c:pt idx="394">
                  <c:v>41278.565277777801</c:v>
                </c:pt>
                <c:pt idx="395">
                  <c:v>41278.565972222197</c:v>
                </c:pt>
                <c:pt idx="396">
                  <c:v>41278.566666666702</c:v>
                </c:pt>
                <c:pt idx="397">
                  <c:v>41278.567361111098</c:v>
                </c:pt>
                <c:pt idx="398">
                  <c:v>41278.568055555603</c:v>
                </c:pt>
                <c:pt idx="399">
                  <c:v>41278.568749999999</c:v>
                </c:pt>
                <c:pt idx="400">
                  <c:v>41278.569444444402</c:v>
                </c:pt>
                <c:pt idx="401">
                  <c:v>41278.570138888899</c:v>
                </c:pt>
                <c:pt idx="402">
                  <c:v>41278.570833333302</c:v>
                </c:pt>
                <c:pt idx="403">
                  <c:v>41278.5715277778</c:v>
                </c:pt>
                <c:pt idx="404">
                  <c:v>41278.572222222203</c:v>
                </c:pt>
                <c:pt idx="405">
                  <c:v>41278.572916666701</c:v>
                </c:pt>
                <c:pt idx="406">
                  <c:v>41278.573611111096</c:v>
                </c:pt>
                <c:pt idx="407">
                  <c:v>41278.574305555601</c:v>
                </c:pt>
                <c:pt idx="408">
                  <c:v>41278.574999999997</c:v>
                </c:pt>
                <c:pt idx="409">
                  <c:v>41278.5756944444</c:v>
                </c:pt>
                <c:pt idx="410">
                  <c:v>41278.576388888898</c:v>
                </c:pt>
                <c:pt idx="411">
                  <c:v>41278.577083333301</c:v>
                </c:pt>
                <c:pt idx="412">
                  <c:v>41278.577777777798</c:v>
                </c:pt>
                <c:pt idx="413">
                  <c:v>41278.578472222202</c:v>
                </c:pt>
                <c:pt idx="414">
                  <c:v>41278.579166666699</c:v>
                </c:pt>
                <c:pt idx="415">
                  <c:v>41278.579861111102</c:v>
                </c:pt>
                <c:pt idx="416">
                  <c:v>41278.5805555556</c:v>
                </c:pt>
                <c:pt idx="417">
                  <c:v>41278.581250000003</c:v>
                </c:pt>
                <c:pt idx="418">
                  <c:v>41278.581944444399</c:v>
                </c:pt>
                <c:pt idx="419">
                  <c:v>41278.582638888904</c:v>
                </c:pt>
                <c:pt idx="420">
                  <c:v>41278.583333333299</c:v>
                </c:pt>
                <c:pt idx="421">
                  <c:v>41278.584027777797</c:v>
                </c:pt>
                <c:pt idx="422">
                  <c:v>41278.5847222222</c:v>
                </c:pt>
                <c:pt idx="423">
                  <c:v>41278.585416666698</c:v>
                </c:pt>
                <c:pt idx="424">
                  <c:v>41278.586111111101</c:v>
                </c:pt>
                <c:pt idx="425">
                  <c:v>41278.586805555598</c:v>
                </c:pt>
                <c:pt idx="426">
                  <c:v>41278.587500000001</c:v>
                </c:pt>
                <c:pt idx="427">
                  <c:v>41278.588194444397</c:v>
                </c:pt>
                <c:pt idx="428">
                  <c:v>41278.588888888902</c:v>
                </c:pt>
                <c:pt idx="429">
                  <c:v>41278.589583333298</c:v>
                </c:pt>
                <c:pt idx="430">
                  <c:v>41278.590277777803</c:v>
                </c:pt>
                <c:pt idx="431">
                  <c:v>41278.590972222199</c:v>
                </c:pt>
                <c:pt idx="432">
                  <c:v>41278.591666666704</c:v>
                </c:pt>
                <c:pt idx="433">
                  <c:v>41278.592361111099</c:v>
                </c:pt>
                <c:pt idx="434">
                  <c:v>41278.593055555597</c:v>
                </c:pt>
                <c:pt idx="435">
                  <c:v>41278.59375</c:v>
                </c:pt>
                <c:pt idx="436">
                  <c:v>41278.594444444403</c:v>
                </c:pt>
                <c:pt idx="437">
                  <c:v>41278.595138888901</c:v>
                </c:pt>
                <c:pt idx="438">
                  <c:v>41278.595833333296</c:v>
                </c:pt>
                <c:pt idx="439">
                  <c:v>41278.596527777801</c:v>
                </c:pt>
                <c:pt idx="440">
                  <c:v>41278.597222222197</c:v>
                </c:pt>
                <c:pt idx="441">
                  <c:v>41278.597916666702</c:v>
                </c:pt>
                <c:pt idx="442">
                  <c:v>41278.598611111098</c:v>
                </c:pt>
                <c:pt idx="443">
                  <c:v>41278.599305555603</c:v>
                </c:pt>
                <c:pt idx="444">
                  <c:v>41278.6</c:v>
                </c:pt>
                <c:pt idx="445">
                  <c:v>41278.600694444402</c:v>
                </c:pt>
                <c:pt idx="446">
                  <c:v>41278.601388888899</c:v>
                </c:pt>
                <c:pt idx="447">
                  <c:v>41278.602083333302</c:v>
                </c:pt>
                <c:pt idx="448">
                  <c:v>41278.6027777778</c:v>
                </c:pt>
                <c:pt idx="449">
                  <c:v>41278.603472222203</c:v>
                </c:pt>
                <c:pt idx="450">
                  <c:v>41278.604166666701</c:v>
                </c:pt>
                <c:pt idx="451">
                  <c:v>41278.604861111096</c:v>
                </c:pt>
                <c:pt idx="452">
                  <c:v>41278.605555555601</c:v>
                </c:pt>
                <c:pt idx="453">
                  <c:v>41278.606249999997</c:v>
                </c:pt>
                <c:pt idx="454">
                  <c:v>41278.6069444444</c:v>
                </c:pt>
                <c:pt idx="455">
                  <c:v>41278.607638888898</c:v>
                </c:pt>
                <c:pt idx="456">
                  <c:v>41278.608333333301</c:v>
                </c:pt>
                <c:pt idx="457">
                  <c:v>41278.609027777798</c:v>
                </c:pt>
                <c:pt idx="458">
                  <c:v>41278.609722222202</c:v>
                </c:pt>
                <c:pt idx="459">
                  <c:v>41278.610416666699</c:v>
                </c:pt>
                <c:pt idx="460">
                  <c:v>41278.611111111102</c:v>
                </c:pt>
                <c:pt idx="461">
                  <c:v>41278.6118055556</c:v>
                </c:pt>
                <c:pt idx="462">
                  <c:v>41278.612500000003</c:v>
                </c:pt>
                <c:pt idx="463">
                  <c:v>41278.613194444399</c:v>
                </c:pt>
                <c:pt idx="464">
                  <c:v>41278.613888888904</c:v>
                </c:pt>
                <c:pt idx="465">
                  <c:v>41278.614583333299</c:v>
                </c:pt>
                <c:pt idx="466">
                  <c:v>41278.615277777797</c:v>
                </c:pt>
                <c:pt idx="467">
                  <c:v>41278.6159722222</c:v>
                </c:pt>
                <c:pt idx="468">
                  <c:v>41278.616666666698</c:v>
                </c:pt>
                <c:pt idx="469">
                  <c:v>41278.617361111101</c:v>
                </c:pt>
                <c:pt idx="470">
                  <c:v>41278.618055555598</c:v>
                </c:pt>
                <c:pt idx="471">
                  <c:v>41278.618750000001</c:v>
                </c:pt>
                <c:pt idx="472">
                  <c:v>41278.619444444397</c:v>
                </c:pt>
                <c:pt idx="473">
                  <c:v>41278.620138888902</c:v>
                </c:pt>
                <c:pt idx="474">
                  <c:v>41278.620833333298</c:v>
                </c:pt>
                <c:pt idx="475">
                  <c:v>41278.621527777803</c:v>
                </c:pt>
                <c:pt idx="476">
                  <c:v>41278.622222222199</c:v>
                </c:pt>
                <c:pt idx="477">
                  <c:v>41278.622916666704</c:v>
                </c:pt>
                <c:pt idx="478">
                  <c:v>41278.623611111099</c:v>
                </c:pt>
                <c:pt idx="479">
                  <c:v>41278.624305555597</c:v>
                </c:pt>
                <c:pt idx="480">
                  <c:v>41278.625</c:v>
                </c:pt>
                <c:pt idx="481">
                  <c:v>41278.625694444403</c:v>
                </c:pt>
                <c:pt idx="482">
                  <c:v>41278.626388888901</c:v>
                </c:pt>
                <c:pt idx="483">
                  <c:v>41278.627083333296</c:v>
                </c:pt>
                <c:pt idx="484">
                  <c:v>41278.627777777801</c:v>
                </c:pt>
                <c:pt idx="485">
                  <c:v>41278.628472222197</c:v>
                </c:pt>
                <c:pt idx="486">
                  <c:v>41278.629166666702</c:v>
                </c:pt>
                <c:pt idx="487">
                  <c:v>41278.629861111098</c:v>
                </c:pt>
                <c:pt idx="488">
                  <c:v>41278.630555555603</c:v>
                </c:pt>
                <c:pt idx="489">
                  <c:v>41278.631249999999</c:v>
                </c:pt>
                <c:pt idx="490">
                  <c:v>41278.631944444402</c:v>
                </c:pt>
                <c:pt idx="491">
                  <c:v>41278.632638888899</c:v>
                </c:pt>
                <c:pt idx="492">
                  <c:v>41278.633333333302</c:v>
                </c:pt>
                <c:pt idx="493">
                  <c:v>41278.6340277778</c:v>
                </c:pt>
                <c:pt idx="494">
                  <c:v>41278.634722222203</c:v>
                </c:pt>
                <c:pt idx="495">
                  <c:v>41278.635416666701</c:v>
                </c:pt>
                <c:pt idx="496">
                  <c:v>41278.636111111096</c:v>
                </c:pt>
                <c:pt idx="497">
                  <c:v>41278.636805555601</c:v>
                </c:pt>
                <c:pt idx="498">
                  <c:v>41278.637499999997</c:v>
                </c:pt>
                <c:pt idx="499">
                  <c:v>41278.6381944444</c:v>
                </c:pt>
                <c:pt idx="500">
                  <c:v>41278.638888888898</c:v>
                </c:pt>
                <c:pt idx="501">
                  <c:v>41278.639583333301</c:v>
                </c:pt>
                <c:pt idx="502">
                  <c:v>41278.640277777798</c:v>
                </c:pt>
                <c:pt idx="503">
                  <c:v>41278.640972222202</c:v>
                </c:pt>
                <c:pt idx="504">
                  <c:v>41278.641666666699</c:v>
                </c:pt>
                <c:pt idx="505">
                  <c:v>41278.642361111102</c:v>
                </c:pt>
                <c:pt idx="506">
                  <c:v>41278.6430555556</c:v>
                </c:pt>
                <c:pt idx="507">
                  <c:v>41278.643750000003</c:v>
                </c:pt>
                <c:pt idx="508">
                  <c:v>41278.644444444399</c:v>
                </c:pt>
                <c:pt idx="509">
                  <c:v>41278.645138888904</c:v>
                </c:pt>
                <c:pt idx="510">
                  <c:v>41278.645833333299</c:v>
                </c:pt>
                <c:pt idx="511">
                  <c:v>41278.646527777797</c:v>
                </c:pt>
                <c:pt idx="512">
                  <c:v>41278.6472222222</c:v>
                </c:pt>
                <c:pt idx="513">
                  <c:v>41278.647916666698</c:v>
                </c:pt>
                <c:pt idx="514">
                  <c:v>41278.648611111101</c:v>
                </c:pt>
                <c:pt idx="515">
                  <c:v>41278.649305555598</c:v>
                </c:pt>
                <c:pt idx="516">
                  <c:v>41278.65</c:v>
                </c:pt>
                <c:pt idx="517">
                  <c:v>41278.650694444397</c:v>
                </c:pt>
                <c:pt idx="518">
                  <c:v>41278.651388888902</c:v>
                </c:pt>
                <c:pt idx="519">
                  <c:v>41278.652083333298</c:v>
                </c:pt>
                <c:pt idx="520">
                  <c:v>41278.652777777803</c:v>
                </c:pt>
                <c:pt idx="521">
                  <c:v>41278.653472222199</c:v>
                </c:pt>
                <c:pt idx="522">
                  <c:v>41278.654166666704</c:v>
                </c:pt>
                <c:pt idx="523">
                  <c:v>41278.654861111099</c:v>
                </c:pt>
                <c:pt idx="524">
                  <c:v>41278.655555555597</c:v>
                </c:pt>
                <c:pt idx="525">
                  <c:v>41278.65625</c:v>
                </c:pt>
                <c:pt idx="526">
                  <c:v>41278.656944444403</c:v>
                </c:pt>
                <c:pt idx="527">
                  <c:v>41278.657638888901</c:v>
                </c:pt>
                <c:pt idx="528">
                  <c:v>41278.658333333296</c:v>
                </c:pt>
                <c:pt idx="529">
                  <c:v>41278.659027777801</c:v>
                </c:pt>
                <c:pt idx="530">
                  <c:v>41278.659722222197</c:v>
                </c:pt>
                <c:pt idx="531">
                  <c:v>41278.660416666702</c:v>
                </c:pt>
                <c:pt idx="532">
                  <c:v>41278.661111111098</c:v>
                </c:pt>
                <c:pt idx="533">
                  <c:v>41278.661805555603</c:v>
                </c:pt>
                <c:pt idx="534">
                  <c:v>41278.662499999999</c:v>
                </c:pt>
                <c:pt idx="535">
                  <c:v>41278.663194444402</c:v>
                </c:pt>
                <c:pt idx="536">
                  <c:v>41278.663888888899</c:v>
                </c:pt>
                <c:pt idx="537">
                  <c:v>41278.664583333302</c:v>
                </c:pt>
                <c:pt idx="538">
                  <c:v>41278.6652777778</c:v>
                </c:pt>
                <c:pt idx="539">
                  <c:v>41278.665972222203</c:v>
                </c:pt>
                <c:pt idx="540">
                  <c:v>41278.666666666701</c:v>
                </c:pt>
                <c:pt idx="541">
                  <c:v>41278.667361111096</c:v>
                </c:pt>
                <c:pt idx="542">
                  <c:v>41278.668055555601</c:v>
                </c:pt>
                <c:pt idx="543">
                  <c:v>41278.668749999997</c:v>
                </c:pt>
                <c:pt idx="544">
                  <c:v>41278.6694444444</c:v>
                </c:pt>
                <c:pt idx="545">
                  <c:v>41278.670138888898</c:v>
                </c:pt>
                <c:pt idx="546">
                  <c:v>41278.670833333301</c:v>
                </c:pt>
                <c:pt idx="547">
                  <c:v>41278.671527777798</c:v>
                </c:pt>
                <c:pt idx="548">
                  <c:v>41278.672222222202</c:v>
                </c:pt>
                <c:pt idx="549">
                  <c:v>41278.672916666699</c:v>
                </c:pt>
                <c:pt idx="550">
                  <c:v>41278.673611111102</c:v>
                </c:pt>
                <c:pt idx="551">
                  <c:v>41278.6743055556</c:v>
                </c:pt>
                <c:pt idx="552">
                  <c:v>41278.675000000003</c:v>
                </c:pt>
                <c:pt idx="553">
                  <c:v>41278.675694444399</c:v>
                </c:pt>
                <c:pt idx="554">
                  <c:v>41278.676388888904</c:v>
                </c:pt>
                <c:pt idx="555">
                  <c:v>41278.677083333299</c:v>
                </c:pt>
                <c:pt idx="556">
                  <c:v>41278.677777777797</c:v>
                </c:pt>
                <c:pt idx="557">
                  <c:v>41278.6784722222</c:v>
                </c:pt>
                <c:pt idx="558">
                  <c:v>41278.679166666698</c:v>
                </c:pt>
                <c:pt idx="559">
                  <c:v>41278.679861111101</c:v>
                </c:pt>
                <c:pt idx="560">
                  <c:v>41278.680555555598</c:v>
                </c:pt>
                <c:pt idx="561">
                  <c:v>41278.681250000001</c:v>
                </c:pt>
                <c:pt idx="562">
                  <c:v>41278.681944444397</c:v>
                </c:pt>
                <c:pt idx="563">
                  <c:v>41278.682638888902</c:v>
                </c:pt>
                <c:pt idx="564">
                  <c:v>41278.683333333298</c:v>
                </c:pt>
                <c:pt idx="565">
                  <c:v>41278.684027777803</c:v>
                </c:pt>
                <c:pt idx="566">
                  <c:v>41278.684722222199</c:v>
                </c:pt>
                <c:pt idx="567">
                  <c:v>41278.685416666704</c:v>
                </c:pt>
                <c:pt idx="568">
                  <c:v>41278.686111111099</c:v>
                </c:pt>
                <c:pt idx="569">
                  <c:v>41278.686805555597</c:v>
                </c:pt>
                <c:pt idx="570">
                  <c:v>41278.6875</c:v>
                </c:pt>
                <c:pt idx="571">
                  <c:v>41278.688194444403</c:v>
                </c:pt>
                <c:pt idx="572">
                  <c:v>41278.688888888901</c:v>
                </c:pt>
                <c:pt idx="573">
                  <c:v>41278.689583333296</c:v>
                </c:pt>
                <c:pt idx="574">
                  <c:v>41278.690277777801</c:v>
                </c:pt>
                <c:pt idx="575">
                  <c:v>41278.690972222197</c:v>
                </c:pt>
                <c:pt idx="576">
                  <c:v>41278.691666666702</c:v>
                </c:pt>
                <c:pt idx="577">
                  <c:v>41278.692361111098</c:v>
                </c:pt>
                <c:pt idx="578">
                  <c:v>41278.693055555603</c:v>
                </c:pt>
                <c:pt idx="579">
                  <c:v>41278.693749999999</c:v>
                </c:pt>
                <c:pt idx="580">
                  <c:v>41278.694444444402</c:v>
                </c:pt>
                <c:pt idx="581">
                  <c:v>41278.695138888899</c:v>
                </c:pt>
                <c:pt idx="582">
                  <c:v>41278.695833333302</c:v>
                </c:pt>
                <c:pt idx="583">
                  <c:v>41278.6965277778</c:v>
                </c:pt>
                <c:pt idx="584">
                  <c:v>41278.697222222203</c:v>
                </c:pt>
                <c:pt idx="585">
                  <c:v>41278.697916666701</c:v>
                </c:pt>
                <c:pt idx="586">
                  <c:v>41278.698611111096</c:v>
                </c:pt>
                <c:pt idx="587">
                  <c:v>41278.699305555601</c:v>
                </c:pt>
                <c:pt idx="588">
                  <c:v>41278.699999999997</c:v>
                </c:pt>
                <c:pt idx="589">
                  <c:v>41278.7006944444</c:v>
                </c:pt>
                <c:pt idx="590">
                  <c:v>41278.701388888898</c:v>
                </c:pt>
                <c:pt idx="591">
                  <c:v>41278.702083333301</c:v>
                </c:pt>
                <c:pt idx="592">
                  <c:v>41278.702777777798</c:v>
                </c:pt>
                <c:pt idx="593">
                  <c:v>41278.703472222202</c:v>
                </c:pt>
                <c:pt idx="594">
                  <c:v>41278.704166666699</c:v>
                </c:pt>
                <c:pt idx="595">
                  <c:v>41278.704861111102</c:v>
                </c:pt>
                <c:pt idx="596">
                  <c:v>41278.7055555556</c:v>
                </c:pt>
                <c:pt idx="597">
                  <c:v>41278.706250000003</c:v>
                </c:pt>
                <c:pt idx="598">
                  <c:v>41278.706944444399</c:v>
                </c:pt>
                <c:pt idx="599">
                  <c:v>41278.707638888904</c:v>
                </c:pt>
                <c:pt idx="600">
                  <c:v>41278.708333333299</c:v>
                </c:pt>
                <c:pt idx="601">
                  <c:v>41278.709027777797</c:v>
                </c:pt>
                <c:pt idx="602">
                  <c:v>41278.7097222222</c:v>
                </c:pt>
                <c:pt idx="603">
                  <c:v>41278.710416666698</c:v>
                </c:pt>
                <c:pt idx="604">
                  <c:v>41278.711111111101</c:v>
                </c:pt>
                <c:pt idx="605">
                  <c:v>41278.711805555598</c:v>
                </c:pt>
                <c:pt idx="606">
                  <c:v>41278.712500000001</c:v>
                </c:pt>
                <c:pt idx="607">
                  <c:v>41278.713194444397</c:v>
                </c:pt>
                <c:pt idx="608">
                  <c:v>41278.713888888902</c:v>
                </c:pt>
                <c:pt idx="609">
                  <c:v>41278.714583333298</c:v>
                </c:pt>
                <c:pt idx="610">
                  <c:v>41278.715277777803</c:v>
                </c:pt>
                <c:pt idx="611">
                  <c:v>41278.715972222199</c:v>
                </c:pt>
                <c:pt idx="612">
                  <c:v>41278.716666666704</c:v>
                </c:pt>
                <c:pt idx="613">
                  <c:v>41278.717361111099</c:v>
                </c:pt>
                <c:pt idx="614">
                  <c:v>41278.718055555597</c:v>
                </c:pt>
                <c:pt idx="615">
                  <c:v>41278.71875</c:v>
                </c:pt>
                <c:pt idx="616">
                  <c:v>41278.719444444403</c:v>
                </c:pt>
                <c:pt idx="617">
                  <c:v>41278.720138888901</c:v>
                </c:pt>
                <c:pt idx="618">
                  <c:v>41278.720833333296</c:v>
                </c:pt>
                <c:pt idx="619">
                  <c:v>41278.721527777801</c:v>
                </c:pt>
                <c:pt idx="620">
                  <c:v>41278.722222222197</c:v>
                </c:pt>
                <c:pt idx="621">
                  <c:v>41278.722916666702</c:v>
                </c:pt>
                <c:pt idx="622">
                  <c:v>41278.723611111098</c:v>
                </c:pt>
                <c:pt idx="623">
                  <c:v>41278.724305555603</c:v>
                </c:pt>
                <c:pt idx="624">
                  <c:v>41278.724999999999</c:v>
                </c:pt>
                <c:pt idx="625">
                  <c:v>41278.725694444402</c:v>
                </c:pt>
                <c:pt idx="626">
                  <c:v>41278.726388888899</c:v>
                </c:pt>
                <c:pt idx="627">
                  <c:v>41278.727083333302</c:v>
                </c:pt>
                <c:pt idx="628">
                  <c:v>41278.7277777778</c:v>
                </c:pt>
                <c:pt idx="629">
                  <c:v>41278.728472222203</c:v>
                </c:pt>
                <c:pt idx="630">
                  <c:v>41278.729166666701</c:v>
                </c:pt>
                <c:pt idx="631">
                  <c:v>41278.729861111096</c:v>
                </c:pt>
                <c:pt idx="632">
                  <c:v>41278.730555555601</c:v>
                </c:pt>
                <c:pt idx="633">
                  <c:v>41278.731249999997</c:v>
                </c:pt>
                <c:pt idx="634">
                  <c:v>41278.7319444444</c:v>
                </c:pt>
                <c:pt idx="635">
                  <c:v>41278.732638888898</c:v>
                </c:pt>
                <c:pt idx="636">
                  <c:v>41278.733333333301</c:v>
                </c:pt>
                <c:pt idx="637">
                  <c:v>41278.734027777798</c:v>
                </c:pt>
                <c:pt idx="638">
                  <c:v>41278.734722222202</c:v>
                </c:pt>
                <c:pt idx="639">
                  <c:v>41278.735416666699</c:v>
                </c:pt>
                <c:pt idx="640">
                  <c:v>41278.736111111102</c:v>
                </c:pt>
                <c:pt idx="641">
                  <c:v>41278.7368055556</c:v>
                </c:pt>
                <c:pt idx="642">
                  <c:v>41278.737500000003</c:v>
                </c:pt>
                <c:pt idx="643">
                  <c:v>41278.738194444399</c:v>
                </c:pt>
                <c:pt idx="644">
                  <c:v>41278.738888888904</c:v>
                </c:pt>
                <c:pt idx="645">
                  <c:v>41278.739583333299</c:v>
                </c:pt>
                <c:pt idx="646">
                  <c:v>41278.740277777797</c:v>
                </c:pt>
                <c:pt idx="647">
                  <c:v>41278.7409722222</c:v>
                </c:pt>
                <c:pt idx="648">
                  <c:v>41278.741666666698</c:v>
                </c:pt>
                <c:pt idx="649">
                  <c:v>41278.742361111101</c:v>
                </c:pt>
                <c:pt idx="650">
                  <c:v>41278.743055555598</c:v>
                </c:pt>
                <c:pt idx="651">
                  <c:v>41278.743750000001</c:v>
                </c:pt>
                <c:pt idx="652">
                  <c:v>41278.744444444397</c:v>
                </c:pt>
                <c:pt idx="653">
                  <c:v>41278.745138888902</c:v>
                </c:pt>
                <c:pt idx="654">
                  <c:v>41278.745833333298</c:v>
                </c:pt>
                <c:pt idx="655">
                  <c:v>41278.746527777803</c:v>
                </c:pt>
                <c:pt idx="656">
                  <c:v>41278.747222222199</c:v>
                </c:pt>
                <c:pt idx="657">
                  <c:v>41278.747916666704</c:v>
                </c:pt>
                <c:pt idx="658">
                  <c:v>41278.748611111099</c:v>
                </c:pt>
                <c:pt idx="659">
                  <c:v>41278.749305555597</c:v>
                </c:pt>
                <c:pt idx="660">
                  <c:v>41278.75</c:v>
                </c:pt>
                <c:pt idx="661">
                  <c:v>41278.750694444403</c:v>
                </c:pt>
                <c:pt idx="662">
                  <c:v>41278.751388888901</c:v>
                </c:pt>
                <c:pt idx="663">
                  <c:v>41278.752083333296</c:v>
                </c:pt>
                <c:pt idx="664">
                  <c:v>41278.752777777801</c:v>
                </c:pt>
                <c:pt idx="665">
                  <c:v>41278.753472222197</c:v>
                </c:pt>
                <c:pt idx="666">
                  <c:v>41278.754166666702</c:v>
                </c:pt>
                <c:pt idx="667">
                  <c:v>41278.754861111098</c:v>
                </c:pt>
                <c:pt idx="668">
                  <c:v>41278.755555555603</c:v>
                </c:pt>
                <c:pt idx="669">
                  <c:v>41278.756249999999</c:v>
                </c:pt>
                <c:pt idx="670">
                  <c:v>41278.756944444402</c:v>
                </c:pt>
                <c:pt idx="671">
                  <c:v>41278.757638888899</c:v>
                </c:pt>
                <c:pt idx="672">
                  <c:v>41278.758333333302</c:v>
                </c:pt>
                <c:pt idx="673">
                  <c:v>41278.7590277778</c:v>
                </c:pt>
                <c:pt idx="674">
                  <c:v>41278.759722222203</c:v>
                </c:pt>
                <c:pt idx="675">
                  <c:v>41278.760416666701</c:v>
                </c:pt>
                <c:pt idx="676">
                  <c:v>41278.761111111096</c:v>
                </c:pt>
                <c:pt idx="677">
                  <c:v>41278.761805555601</c:v>
                </c:pt>
                <c:pt idx="678">
                  <c:v>41278.762499999997</c:v>
                </c:pt>
                <c:pt idx="679">
                  <c:v>41278.7631944444</c:v>
                </c:pt>
                <c:pt idx="680">
                  <c:v>41278.763888888898</c:v>
                </c:pt>
                <c:pt idx="681">
                  <c:v>41278.764583333301</c:v>
                </c:pt>
                <c:pt idx="682">
                  <c:v>41278.765277777798</c:v>
                </c:pt>
                <c:pt idx="683">
                  <c:v>41278.765972222202</c:v>
                </c:pt>
                <c:pt idx="684">
                  <c:v>41278.766666666699</c:v>
                </c:pt>
                <c:pt idx="685">
                  <c:v>41278.767361111102</c:v>
                </c:pt>
                <c:pt idx="686">
                  <c:v>41278.7680555556</c:v>
                </c:pt>
                <c:pt idx="687">
                  <c:v>41278.768750000003</c:v>
                </c:pt>
                <c:pt idx="688">
                  <c:v>41278.769444444399</c:v>
                </c:pt>
                <c:pt idx="689">
                  <c:v>41278.770138888904</c:v>
                </c:pt>
                <c:pt idx="690">
                  <c:v>41278.770833333299</c:v>
                </c:pt>
                <c:pt idx="691">
                  <c:v>41278.771527777797</c:v>
                </c:pt>
                <c:pt idx="692">
                  <c:v>41278.7722222222</c:v>
                </c:pt>
                <c:pt idx="693">
                  <c:v>41278.772916666698</c:v>
                </c:pt>
                <c:pt idx="694">
                  <c:v>41278.773611111101</c:v>
                </c:pt>
                <c:pt idx="695">
                  <c:v>41278.774305555598</c:v>
                </c:pt>
                <c:pt idx="696">
                  <c:v>41278.775000000001</c:v>
                </c:pt>
                <c:pt idx="697">
                  <c:v>41278.775694444397</c:v>
                </c:pt>
                <c:pt idx="698">
                  <c:v>41278.776388888902</c:v>
                </c:pt>
                <c:pt idx="699">
                  <c:v>41278.777083333298</c:v>
                </c:pt>
                <c:pt idx="700">
                  <c:v>41278.777777777803</c:v>
                </c:pt>
                <c:pt idx="701">
                  <c:v>41278.778472222199</c:v>
                </c:pt>
                <c:pt idx="702">
                  <c:v>41278.779166666704</c:v>
                </c:pt>
                <c:pt idx="703">
                  <c:v>41278.779861111099</c:v>
                </c:pt>
                <c:pt idx="704">
                  <c:v>41278.780555555597</c:v>
                </c:pt>
                <c:pt idx="705">
                  <c:v>41278.78125</c:v>
                </c:pt>
                <c:pt idx="706">
                  <c:v>41278.781944444403</c:v>
                </c:pt>
                <c:pt idx="707">
                  <c:v>41278.782638888901</c:v>
                </c:pt>
                <c:pt idx="708">
                  <c:v>41278.783333333296</c:v>
                </c:pt>
                <c:pt idx="709">
                  <c:v>41278.784027777801</c:v>
                </c:pt>
                <c:pt idx="710">
                  <c:v>41278.784722222197</c:v>
                </c:pt>
                <c:pt idx="711">
                  <c:v>41278.785416666702</c:v>
                </c:pt>
                <c:pt idx="712">
                  <c:v>41278.786111111098</c:v>
                </c:pt>
                <c:pt idx="713">
                  <c:v>41278.786805555603</c:v>
                </c:pt>
                <c:pt idx="714">
                  <c:v>41278.787499999999</c:v>
                </c:pt>
                <c:pt idx="715">
                  <c:v>41278.788194444402</c:v>
                </c:pt>
                <c:pt idx="716">
                  <c:v>41278.788888888899</c:v>
                </c:pt>
                <c:pt idx="717">
                  <c:v>41278.789583333302</c:v>
                </c:pt>
                <c:pt idx="718">
                  <c:v>41278.7902777778</c:v>
                </c:pt>
                <c:pt idx="719">
                  <c:v>41278.790972222203</c:v>
                </c:pt>
                <c:pt idx="720">
                  <c:v>41278.791666666701</c:v>
                </c:pt>
              </c:numCache>
            </c:numRef>
          </c:xVal>
          <c:yVal>
            <c:numRef>
              <c:f>Sheet2!$K$4:$K$724</c:f>
              <c:numCache>
                <c:formatCode>0.0_ </c:formatCode>
                <c:ptCount val="721"/>
                <c:pt idx="0">
                  <c:v>-0.9660656671222615</c:v>
                </c:pt>
                <c:pt idx="1">
                  <c:v>-0.9660656671222615</c:v>
                </c:pt>
                <c:pt idx="2">
                  <c:v>-0.9660656671222615</c:v>
                </c:pt>
                <c:pt idx="3">
                  <c:v>-0.9660656671222615</c:v>
                </c:pt>
                <c:pt idx="4">
                  <c:v>-1.0664090014313024</c:v>
                </c:pt>
                <c:pt idx="5">
                  <c:v>-0.9660656671222615</c:v>
                </c:pt>
                <c:pt idx="6">
                  <c:v>-0.9660656671222615</c:v>
                </c:pt>
                <c:pt idx="7">
                  <c:v>-0.9660656671222615</c:v>
                </c:pt>
                <c:pt idx="8">
                  <c:v>-0.9660656671222615</c:v>
                </c:pt>
                <c:pt idx="9">
                  <c:v>-0.9660656671222615</c:v>
                </c:pt>
                <c:pt idx="10">
                  <c:v>-1.0664090014313024</c:v>
                </c:pt>
                <c:pt idx="11">
                  <c:v>-0.9660656671222615</c:v>
                </c:pt>
                <c:pt idx="12">
                  <c:v>-0.9660656671222615</c:v>
                </c:pt>
                <c:pt idx="13">
                  <c:v>-1.0664090014313024</c:v>
                </c:pt>
                <c:pt idx="14">
                  <c:v>-1.0664090014313024</c:v>
                </c:pt>
                <c:pt idx="15">
                  <c:v>-1.0664090014313024</c:v>
                </c:pt>
                <c:pt idx="16">
                  <c:v>-1.0664090014313024</c:v>
                </c:pt>
                <c:pt idx="17">
                  <c:v>-1.0664090014313024</c:v>
                </c:pt>
                <c:pt idx="18">
                  <c:v>-1.0664090014313024</c:v>
                </c:pt>
                <c:pt idx="19">
                  <c:v>-1.0664090014313024</c:v>
                </c:pt>
                <c:pt idx="20">
                  <c:v>-0.9660656671222615</c:v>
                </c:pt>
                <c:pt idx="21">
                  <c:v>-0.9660656671222615</c:v>
                </c:pt>
                <c:pt idx="22">
                  <c:v>-0.9660656671222615</c:v>
                </c:pt>
                <c:pt idx="23">
                  <c:v>-0.9660656671222615</c:v>
                </c:pt>
                <c:pt idx="24">
                  <c:v>-0.9660656671222615</c:v>
                </c:pt>
                <c:pt idx="25">
                  <c:v>-0.9660656671222615</c:v>
                </c:pt>
                <c:pt idx="26">
                  <c:v>-0.9660656671222615</c:v>
                </c:pt>
                <c:pt idx="27">
                  <c:v>-0.9660656671222615</c:v>
                </c:pt>
                <c:pt idx="28">
                  <c:v>-0.9660656671222615</c:v>
                </c:pt>
                <c:pt idx="29">
                  <c:v>-0.9660656671222615</c:v>
                </c:pt>
                <c:pt idx="30">
                  <c:v>-1.0664090014313024</c:v>
                </c:pt>
                <c:pt idx="31">
                  <c:v>-1.0664090014313024</c:v>
                </c:pt>
                <c:pt idx="32">
                  <c:v>-0.9660656671222615</c:v>
                </c:pt>
                <c:pt idx="33">
                  <c:v>-0.9660656671222615</c:v>
                </c:pt>
                <c:pt idx="34">
                  <c:v>-0.9660656671222615</c:v>
                </c:pt>
                <c:pt idx="35">
                  <c:v>-0.9660656671222615</c:v>
                </c:pt>
                <c:pt idx="36">
                  <c:v>-0.9660656671222615</c:v>
                </c:pt>
                <c:pt idx="37">
                  <c:v>-0.9660656671222615</c:v>
                </c:pt>
                <c:pt idx="38">
                  <c:v>-0.9660656671222615</c:v>
                </c:pt>
                <c:pt idx="39">
                  <c:v>-0.9660656671222615</c:v>
                </c:pt>
                <c:pt idx="40">
                  <c:v>-0.9660656671222615</c:v>
                </c:pt>
                <c:pt idx="41">
                  <c:v>-0.9660656671222615</c:v>
                </c:pt>
                <c:pt idx="42">
                  <c:v>-0.9660656671222615</c:v>
                </c:pt>
                <c:pt idx="43">
                  <c:v>-0.9660656671222615</c:v>
                </c:pt>
                <c:pt idx="44">
                  <c:v>-0.9660656671222615</c:v>
                </c:pt>
                <c:pt idx="45">
                  <c:v>-0.9660656671222615</c:v>
                </c:pt>
                <c:pt idx="46">
                  <c:v>-0.9660656671222615</c:v>
                </c:pt>
                <c:pt idx="47">
                  <c:v>-0.9660656671222615</c:v>
                </c:pt>
                <c:pt idx="48">
                  <c:v>-0.9660656671222615</c:v>
                </c:pt>
                <c:pt idx="49">
                  <c:v>-0.9660656671222615</c:v>
                </c:pt>
                <c:pt idx="50">
                  <c:v>-0.9660656671222615</c:v>
                </c:pt>
                <c:pt idx="51">
                  <c:v>-0.9660656671222615</c:v>
                </c:pt>
                <c:pt idx="52">
                  <c:v>-0.9660656671222615</c:v>
                </c:pt>
                <c:pt idx="53">
                  <c:v>-0.9660656671222615</c:v>
                </c:pt>
                <c:pt idx="54">
                  <c:v>-0.9660656671222615</c:v>
                </c:pt>
                <c:pt idx="55">
                  <c:v>-0.9660656671222615</c:v>
                </c:pt>
                <c:pt idx="56">
                  <c:v>-0.9660656671222615</c:v>
                </c:pt>
                <c:pt idx="57">
                  <c:v>-0.9660656671222615</c:v>
                </c:pt>
                <c:pt idx="58">
                  <c:v>-0.9660656671222615</c:v>
                </c:pt>
                <c:pt idx="59">
                  <c:v>-0.9660656671222615</c:v>
                </c:pt>
                <c:pt idx="60">
                  <c:v>-0.9660656671222615</c:v>
                </c:pt>
                <c:pt idx="61">
                  <c:v>-1.1667523357403433</c:v>
                </c:pt>
                <c:pt idx="62">
                  <c:v>-1.0664090014313024</c:v>
                </c:pt>
                <c:pt idx="63">
                  <c:v>-1.0664090014313024</c:v>
                </c:pt>
                <c:pt idx="64">
                  <c:v>-0.9660656671222615</c:v>
                </c:pt>
                <c:pt idx="65">
                  <c:v>-0.9660656671222615</c:v>
                </c:pt>
                <c:pt idx="66">
                  <c:v>-0.9660656671222615</c:v>
                </c:pt>
                <c:pt idx="67">
                  <c:v>-0.9660656671222615</c:v>
                </c:pt>
                <c:pt idx="68">
                  <c:v>-0.9660656671222615</c:v>
                </c:pt>
                <c:pt idx="69">
                  <c:v>-0.9660656671222615</c:v>
                </c:pt>
                <c:pt idx="70">
                  <c:v>-0.9660656671222615</c:v>
                </c:pt>
                <c:pt idx="71">
                  <c:v>-0.9660656671222615</c:v>
                </c:pt>
                <c:pt idx="72">
                  <c:v>-0.9660656671222615</c:v>
                </c:pt>
                <c:pt idx="73">
                  <c:v>-0.9660656671222615</c:v>
                </c:pt>
                <c:pt idx="74">
                  <c:v>-0.9660656671222615</c:v>
                </c:pt>
                <c:pt idx="75">
                  <c:v>-0.86572233281322064</c:v>
                </c:pt>
                <c:pt idx="76">
                  <c:v>-0.9660656671222615</c:v>
                </c:pt>
                <c:pt idx="77">
                  <c:v>-0.9660656671222615</c:v>
                </c:pt>
                <c:pt idx="78">
                  <c:v>-0.9660656671222615</c:v>
                </c:pt>
                <c:pt idx="79">
                  <c:v>-0.9660656671222615</c:v>
                </c:pt>
                <c:pt idx="80">
                  <c:v>-0.9660656671222615</c:v>
                </c:pt>
                <c:pt idx="81">
                  <c:v>-0.9660656671222615</c:v>
                </c:pt>
                <c:pt idx="82">
                  <c:v>-0.9660656671222615</c:v>
                </c:pt>
                <c:pt idx="83">
                  <c:v>-1.0664090014313024</c:v>
                </c:pt>
                <c:pt idx="84">
                  <c:v>-0.9660656671222615</c:v>
                </c:pt>
                <c:pt idx="85">
                  <c:v>-0.9660656671222615</c:v>
                </c:pt>
                <c:pt idx="86">
                  <c:v>-0.9660656671222615</c:v>
                </c:pt>
                <c:pt idx="87">
                  <c:v>-0.9660656671222615</c:v>
                </c:pt>
                <c:pt idx="88">
                  <c:v>-0.9660656671222615</c:v>
                </c:pt>
                <c:pt idx="89">
                  <c:v>-1.0664090014313024</c:v>
                </c:pt>
                <c:pt idx="90">
                  <c:v>-0.9660656671222615</c:v>
                </c:pt>
                <c:pt idx="91">
                  <c:v>-0.9660656671222615</c:v>
                </c:pt>
                <c:pt idx="92">
                  <c:v>-1.0664090014313024</c:v>
                </c:pt>
                <c:pt idx="93">
                  <c:v>-1.0664090014313024</c:v>
                </c:pt>
                <c:pt idx="94">
                  <c:v>-1.0664090014313024</c:v>
                </c:pt>
                <c:pt idx="95">
                  <c:v>-1.0664090014313024</c:v>
                </c:pt>
                <c:pt idx="96">
                  <c:v>-0.9660656671222615</c:v>
                </c:pt>
                <c:pt idx="97">
                  <c:v>-1.0664090014313024</c:v>
                </c:pt>
                <c:pt idx="98">
                  <c:v>-1.0664090014313024</c:v>
                </c:pt>
                <c:pt idx="99">
                  <c:v>-0.9660656671222615</c:v>
                </c:pt>
                <c:pt idx="100">
                  <c:v>-0.9660656671222615</c:v>
                </c:pt>
                <c:pt idx="101">
                  <c:v>-0.86572233281322064</c:v>
                </c:pt>
                <c:pt idx="102">
                  <c:v>-0.9660656671222615</c:v>
                </c:pt>
                <c:pt idx="103">
                  <c:v>-0.9660656671222615</c:v>
                </c:pt>
                <c:pt idx="104">
                  <c:v>-0.9660656671222615</c:v>
                </c:pt>
                <c:pt idx="105">
                  <c:v>-0.9660656671222615</c:v>
                </c:pt>
                <c:pt idx="106">
                  <c:v>-0.9660656671222615</c:v>
                </c:pt>
                <c:pt idx="107">
                  <c:v>-0.66503566419513893</c:v>
                </c:pt>
                <c:pt idx="108">
                  <c:v>-0.86572233281322064</c:v>
                </c:pt>
                <c:pt idx="109">
                  <c:v>-0.76537899850417979</c:v>
                </c:pt>
                <c:pt idx="110">
                  <c:v>-0.66503566419513893</c:v>
                </c:pt>
                <c:pt idx="111">
                  <c:v>-0.9660656671222615</c:v>
                </c:pt>
                <c:pt idx="112">
                  <c:v>-0.76537899850417979</c:v>
                </c:pt>
                <c:pt idx="113">
                  <c:v>-0.76537899850417979</c:v>
                </c:pt>
                <c:pt idx="114">
                  <c:v>-0.86572233281322064</c:v>
                </c:pt>
                <c:pt idx="115">
                  <c:v>3.7367675968147052E-2</c:v>
                </c:pt>
                <c:pt idx="116">
                  <c:v>0.840114350440474</c:v>
                </c:pt>
                <c:pt idx="117">
                  <c:v>1.4421743562947189</c:v>
                </c:pt>
                <c:pt idx="118">
                  <c:v>1.9438910278399235</c:v>
                </c:pt>
                <c:pt idx="119">
                  <c:v>2.8469810366212909</c:v>
                </c:pt>
                <c:pt idx="120">
                  <c:v>3.7500710454026587</c:v>
                </c:pt>
                <c:pt idx="121">
                  <c:v>4.6531610541840269</c:v>
                </c:pt>
                <c:pt idx="122">
                  <c:v>5.5562510629653943</c:v>
                </c:pt>
                <c:pt idx="123">
                  <c:v>6.1583110688196392</c:v>
                </c:pt>
                <c:pt idx="124">
                  <c:v>6.3589977374377202</c:v>
                </c:pt>
                <c:pt idx="125">
                  <c:v>6.8607144089829246</c:v>
                </c:pt>
                <c:pt idx="126">
                  <c:v>7.362431080528129</c:v>
                </c:pt>
                <c:pt idx="127">
                  <c:v>7.6634610834552523</c:v>
                </c:pt>
                <c:pt idx="128">
                  <c:v>7.9644910863823739</c:v>
                </c:pt>
                <c:pt idx="129">
                  <c:v>7.9644910863823739</c:v>
                </c:pt>
                <c:pt idx="130">
                  <c:v>8.1651777550004567</c:v>
                </c:pt>
                <c:pt idx="131">
                  <c:v>8.3658644236185378</c:v>
                </c:pt>
                <c:pt idx="132">
                  <c:v>8.5665510922366206</c:v>
                </c:pt>
                <c:pt idx="133">
                  <c:v>8.8675810951637413</c:v>
                </c:pt>
                <c:pt idx="134">
                  <c:v>8.6668944265456602</c:v>
                </c:pt>
                <c:pt idx="135">
                  <c:v>8.8675810951637413</c:v>
                </c:pt>
                <c:pt idx="136">
                  <c:v>9.0682677637818241</c:v>
                </c:pt>
                <c:pt idx="137">
                  <c:v>9.0682677637818241</c:v>
                </c:pt>
                <c:pt idx="138">
                  <c:v>9.2689544323999051</c:v>
                </c:pt>
                <c:pt idx="139">
                  <c:v>9.1686110980908655</c:v>
                </c:pt>
                <c:pt idx="140">
                  <c:v>9.3692977667089465</c:v>
                </c:pt>
                <c:pt idx="141">
                  <c:v>9.5699844353270294</c:v>
                </c:pt>
                <c:pt idx="142">
                  <c:v>9.5699844353270294</c:v>
                </c:pt>
                <c:pt idx="143">
                  <c:v>9.87101443825415</c:v>
                </c:pt>
                <c:pt idx="144">
                  <c:v>9.9713577725631914</c:v>
                </c:pt>
                <c:pt idx="145">
                  <c:v>10.071701106872233</c:v>
                </c:pt>
                <c:pt idx="146">
                  <c:v>10.071701106872233</c:v>
                </c:pt>
                <c:pt idx="147">
                  <c:v>10.272387775490314</c:v>
                </c:pt>
                <c:pt idx="148">
                  <c:v>10.372731109799355</c:v>
                </c:pt>
                <c:pt idx="149">
                  <c:v>10.272387775490314</c:v>
                </c:pt>
                <c:pt idx="150">
                  <c:v>10.172044441181274</c:v>
                </c:pt>
                <c:pt idx="151">
                  <c:v>10.272387775490314</c:v>
                </c:pt>
                <c:pt idx="152">
                  <c:v>9.9713577725631914</c:v>
                </c:pt>
                <c:pt idx="153">
                  <c:v>10.071701106872233</c:v>
                </c:pt>
                <c:pt idx="154">
                  <c:v>10.172044441181274</c:v>
                </c:pt>
                <c:pt idx="155">
                  <c:v>10.172044441181274</c:v>
                </c:pt>
                <c:pt idx="156">
                  <c:v>10.372731109799355</c:v>
                </c:pt>
                <c:pt idx="157">
                  <c:v>10.272387775490314</c:v>
                </c:pt>
                <c:pt idx="158">
                  <c:v>10.372731109799355</c:v>
                </c:pt>
                <c:pt idx="159">
                  <c:v>10.573417778417438</c:v>
                </c:pt>
                <c:pt idx="160">
                  <c:v>10.473074444108395</c:v>
                </c:pt>
                <c:pt idx="161">
                  <c:v>10.573417778417438</c:v>
                </c:pt>
                <c:pt idx="162">
                  <c:v>10.673761112726478</c:v>
                </c:pt>
                <c:pt idx="163">
                  <c:v>10.774104447035519</c:v>
                </c:pt>
                <c:pt idx="164">
                  <c:v>10.774104447035519</c:v>
                </c:pt>
                <c:pt idx="165">
                  <c:v>10.473074444108395</c:v>
                </c:pt>
                <c:pt idx="166">
                  <c:v>10.573417778417438</c:v>
                </c:pt>
                <c:pt idx="167">
                  <c:v>10.673761112726478</c:v>
                </c:pt>
                <c:pt idx="168">
                  <c:v>10.9747911156536</c:v>
                </c:pt>
                <c:pt idx="169">
                  <c:v>11.677194455816887</c:v>
                </c:pt>
                <c:pt idx="170">
                  <c:v>11.075134449962642</c:v>
                </c:pt>
                <c:pt idx="171">
                  <c:v>10.774104447035519</c:v>
                </c:pt>
                <c:pt idx="172">
                  <c:v>10.172044441181274</c:v>
                </c:pt>
                <c:pt idx="173">
                  <c:v>9.670327769636069</c:v>
                </c:pt>
                <c:pt idx="174">
                  <c:v>9.4696411010179862</c:v>
                </c:pt>
                <c:pt idx="175">
                  <c:v>9.87101443825415</c:v>
                </c:pt>
                <c:pt idx="176">
                  <c:v>10.372731109799355</c:v>
                </c:pt>
                <c:pt idx="177">
                  <c:v>10.874447781344559</c:v>
                </c:pt>
                <c:pt idx="178">
                  <c:v>11.376164452889764</c:v>
                </c:pt>
                <c:pt idx="179">
                  <c:v>11.576851121507847</c:v>
                </c:pt>
                <c:pt idx="180">
                  <c:v>11.677194455816887</c:v>
                </c:pt>
                <c:pt idx="181">
                  <c:v>11.877881124434968</c:v>
                </c:pt>
                <c:pt idx="182">
                  <c:v>12.07856779305305</c:v>
                </c:pt>
                <c:pt idx="183">
                  <c:v>10.9747911156536</c:v>
                </c:pt>
                <c:pt idx="184">
                  <c:v>10.874447781344559</c:v>
                </c:pt>
                <c:pt idx="185">
                  <c:v>10.573417778417438</c:v>
                </c:pt>
                <c:pt idx="186">
                  <c:v>10.172044441181274</c:v>
                </c:pt>
                <c:pt idx="187">
                  <c:v>9.2689544323999051</c:v>
                </c:pt>
                <c:pt idx="188">
                  <c:v>9.0682677637818241</c:v>
                </c:pt>
                <c:pt idx="189">
                  <c:v>8.7672377608547016</c:v>
                </c:pt>
                <c:pt idx="190">
                  <c:v>8.7672377608547016</c:v>
                </c:pt>
                <c:pt idx="191">
                  <c:v>8.8675810951637413</c:v>
                </c:pt>
                <c:pt idx="192">
                  <c:v>8.7672377608547016</c:v>
                </c:pt>
                <c:pt idx="193">
                  <c:v>9.0682677637818241</c:v>
                </c:pt>
                <c:pt idx="194">
                  <c:v>9.5699844353270294</c:v>
                </c:pt>
                <c:pt idx="195">
                  <c:v>9.9713577725631914</c:v>
                </c:pt>
                <c:pt idx="196">
                  <c:v>10.473074444108395</c:v>
                </c:pt>
                <c:pt idx="197">
                  <c:v>10.673761112726478</c:v>
                </c:pt>
                <c:pt idx="198">
                  <c:v>10.9747911156536</c:v>
                </c:pt>
                <c:pt idx="199">
                  <c:v>10.9747911156536</c:v>
                </c:pt>
                <c:pt idx="200">
                  <c:v>10.272387775490314</c:v>
                </c:pt>
                <c:pt idx="201">
                  <c:v>9.670327769636069</c:v>
                </c:pt>
                <c:pt idx="202">
                  <c:v>9.7706711039451104</c:v>
                </c:pt>
                <c:pt idx="203">
                  <c:v>9.5699844353270294</c:v>
                </c:pt>
                <c:pt idx="204">
                  <c:v>9.4696411010179862</c:v>
                </c:pt>
                <c:pt idx="205">
                  <c:v>9.0682677637818241</c:v>
                </c:pt>
                <c:pt idx="206">
                  <c:v>9.2689544323999051</c:v>
                </c:pt>
                <c:pt idx="207">
                  <c:v>9.1686110980908655</c:v>
                </c:pt>
                <c:pt idx="208">
                  <c:v>9.0682677637818241</c:v>
                </c:pt>
                <c:pt idx="209">
                  <c:v>9.0682677637818241</c:v>
                </c:pt>
                <c:pt idx="210">
                  <c:v>9.0682677637818241</c:v>
                </c:pt>
                <c:pt idx="211">
                  <c:v>9.1686110980908655</c:v>
                </c:pt>
                <c:pt idx="212">
                  <c:v>8.9679244294727827</c:v>
                </c:pt>
                <c:pt idx="213">
                  <c:v>9.1686110980908655</c:v>
                </c:pt>
                <c:pt idx="214">
                  <c:v>9.2689544323999051</c:v>
                </c:pt>
                <c:pt idx="215">
                  <c:v>9.4696411010179862</c:v>
                </c:pt>
                <c:pt idx="216">
                  <c:v>10.172044441181274</c:v>
                </c:pt>
                <c:pt idx="217">
                  <c:v>10.272387775490314</c:v>
                </c:pt>
                <c:pt idx="218">
                  <c:v>10.874447781344559</c:v>
                </c:pt>
                <c:pt idx="219">
                  <c:v>10.9747911156536</c:v>
                </c:pt>
                <c:pt idx="220">
                  <c:v>11.476507787198804</c:v>
                </c:pt>
                <c:pt idx="221">
                  <c:v>11.777537790125926</c:v>
                </c:pt>
                <c:pt idx="222">
                  <c:v>11.175477784271683</c:v>
                </c:pt>
                <c:pt idx="223">
                  <c:v>10.9747911156536</c:v>
                </c:pt>
                <c:pt idx="224">
                  <c:v>10.573417778417438</c:v>
                </c:pt>
                <c:pt idx="225">
                  <c:v>10.172044441181274</c:v>
                </c:pt>
                <c:pt idx="226">
                  <c:v>10.172044441181274</c:v>
                </c:pt>
                <c:pt idx="227">
                  <c:v>10.071701106872233</c:v>
                </c:pt>
                <c:pt idx="228">
                  <c:v>9.7706711039451104</c:v>
                </c:pt>
                <c:pt idx="229">
                  <c:v>9.5699844353270294</c:v>
                </c:pt>
                <c:pt idx="230">
                  <c:v>9.7706711039451104</c:v>
                </c:pt>
                <c:pt idx="231">
                  <c:v>9.7706711039451104</c:v>
                </c:pt>
                <c:pt idx="232">
                  <c:v>9.5699844353270294</c:v>
                </c:pt>
                <c:pt idx="233">
                  <c:v>9.5699844353270294</c:v>
                </c:pt>
                <c:pt idx="234">
                  <c:v>9.670327769636069</c:v>
                </c:pt>
                <c:pt idx="235">
                  <c:v>9.670327769636069</c:v>
                </c:pt>
                <c:pt idx="236">
                  <c:v>9.5699844353270294</c:v>
                </c:pt>
                <c:pt idx="237">
                  <c:v>9.4696411010179862</c:v>
                </c:pt>
                <c:pt idx="238">
                  <c:v>9.5699844353270294</c:v>
                </c:pt>
                <c:pt idx="239">
                  <c:v>9.3692977667089465</c:v>
                </c:pt>
                <c:pt idx="240">
                  <c:v>9.4696411010179862</c:v>
                </c:pt>
                <c:pt idx="241">
                  <c:v>9.5699844353270294</c:v>
                </c:pt>
                <c:pt idx="242">
                  <c:v>9.670327769636069</c:v>
                </c:pt>
                <c:pt idx="243">
                  <c:v>10.473074444108395</c:v>
                </c:pt>
                <c:pt idx="244">
                  <c:v>10.874447781344559</c:v>
                </c:pt>
                <c:pt idx="245">
                  <c:v>11.275821118580723</c:v>
                </c:pt>
                <c:pt idx="246">
                  <c:v>11.576851121507847</c:v>
                </c:pt>
                <c:pt idx="247">
                  <c:v>11.677194455816887</c:v>
                </c:pt>
                <c:pt idx="248">
                  <c:v>11.877881124434968</c:v>
                </c:pt>
                <c:pt idx="249">
                  <c:v>11.677194455816887</c:v>
                </c:pt>
                <c:pt idx="250">
                  <c:v>11.175477784271683</c:v>
                </c:pt>
                <c:pt idx="251">
                  <c:v>11.175477784271683</c:v>
                </c:pt>
                <c:pt idx="252">
                  <c:v>11.175477784271683</c:v>
                </c:pt>
                <c:pt idx="253">
                  <c:v>10.874447781344559</c:v>
                </c:pt>
                <c:pt idx="254">
                  <c:v>10.673761112726478</c:v>
                </c:pt>
                <c:pt idx="255">
                  <c:v>10.473074444108395</c:v>
                </c:pt>
                <c:pt idx="256">
                  <c:v>10.272387775490314</c:v>
                </c:pt>
                <c:pt idx="257">
                  <c:v>10.372731109799355</c:v>
                </c:pt>
                <c:pt idx="258">
                  <c:v>10.071701106872233</c:v>
                </c:pt>
                <c:pt idx="259">
                  <c:v>10.172044441181274</c:v>
                </c:pt>
                <c:pt idx="260">
                  <c:v>10.172044441181274</c:v>
                </c:pt>
                <c:pt idx="261">
                  <c:v>9.87101443825415</c:v>
                </c:pt>
                <c:pt idx="262">
                  <c:v>10.172044441181274</c:v>
                </c:pt>
                <c:pt idx="263">
                  <c:v>10.172044441181274</c:v>
                </c:pt>
                <c:pt idx="264">
                  <c:v>10.172044441181274</c:v>
                </c:pt>
                <c:pt idx="265">
                  <c:v>10.172044441181274</c:v>
                </c:pt>
                <c:pt idx="266">
                  <c:v>10.172044441181274</c:v>
                </c:pt>
                <c:pt idx="267">
                  <c:v>9.9713577725631914</c:v>
                </c:pt>
                <c:pt idx="268">
                  <c:v>10.172044441181274</c:v>
                </c:pt>
                <c:pt idx="269">
                  <c:v>9.9713577725631914</c:v>
                </c:pt>
                <c:pt idx="270">
                  <c:v>9.9713577725631914</c:v>
                </c:pt>
                <c:pt idx="271">
                  <c:v>10.071701106872233</c:v>
                </c:pt>
                <c:pt idx="272">
                  <c:v>9.9713577725631914</c:v>
                </c:pt>
                <c:pt idx="273">
                  <c:v>10.272387775490314</c:v>
                </c:pt>
                <c:pt idx="274">
                  <c:v>10.071701106872233</c:v>
                </c:pt>
                <c:pt idx="275">
                  <c:v>10.071701106872233</c:v>
                </c:pt>
                <c:pt idx="276">
                  <c:v>10.071701106872233</c:v>
                </c:pt>
                <c:pt idx="277">
                  <c:v>9.87101443825415</c:v>
                </c:pt>
                <c:pt idx="278">
                  <c:v>10.172044441181274</c:v>
                </c:pt>
                <c:pt idx="279">
                  <c:v>10.272387775490314</c:v>
                </c:pt>
                <c:pt idx="280">
                  <c:v>10.673761112726478</c:v>
                </c:pt>
                <c:pt idx="281">
                  <c:v>11.275821118580723</c:v>
                </c:pt>
                <c:pt idx="282">
                  <c:v>11.877881124434968</c:v>
                </c:pt>
                <c:pt idx="283">
                  <c:v>12.07856779305305</c:v>
                </c:pt>
                <c:pt idx="284">
                  <c:v>12.07856779305305</c:v>
                </c:pt>
                <c:pt idx="285">
                  <c:v>12.479941130289212</c:v>
                </c:pt>
                <c:pt idx="286">
                  <c:v>12.379597795980171</c:v>
                </c:pt>
                <c:pt idx="287">
                  <c:v>11.677194455816887</c:v>
                </c:pt>
                <c:pt idx="288">
                  <c:v>11.576851121507847</c:v>
                </c:pt>
                <c:pt idx="289">
                  <c:v>11.476507787198804</c:v>
                </c:pt>
                <c:pt idx="290">
                  <c:v>11.376164452889764</c:v>
                </c:pt>
                <c:pt idx="291">
                  <c:v>11.175477784271683</c:v>
                </c:pt>
                <c:pt idx="292">
                  <c:v>11.275821118580723</c:v>
                </c:pt>
                <c:pt idx="293">
                  <c:v>11.175477784271683</c:v>
                </c:pt>
                <c:pt idx="294">
                  <c:v>11.075134449962642</c:v>
                </c:pt>
                <c:pt idx="295">
                  <c:v>10.9747911156536</c:v>
                </c:pt>
                <c:pt idx="296">
                  <c:v>10.9747911156536</c:v>
                </c:pt>
                <c:pt idx="297">
                  <c:v>10.9747911156536</c:v>
                </c:pt>
                <c:pt idx="298">
                  <c:v>10.9747911156536</c:v>
                </c:pt>
                <c:pt idx="299">
                  <c:v>10.9747911156536</c:v>
                </c:pt>
                <c:pt idx="300">
                  <c:v>10.874447781344559</c:v>
                </c:pt>
                <c:pt idx="301">
                  <c:v>10.774104447035519</c:v>
                </c:pt>
                <c:pt idx="302">
                  <c:v>10.673761112726478</c:v>
                </c:pt>
                <c:pt idx="303">
                  <c:v>10.774104447035519</c:v>
                </c:pt>
                <c:pt idx="304">
                  <c:v>10.473074444108395</c:v>
                </c:pt>
                <c:pt idx="305">
                  <c:v>10.774104447035519</c:v>
                </c:pt>
                <c:pt idx="306">
                  <c:v>10.372731109799355</c:v>
                </c:pt>
                <c:pt idx="307">
                  <c:v>10.774104447035519</c:v>
                </c:pt>
                <c:pt idx="308">
                  <c:v>10.473074444108395</c:v>
                </c:pt>
                <c:pt idx="309">
                  <c:v>10.774104447035519</c:v>
                </c:pt>
                <c:pt idx="310">
                  <c:v>10.673761112726478</c:v>
                </c:pt>
                <c:pt idx="311">
                  <c:v>10.673761112726478</c:v>
                </c:pt>
                <c:pt idx="312">
                  <c:v>10.573417778417438</c:v>
                </c:pt>
                <c:pt idx="313">
                  <c:v>10.573417778417438</c:v>
                </c:pt>
                <c:pt idx="314">
                  <c:v>10.774104447035519</c:v>
                </c:pt>
                <c:pt idx="315">
                  <c:v>10.473074444108395</c:v>
                </c:pt>
                <c:pt idx="316">
                  <c:v>10.573417778417438</c:v>
                </c:pt>
                <c:pt idx="317">
                  <c:v>10.473074444108395</c:v>
                </c:pt>
                <c:pt idx="318">
                  <c:v>10.874447781344559</c:v>
                </c:pt>
                <c:pt idx="319">
                  <c:v>10.673761112726478</c:v>
                </c:pt>
                <c:pt idx="320">
                  <c:v>10.673761112726478</c:v>
                </c:pt>
                <c:pt idx="321">
                  <c:v>10.673761112726478</c:v>
                </c:pt>
                <c:pt idx="322">
                  <c:v>10.673761112726478</c:v>
                </c:pt>
                <c:pt idx="323">
                  <c:v>10.573417778417438</c:v>
                </c:pt>
                <c:pt idx="324">
                  <c:v>10.774104447035519</c:v>
                </c:pt>
                <c:pt idx="325">
                  <c:v>10.473074444108395</c:v>
                </c:pt>
                <c:pt idx="326">
                  <c:v>10.874447781344559</c:v>
                </c:pt>
                <c:pt idx="327">
                  <c:v>10.774104447035519</c:v>
                </c:pt>
                <c:pt idx="328">
                  <c:v>10.774104447035519</c:v>
                </c:pt>
                <c:pt idx="329">
                  <c:v>10.774104447035519</c:v>
                </c:pt>
                <c:pt idx="330">
                  <c:v>10.9747911156536</c:v>
                </c:pt>
                <c:pt idx="331">
                  <c:v>10.9747911156536</c:v>
                </c:pt>
                <c:pt idx="332">
                  <c:v>10.774104447035519</c:v>
                </c:pt>
                <c:pt idx="333">
                  <c:v>10.9747911156536</c:v>
                </c:pt>
                <c:pt idx="334">
                  <c:v>10.673761112726478</c:v>
                </c:pt>
                <c:pt idx="335">
                  <c:v>10.774104447035519</c:v>
                </c:pt>
                <c:pt idx="336">
                  <c:v>10.774104447035519</c:v>
                </c:pt>
                <c:pt idx="337">
                  <c:v>10.9747911156536</c:v>
                </c:pt>
                <c:pt idx="338">
                  <c:v>11.075134449962642</c:v>
                </c:pt>
                <c:pt idx="339">
                  <c:v>10.9747911156536</c:v>
                </c:pt>
                <c:pt idx="340">
                  <c:v>11.175477784271683</c:v>
                </c:pt>
                <c:pt idx="341">
                  <c:v>11.175477784271683</c:v>
                </c:pt>
                <c:pt idx="342">
                  <c:v>11.175477784271683</c:v>
                </c:pt>
                <c:pt idx="343">
                  <c:v>10.9747911156536</c:v>
                </c:pt>
                <c:pt idx="344">
                  <c:v>10.9747911156536</c:v>
                </c:pt>
                <c:pt idx="345">
                  <c:v>10.9747911156536</c:v>
                </c:pt>
                <c:pt idx="346">
                  <c:v>11.275821118580723</c:v>
                </c:pt>
                <c:pt idx="347">
                  <c:v>11.175477784271683</c:v>
                </c:pt>
                <c:pt idx="348">
                  <c:v>11.275821118580723</c:v>
                </c:pt>
                <c:pt idx="349">
                  <c:v>11.275821118580723</c:v>
                </c:pt>
                <c:pt idx="350">
                  <c:v>10.774104447035519</c:v>
                </c:pt>
                <c:pt idx="351">
                  <c:v>10.874447781344559</c:v>
                </c:pt>
                <c:pt idx="352">
                  <c:v>10.774104447035519</c:v>
                </c:pt>
                <c:pt idx="353">
                  <c:v>10.9747911156536</c:v>
                </c:pt>
                <c:pt idx="354">
                  <c:v>10.874447781344559</c:v>
                </c:pt>
                <c:pt idx="355">
                  <c:v>10.874447781344559</c:v>
                </c:pt>
                <c:pt idx="356">
                  <c:v>10.9747911156536</c:v>
                </c:pt>
                <c:pt idx="357">
                  <c:v>11.175477784271683</c:v>
                </c:pt>
                <c:pt idx="358">
                  <c:v>11.075134449962642</c:v>
                </c:pt>
                <c:pt idx="359">
                  <c:v>11.075134449962642</c:v>
                </c:pt>
                <c:pt idx="360">
                  <c:v>11.175477784271683</c:v>
                </c:pt>
                <c:pt idx="361">
                  <c:v>11.175477784271683</c:v>
                </c:pt>
                <c:pt idx="362">
                  <c:v>11.275821118580723</c:v>
                </c:pt>
                <c:pt idx="363">
                  <c:v>11.075134449962642</c:v>
                </c:pt>
                <c:pt idx="364">
                  <c:v>11.275821118580723</c:v>
                </c:pt>
                <c:pt idx="365">
                  <c:v>11.275821118580723</c:v>
                </c:pt>
                <c:pt idx="366">
                  <c:v>11.075134449962642</c:v>
                </c:pt>
                <c:pt idx="367">
                  <c:v>11.075134449962642</c:v>
                </c:pt>
                <c:pt idx="368">
                  <c:v>11.175477784271683</c:v>
                </c:pt>
                <c:pt idx="369">
                  <c:v>11.275821118580723</c:v>
                </c:pt>
                <c:pt idx="370">
                  <c:v>11.476507787198804</c:v>
                </c:pt>
                <c:pt idx="371">
                  <c:v>11.677194455816887</c:v>
                </c:pt>
                <c:pt idx="372">
                  <c:v>11.275821118580723</c:v>
                </c:pt>
                <c:pt idx="373">
                  <c:v>11.476507787198804</c:v>
                </c:pt>
                <c:pt idx="374">
                  <c:v>11.376164452889764</c:v>
                </c:pt>
                <c:pt idx="375">
                  <c:v>11.877881124434968</c:v>
                </c:pt>
                <c:pt idx="376">
                  <c:v>11.978224458744007</c:v>
                </c:pt>
                <c:pt idx="377">
                  <c:v>11.777537790125926</c:v>
                </c:pt>
                <c:pt idx="378">
                  <c:v>11.877881124434968</c:v>
                </c:pt>
                <c:pt idx="379">
                  <c:v>11.978224458744007</c:v>
                </c:pt>
                <c:pt idx="380">
                  <c:v>11.978224458744007</c:v>
                </c:pt>
                <c:pt idx="381">
                  <c:v>11.576851121507847</c:v>
                </c:pt>
                <c:pt idx="382">
                  <c:v>11.576851121507847</c:v>
                </c:pt>
                <c:pt idx="383">
                  <c:v>11.677194455816887</c:v>
                </c:pt>
                <c:pt idx="384">
                  <c:v>11.576851121507847</c:v>
                </c:pt>
                <c:pt idx="385">
                  <c:v>11.576851121507847</c:v>
                </c:pt>
                <c:pt idx="386">
                  <c:v>11.476507787198804</c:v>
                </c:pt>
                <c:pt idx="387">
                  <c:v>11.576851121507847</c:v>
                </c:pt>
                <c:pt idx="388">
                  <c:v>11.677194455816887</c:v>
                </c:pt>
                <c:pt idx="389">
                  <c:v>11.576851121507847</c:v>
                </c:pt>
                <c:pt idx="390">
                  <c:v>11.677194455816887</c:v>
                </c:pt>
                <c:pt idx="391">
                  <c:v>11.576851121507847</c:v>
                </c:pt>
                <c:pt idx="392">
                  <c:v>11.576851121507847</c:v>
                </c:pt>
                <c:pt idx="393">
                  <c:v>11.576851121507847</c:v>
                </c:pt>
                <c:pt idx="394">
                  <c:v>11.677194455816887</c:v>
                </c:pt>
                <c:pt idx="395">
                  <c:v>11.677194455816887</c:v>
                </c:pt>
                <c:pt idx="396">
                  <c:v>11.777537790125926</c:v>
                </c:pt>
                <c:pt idx="397">
                  <c:v>11.677194455816887</c:v>
                </c:pt>
                <c:pt idx="398">
                  <c:v>11.576851121507847</c:v>
                </c:pt>
                <c:pt idx="399">
                  <c:v>11.777537790125926</c:v>
                </c:pt>
                <c:pt idx="400">
                  <c:v>11.476507787198804</c:v>
                </c:pt>
                <c:pt idx="401">
                  <c:v>11.777537790125926</c:v>
                </c:pt>
                <c:pt idx="402">
                  <c:v>11.777537790125926</c:v>
                </c:pt>
                <c:pt idx="403">
                  <c:v>11.677194455816887</c:v>
                </c:pt>
                <c:pt idx="404">
                  <c:v>11.576851121507847</c:v>
                </c:pt>
                <c:pt idx="405">
                  <c:v>11.476507787198804</c:v>
                </c:pt>
                <c:pt idx="406">
                  <c:v>11.275821118580723</c:v>
                </c:pt>
                <c:pt idx="407">
                  <c:v>11.476507787198804</c:v>
                </c:pt>
                <c:pt idx="408">
                  <c:v>11.576851121507847</c:v>
                </c:pt>
                <c:pt idx="409">
                  <c:v>11.476507787198804</c:v>
                </c:pt>
                <c:pt idx="410">
                  <c:v>11.677194455816887</c:v>
                </c:pt>
                <c:pt idx="411">
                  <c:v>11.576851121507847</c:v>
                </c:pt>
                <c:pt idx="412">
                  <c:v>11.677194455816887</c:v>
                </c:pt>
                <c:pt idx="413">
                  <c:v>11.777537790125926</c:v>
                </c:pt>
                <c:pt idx="414">
                  <c:v>11.576851121507847</c:v>
                </c:pt>
                <c:pt idx="415">
                  <c:v>11.677194455816887</c:v>
                </c:pt>
                <c:pt idx="416">
                  <c:v>11.576851121507847</c:v>
                </c:pt>
                <c:pt idx="417">
                  <c:v>11.677194455816887</c:v>
                </c:pt>
                <c:pt idx="418">
                  <c:v>11.576851121507847</c:v>
                </c:pt>
                <c:pt idx="419">
                  <c:v>11.677194455816887</c:v>
                </c:pt>
                <c:pt idx="420">
                  <c:v>11.677194455816887</c:v>
                </c:pt>
                <c:pt idx="421">
                  <c:v>11.677194455816887</c:v>
                </c:pt>
                <c:pt idx="422">
                  <c:v>11.777537790125926</c:v>
                </c:pt>
                <c:pt idx="423">
                  <c:v>11.677194455816887</c:v>
                </c:pt>
                <c:pt idx="424">
                  <c:v>11.677194455816887</c:v>
                </c:pt>
                <c:pt idx="425">
                  <c:v>11.877881124434968</c:v>
                </c:pt>
                <c:pt idx="426">
                  <c:v>11.978224458744007</c:v>
                </c:pt>
                <c:pt idx="427">
                  <c:v>11.777537790125926</c:v>
                </c:pt>
                <c:pt idx="428">
                  <c:v>11.877881124434968</c:v>
                </c:pt>
                <c:pt idx="429">
                  <c:v>12.07856779305305</c:v>
                </c:pt>
                <c:pt idx="430">
                  <c:v>11.777537790125926</c:v>
                </c:pt>
                <c:pt idx="431">
                  <c:v>11.877881124434968</c:v>
                </c:pt>
                <c:pt idx="432">
                  <c:v>11.877881124434968</c:v>
                </c:pt>
                <c:pt idx="433">
                  <c:v>12.07856779305305</c:v>
                </c:pt>
                <c:pt idx="434">
                  <c:v>11.877881124434968</c:v>
                </c:pt>
                <c:pt idx="435">
                  <c:v>12.17891112736209</c:v>
                </c:pt>
                <c:pt idx="436">
                  <c:v>11.677194455816887</c:v>
                </c:pt>
                <c:pt idx="437">
                  <c:v>11.978224458744007</c:v>
                </c:pt>
                <c:pt idx="438">
                  <c:v>11.476507787198804</c:v>
                </c:pt>
                <c:pt idx="439">
                  <c:v>12.17891112736209</c:v>
                </c:pt>
                <c:pt idx="440">
                  <c:v>11.777537790125926</c:v>
                </c:pt>
                <c:pt idx="441">
                  <c:v>11.777537790125926</c:v>
                </c:pt>
                <c:pt idx="442">
                  <c:v>11.978224458744007</c:v>
                </c:pt>
                <c:pt idx="443">
                  <c:v>12.279254461671131</c:v>
                </c:pt>
                <c:pt idx="444">
                  <c:v>12.07856779305305</c:v>
                </c:pt>
                <c:pt idx="445">
                  <c:v>12.17891112736209</c:v>
                </c:pt>
                <c:pt idx="446">
                  <c:v>12.07856779305305</c:v>
                </c:pt>
                <c:pt idx="447">
                  <c:v>11.877881124434968</c:v>
                </c:pt>
                <c:pt idx="448">
                  <c:v>11.978224458744007</c:v>
                </c:pt>
                <c:pt idx="449">
                  <c:v>12.07856779305305</c:v>
                </c:pt>
                <c:pt idx="450">
                  <c:v>11.877881124434968</c:v>
                </c:pt>
                <c:pt idx="451">
                  <c:v>12.07856779305305</c:v>
                </c:pt>
                <c:pt idx="452">
                  <c:v>12.07856779305305</c:v>
                </c:pt>
                <c:pt idx="453">
                  <c:v>12.07856779305305</c:v>
                </c:pt>
                <c:pt idx="454">
                  <c:v>12.17891112736209</c:v>
                </c:pt>
                <c:pt idx="455">
                  <c:v>12.379597795980171</c:v>
                </c:pt>
                <c:pt idx="456">
                  <c:v>12.379597795980171</c:v>
                </c:pt>
                <c:pt idx="457">
                  <c:v>12.279254461671131</c:v>
                </c:pt>
                <c:pt idx="458">
                  <c:v>12.17891112736209</c:v>
                </c:pt>
                <c:pt idx="459">
                  <c:v>12.17891112736209</c:v>
                </c:pt>
                <c:pt idx="460">
                  <c:v>12.17891112736209</c:v>
                </c:pt>
                <c:pt idx="461">
                  <c:v>12.379597795980171</c:v>
                </c:pt>
                <c:pt idx="462">
                  <c:v>12.479941130289212</c:v>
                </c:pt>
                <c:pt idx="463">
                  <c:v>12.479941130289212</c:v>
                </c:pt>
                <c:pt idx="464">
                  <c:v>12.379597795980171</c:v>
                </c:pt>
                <c:pt idx="465">
                  <c:v>12.379597795980171</c:v>
                </c:pt>
                <c:pt idx="466">
                  <c:v>12.580284464598254</c:v>
                </c:pt>
                <c:pt idx="467">
                  <c:v>12.379597795980171</c:v>
                </c:pt>
                <c:pt idx="468">
                  <c:v>12.479941130289212</c:v>
                </c:pt>
                <c:pt idx="469">
                  <c:v>12.279254461671131</c:v>
                </c:pt>
                <c:pt idx="470">
                  <c:v>12.379597795980171</c:v>
                </c:pt>
                <c:pt idx="471">
                  <c:v>12.479941130289212</c:v>
                </c:pt>
                <c:pt idx="472">
                  <c:v>12.580284464598254</c:v>
                </c:pt>
                <c:pt idx="473">
                  <c:v>12.479941130289212</c:v>
                </c:pt>
                <c:pt idx="474">
                  <c:v>12.479941130289212</c:v>
                </c:pt>
                <c:pt idx="475">
                  <c:v>12.680627798907295</c:v>
                </c:pt>
                <c:pt idx="476">
                  <c:v>12.479941130289212</c:v>
                </c:pt>
                <c:pt idx="477">
                  <c:v>12.479941130289212</c:v>
                </c:pt>
                <c:pt idx="478">
                  <c:v>12.580284464598254</c:v>
                </c:pt>
                <c:pt idx="479">
                  <c:v>12.479941130289212</c:v>
                </c:pt>
                <c:pt idx="480">
                  <c:v>12.580284464598254</c:v>
                </c:pt>
                <c:pt idx="481">
                  <c:v>12.479941130289212</c:v>
                </c:pt>
                <c:pt idx="482">
                  <c:v>12.580284464598254</c:v>
                </c:pt>
                <c:pt idx="483">
                  <c:v>12.379597795980171</c:v>
                </c:pt>
                <c:pt idx="484">
                  <c:v>12.279254461671131</c:v>
                </c:pt>
                <c:pt idx="485">
                  <c:v>12.479941130289212</c:v>
                </c:pt>
                <c:pt idx="486">
                  <c:v>12.580284464598254</c:v>
                </c:pt>
                <c:pt idx="487">
                  <c:v>12.580284464598254</c:v>
                </c:pt>
                <c:pt idx="488">
                  <c:v>12.479941130289212</c:v>
                </c:pt>
                <c:pt idx="489">
                  <c:v>12.379597795980171</c:v>
                </c:pt>
                <c:pt idx="490">
                  <c:v>12.379597795980171</c:v>
                </c:pt>
                <c:pt idx="491">
                  <c:v>12.07856779305305</c:v>
                </c:pt>
                <c:pt idx="492">
                  <c:v>12.479941130289212</c:v>
                </c:pt>
                <c:pt idx="493">
                  <c:v>12.07856779305305</c:v>
                </c:pt>
                <c:pt idx="494">
                  <c:v>12.479941130289212</c:v>
                </c:pt>
                <c:pt idx="495">
                  <c:v>12.17891112736209</c:v>
                </c:pt>
                <c:pt idx="496">
                  <c:v>12.279254461671131</c:v>
                </c:pt>
                <c:pt idx="497">
                  <c:v>12.379597795980171</c:v>
                </c:pt>
                <c:pt idx="498">
                  <c:v>12.279254461671131</c:v>
                </c:pt>
                <c:pt idx="499">
                  <c:v>12.279254461671131</c:v>
                </c:pt>
                <c:pt idx="500">
                  <c:v>12.07856779305305</c:v>
                </c:pt>
                <c:pt idx="501">
                  <c:v>12.580284464598254</c:v>
                </c:pt>
                <c:pt idx="502">
                  <c:v>12.17891112736209</c:v>
                </c:pt>
                <c:pt idx="503">
                  <c:v>12.17891112736209</c:v>
                </c:pt>
                <c:pt idx="504">
                  <c:v>12.07856779305305</c:v>
                </c:pt>
                <c:pt idx="505">
                  <c:v>12.279254461671131</c:v>
                </c:pt>
                <c:pt idx="506">
                  <c:v>12.379597795980171</c:v>
                </c:pt>
                <c:pt idx="507">
                  <c:v>12.379597795980171</c:v>
                </c:pt>
                <c:pt idx="508">
                  <c:v>12.479941130289212</c:v>
                </c:pt>
                <c:pt idx="509">
                  <c:v>12.580284464598254</c:v>
                </c:pt>
                <c:pt idx="510">
                  <c:v>12.479941130289212</c:v>
                </c:pt>
                <c:pt idx="511">
                  <c:v>12.580284464598254</c:v>
                </c:pt>
                <c:pt idx="512">
                  <c:v>12.479941130289212</c:v>
                </c:pt>
                <c:pt idx="513">
                  <c:v>12.479941130289212</c:v>
                </c:pt>
                <c:pt idx="514">
                  <c:v>12.680627798907295</c:v>
                </c:pt>
                <c:pt idx="515">
                  <c:v>12.680627798907295</c:v>
                </c:pt>
                <c:pt idx="516">
                  <c:v>12.780971133216335</c:v>
                </c:pt>
                <c:pt idx="517">
                  <c:v>12.680627798907295</c:v>
                </c:pt>
                <c:pt idx="518">
                  <c:v>12.680627798907295</c:v>
                </c:pt>
                <c:pt idx="519">
                  <c:v>12.881314467525376</c:v>
                </c:pt>
                <c:pt idx="520">
                  <c:v>12.680627798907295</c:v>
                </c:pt>
                <c:pt idx="521">
                  <c:v>12.580284464598254</c:v>
                </c:pt>
                <c:pt idx="522">
                  <c:v>12.981657801834416</c:v>
                </c:pt>
                <c:pt idx="523">
                  <c:v>12.881314467525376</c:v>
                </c:pt>
                <c:pt idx="524">
                  <c:v>12.780971133216335</c:v>
                </c:pt>
                <c:pt idx="525">
                  <c:v>12.580284464598254</c:v>
                </c:pt>
                <c:pt idx="526">
                  <c:v>12.479941130289212</c:v>
                </c:pt>
                <c:pt idx="527">
                  <c:v>12.780971133216335</c:v>
                </c:pt>
                <c:pt idx="528">
                  <c:v>12.780971133216335</c:v>
                </c:pt>
                <c:pt idx="529">
                  <c:v>12.479941130289212</c:v>
                </c:pt>
                <c:pt idx="530">
                  <c:v>12.680627798907295</c:v>
                </c:pt>
                <c:pt idx="531">
                  <c:v>12.580284464598254</c:v>
                </c:pt>
                <c:pt idx="532">
                  <c:v>12.680627798907295</c:v>
                </c:pt>
                <c:pt idx="533">
                  <c:v>12.881314467525376</c:v>
                </c:pt>
                <c:pt idx="534">
                  <c:v>12.881314467525376</c:v>
                </c:pt>
                <c:pt idx="535">
                  <c:v>12.881314467525376</c:v>
                </c:pt>
                <c:pt idx="536">
                  <c:v>12.780971133216335</c:v>
                </c:pt>
                <c:pt idx="537">
                  <c:v>12.580284464598254</c:v>
                </c:pt>
                <c:pt idx="538">
                  <c:v>12.17891112736209</c:v>
                </c:pt>
                <c:pt idx="539">
                  <c:v>12.07856779305305</c:v>
                </c:pt>
                <c:pt idx="540">
                  <c:v>12.379597795980171</c:v>
                </c:pt>
                <c:pt idx="541">
                  <c:v>12.479941130289212</c:v>
                </c:pt>
                <c:pt idx="542">
                  <c:v>12.17891112736209</c:v>
                </c:pt>
                <c:pt idx="543">
                  <c:v>12.479941130289212</c:v>
                </c:pt>
                <c:pt idx="544">
                  <c:v>12.479941130289212</c:v>
                </c:pt>
                <c:pt idx="545">
                  <c:v>12.279254461671131</c:v>
                </c:pt>
                <c:pt idx="546">
                  <c:v>12.379597795980171</c:v>
                </c:pt>
                <c:pt idx="547">
                  <c:v>12.479941130289212</c:v>
                </c:pt>
                <c:pt idx="548">
                  <c:v>12.279254461671131</c:v>
                </c:pt>
                <c:pt idx="549">
                  <c:v>12.379597795980171</c:v>
                </c:pt>
                <c:pt idx="550">
                  <c:v>12.479941130289212</c:v>
                </c:pt>
                <c:pt idx="551">
                  <c:v>12.479941130289212</c:v>
                </c:pt>
                <c:pt idx="552">
                  <c:v>12.680627798907295</c:v>
                </c:pt>
                <c:pt idx="553">
                  <c:v>12.580284464598254</c:v>
                </c:pt>
                <c:pt idx="554">
                  <c:v>12.680627798907295</c:v>
                </c:pt>
                <c:pt idx="555">
                  <c:v>12.580284464598254</c:v>
                </c:pt>
                <c:pt idx="556">
                  <c:v>12.379597795980171</c:v>
                </c:pt>
                <c:pt idx="557">
                  <c:v>12.379597795980171</c:v>
                </c:pt>
                <c:pt idx="558">
                  <c:v>12.680627798907295</c:v>
                </c:pt>
                <c:pt idx="559">
                  <c:v>12.580284464598254</c:v>
                </c:pt>
                <c:pt idx="560">
                  <c:v>12.580284464598254</c:v>
                </c:pt>
                <c:pt idx="561">
                  <c:v>12.379597795980171</c:v>
                </c:pt>
                <c:pt idx="562">
                  <c:v>12.479941130289212</c:v>
                </c:pt>
                <c:pt idx="563">
                  <c:v>12.580284464598254</c:v>
                </c:pt>
                <c:pt idx="564">
                  <c:v>12.780971133216335</c:v>
                </c:pt>
                <c:pt idx="565">
                  <c:v>12.780971133216335</c:v>
                </c:pt>
                <c:pt idx="566">
                  <c:v>12.279254461671131</c:v>
                </c:pt>
                <c:pt idx="567">
                  <c:v>12.580284464598254</c:v>
                </c:pt>
                <c:pt idx="568">
                  <c:v>12.479941130289212</c:v>
                </c:pt>
                <c:pt idx="569">
                  <c:v>12.379597795980171</c:v>
                </c:pt>
                <c:pt idx="570">
                  <c:v>12.379597795980171</c:v>
                </c:pt>
                <c:pt idx="571">
                  <c:v>12.479941130289212</c:v>
                </c:pt>
                <c:pt idx="572">
                  <c:v>12.580284464598254</c:v>
                </c:pt>
                <c:pt idx="573">
                  <c:v>12.780971133216335</c:v>
                </c:pt>
                <c:pt idx="574">
                  <c:v>12.881314467525376</c:v>
                </c:pt>
                <c:pt idx="575">
                  <c:v>12.780971133216335</c:v>
                </c:pt>
                <c:pt idx="576">
                  <c:v>12.680627798907295</c:v>
                </c:pt>
                <c:pt idx="577">
                  <c:v>12.580284464598254</c:v>
                </c:pt>
                <c:pt idx="578">
                  <c:v>12.981657801834416</c:v>
                </c:pt>
                <c:pt idx="579">
                  <c:v>12.981657801834416</c:v>
                </c:pt>
                <c:pt idx="580">
                  <c:v>12.881314467525376</c:v>
                </c:pt>
                <c:pt idx="581">
                  <c:v>13.082001136143459</c:v>
                </c:pt>
                <c:pt idx="582">
                  <c:v>12.981657801834416</c:v>
                </c:pt>
                <c:pt idx="583">
                  <c:v>12.981657801834416</c:v>
                </c:pt>
                <c:pt idx="584">
                  <c:v>12.981657801834416</c:v>
                </c:pt>
                <c:pt idx="585">
                  <c:v>13.082001136143459</c:v>
                </c:pt>
                <c:pt idx="586">
                  <c:v>12.881314467525376</c:v>
                </c:pt>
                <c:pt idx="587">
                  <c:v>12.981657801834416</c:v>
                </c:pt>
                <c:pt idx="588">
                  <c:v>13.182344470452499</c:v>
                </c:pt>
                <c:pt idx="589">
                  <c:v>13.082001136143459</c:v>
                </c:pt>
                <c:pt idx="590">
                  <c:v>13.28268780476154</c:v>
                </c:pt>
                <c:pt idx="591">
                  <c:v>13.082001136143459</c:v>
                </c:pt>
                <c:pt idx="592">
                  <c:v>12.981657801834416</c:v>
                </c:pt>
                <c:pt idx="593">
                  <c:v>13.082001136143459</c:v>
                </c:pt>
                <c:pt idx="594">
                  <c:v>12.780971133216335</c:v>
                </c:pt>
                <c:pt idx="595">
                  <c:v>12.881314467525376</c:v>
                </c:pt>
                <c:pt idx="596">
                  <c:v>13.082001136143459</c:v>
                </c:pt>
                <c:pt idx="597">
                  <c:v>13.483374473379621</c:v>
                </c:pt>
                <c:pt idx="598">
                  <c:v>13.28268780476154</c:v>
                </c:pt>
                <c:pt idx="599">
                  <c:v>13.483374473379621</c:v>
                </c:pt>
                <c:pt idx="600">
                  <c:v>13.784404476306744</c:v>
                </c:pt>
                <c:pt idx="601">
                  <c:v>13.182344470452499</c:v>
                </c:pt>
                <c:pt idx="602">
                  <c:v>13.28268780476154</c:v>
                </c:pt>
                <c:pt idx="603">
                  <c:v>12.981657801834416</c:v>
                </c:pt>
                <c:pt idx="604">
                  <c:v>13.082001136143459</c:v>
                </c:pt>
                <c:pt idx="605">
                  <c:v>12.881314467525376</c:v>
                </c:pt>
                <c:pt idx="606">
                  <c:v>12.881314467525376</c:v>
                </c:pt>
                <c:pt idx="607">
                  <c:v>12.981657801834416</c:v>
                </c:pt>
                <c:pt idx="608">
                  <c:v>12.981657801834416</c:v>
                </c:pt>
                <c:pt idx="609">
                  <c:v>13.38303113907058</c:v>
                </c:pt>
                <c:pt idx="610">
                  <c:v>13.082001136143459</c:v>
                </c:pt>
                <c:pt idx="611">
                  <c:v>13.28268780476154</c:v>
                </c:pt>
                <c:pt idx="612">
                  <c:v>13.182344470452499</c:v>
                </c:pt>
                <c:pt idx="613">
                  <c:v>12.881314467525376</c:v>
                </c:pt>
                <c:pt idx="614">
                  <c:v>12.881314467525376</c:v>
                </c:pt>
                <c:pt idx="615">
                  <c:v>12.780971133216335</c:v>
                </c:pt>
                <c:pt idx="616">
                  <c:v>12.881314467525376</c:v>
                </c:pt>
                <c:pt idx="617">
                  <c:v>13.082001136143459</c:v>
                </c:pt>
                <c:pt idx="618">
                  <c:v>13.182344470452499</c:v>
                </c:pt>
                <c:pt idx="619">
                  <c:v>13.082001136143459</c:v>
                </c:pt>
                <c:pt idx="620">
                  <c:v>13.182344470452499</c:v>
                </c:pt>
                <c:pt idx="621">
                  <c:v>13.182344470452499</c:v>
                </c:pt>
                <c:pt idx="622">
                  <c:v>13.082001136143459</c:v>
                </c:pt>
                <c:pt idx="623">
                  <c:v>12.981657801834416</c:v>
                </c:pt>
                <c:pt idx="624">
                  <c:v>12.881314467525376</c:v>
                </c:pt>
                <c:pt idx="625">
                  <c:v>13.082001136143459</c:v>
                </c:pt>
                <c:pt idx="626">
                  <c:v>13.082001136143459</c:v>
                </c:pt>
                <c:pt idx="627">
                  <c:v>13.082001136143459</c:v>
                </c:pt>
                <c:pt idx="628">
                  <c:v>13.28268780476154</c:v>
                </c:pt>
                <c:pt idx="629">
                  <c:v>12.981657801834416</c:v>
                </c:pt>
                <c:pt idx="630">
                  <c:v>13.28268780476154</c:v>
                </c:pt>
                <c:pt idx="631">
                  <c:v>12.780971133216335</c:v>
                </c:pt>
                <c:pt idx="632">
                  <c:v>12.881314467525376</c:v>
                </c:pt>
                <c:pt idx="633">
                  <c:v>12.780971133216335</c:v>
                </c:pt>
                <c:pt idx="634">
                  <c:v>12.780971133216335</c:v>
                </c:pt>
                <c:pt idx="635">
                  <c:v>12.780971133216335</c:v>
                </c:pt>
                <c:pt idx="636">
                  <c:v>12.881314467525376</c:v>
                </c:pt>
                <c:pt idx="637">
                  <c:v>12.881314467525376</c:v>
                </c:pt>
                <c:pt idx="638">
                  <c:v>13.082001136143459</c:v>
                </c:pt>
                <c:pt idx="639">
                  <c:v>13.182344470452499</c:v>
                </c:pt>
                <c:pt idx="640">
                  <c:v>12.881314467525376</c:v>
                </c:pt>
                <c:pt idx="641">
                  <c:v>12.780971133216335</c:v>
                </c:pt>
                <c:pt idx="642">
                  <c:v>13.082001136143459</c:v>
                </c:pt>
                <c:pt idx="643">
                  <c:v>13.28268780476154</c:v>
                </c:pt>
                <c:pt idx="644">
                  <c:v>12.981657801834416</c:v>
                </c:pt>
                <c:pt idx="645">
                  <c:v>13.182344470452499</c:v>
                </c:pt>
                <c:pt idx="646">
                  <c:v>12.881314467525376</c:v>
                </c:pt>
                <c:pt idx="647">
                  <c:v>13.28268780476154</c:v>
                </c:pt>
                <c:pt idx="648">
                  <c:v>12.780971133216335</c:v>
                </c:pt>
                <c:pt idx="649">
                  <c:v>12.680627798907295</c:v>
                </c:pt>
                <c:pt idx="650">
                  <c:v>12.981657801834416</c:v>
                </c:pt>
                <c:pt idx="651">
                  <c:v>12.881314467525376</c:v>
                </c:pt>
                <c:pt idx="652">
                  <c:v>13.082001136143459</c:v>
                </c:pt>
                <c:pt idx="653">
                  <c:v>12.981657801834416</c:v>
                </c:pt>
                <c:pt idx="654">
                  <c:v>13.082001136143459</c:v>
                </c:pt>
                <c:pt idx="655">
                  <c:v>12.780971133216335</c:v>
                </c:pt>
                <c:pt idx="656">
                  <c:v>12.981657801834416</c:v>
                </c:pt>
                <c:pt idx="657">
                  <c:v>12.881314467525376</c:v>
                </c:pt>
                <c:pt idx="658">
                  <c:v>12.981657801834416</c:v>
                </c:pt>
                <c:pt idx="659">
                  <c:v>12.881314467525376</c:v>
                </c:pt>
                <c:pt idx="660">
                  <c:v>12.981657801834416</c:v>
                </c:pt>
                <c:pt idx="661">
                  <c:v>13.082001136143459</c:v>
                </c:pt>
                <c:pt idx="662">
                  <c:v>12.981657801834416</c:v>
                </c:pt>
                <c:pt idx="663">
                  <c:v>12.981657801834416</c:v>
                </c:pt>
                <c:pt idx="664">
                  <c:v>13.182344470452499</c:v>
                </c:pt>
                <c:pt idx="665">
                  <c:v>12.981657801834416</c:v>
                </c:pt>
                <c:pt idx="666">
                  <c:v>12.981657801834416</c:v>
                </c:pt>
                <c:pt idx="667">
                  <c:v>12.881314467525376</c:v>
                </c:pt>
                <c:pt idx="668">
                  <c:v>12.680627798907295</c:v>
                </c:pt>
                <c:pt idx="669">
                  <c:v>12.981657801834416</c:v>
                </c:pt>
                <c:pt idx="670">
                  <c:v>13.082001136143459</c:v>
                </c:pt>
                <c:pt idx="671">
                  <c:v>12.981657801834416</c:v>
                </c:pt>
                <c:pt idx="672">
                  <c:v>12.580284464598254</c:v>
                </c:pt>
                <c:pt idx="673">
                  <c:v>12.881314467525376</c:v>
                </c:pt>
                <c:pt idx="674">
                  <c:v>13.28268780476154</c:v>
                </c:pt>
                <c:pt idx="675">
                  <c:v>12.680627798907295</c:v>
                </c:pt>
                <c:pt idx="676">
                  <c:v>12.680627798907295</c:v>
                </c:pt>
                <c:pt idx="677">
                  <c:v>12.881314467525376</c:v>
                </c:pt>
                <c:pt idx="678">
                  <c:v>12.780971133216335</c:v>
                </c:pt>
                <c:pt idx="679">
                  <c:v>12.881314467525376</c:v>
                </c:pt>
                <c:pt idx="680">
                  <c:v>13.082001136143459</c:v>
                </c:pt>
                <c:pt idx="681">
                  <c:v>12.680627798907295</c:v>
                </c:pt>
                <c:pt idx="682">
                  <c:v>12.780971133216335</c:v>
                </c:pt>
                <c:pt idx="683">
                  <c:v>13.28268780476154</c:v>
                </c:pt>
                <c:pt idx="684">
                  <c:v>13.082001136143459</c:v>
                </c:pt>
                <c:pt idx="685">
                  <c:v>13.082001136143459</c:v>
                </c:pt>
                <c:pt idx="686">
                  <c:v>12.881314467525376</c:v>
                </c:pt>
                <c:pt idx="687">
                  <c:v>12.981657801834416</c:v>
                </c:pt>
                <c:pt idx="688">
                  <c:v>13.082001136143459</c:v>
                </c:pt>
                <c:pt idx="689">
                  <c:v>12.780971133216335</c:v>
                </c:pt>
                <c:pt idx="690">
                  <c:v>12.981657801834416</c:v>
                </c:pt>
                <c:pt idx="691">
                  <c:v>13.082001136143459</c:v>
                </c:pt>
                <c:pt idx="692">
                  <c:v>13.182344470452499</c:v>
                </c:pt>
                <c:pt idx="693">
                  <c:v>13.082001136143459</c:v>
                </c:pt>
                <c:pt idx="694">
                  <c:v>12.881314467525376</c:v>
                </c:pt>
                <c:pt idx="695">
                  <c:v>12.981657801834416</c:v>
                </c:pt>
                <c:pt idx="696">
                  <c:v>13.082001136143459</c:v>
                </c:pt>
                <c:pt idx="697">
                  <c:v>12.981657801834416</c:v>
                </c:pt>
                <c:pt idx="698">
                  <c:v>12.881314467525376</c:v>
                </c:pt>
                <c:pt idx="699">
                  <c:v>13.182344470452499</c:v>
                </c:pt>
                <c:pt idx="700">
                  <c:v>12.981657801834416</c:v>
                </c:pt>
                <c:pt idx="701">
                  <c:v>13.082001136143459</c:v>
                </c:pt>
                <c:pt idx="702">
                  <c:v>13.082001136143459</c:v>
                </c:pt>
                <c:pt idx="703">
                  <c:v>13.082001136143459</c:v>
                </c:pt>
                <c:pt idx="704">
                  <c:v>13.182344470452499</c:v>
                </c:pt>
                <c:pt idx="705">
                  <c:v>12.981657801834416</c:v>
                </c:pt>
                <c:pt idx="706">
                  <c:v>13.082001136143459</c:v>
                </c:pt>
                <c:pt idx="707">
                  <c:v>12.981657801834416</c:v>
                </c:pt>
                <c:pt idx="708">
                  <c:v>12.981657801834416</c:v>
                </c:pt>
                <c:pt idx="709">
                  <c:v>13.082001136143459</c:v>
                </c:pt>
                <c:pt idx="710">
                  <c:v>12.780971133216335</c:v>
                </c:pt>
                <c:pt idx="711">
                  <c:v>13.28268780476154</c:v>
                </c:pt>
                <c:pt idx="712">
                  <c:v>12.981657801834416</c:v>
                </c:pt>
                <c:pt idx="713">
                  <c:v>13.082001136143459</c:v>
                </c:pt>
                <c:pt idx="714">
                  <c:v>12.981657801834416</c:v>
                </c:pt>
                <c:pt idx="715">
                  <c:v>13.082001136143459</c:v>
                </c:pt>
                <c:pt idx="716">
                  <c:v>13.182344470452499</c:v>
                </c:pt>
                <c:pt idx="717">
                  <c:v>13.28268780476154</c:v>
                </c:pt>
                <c:pt idx="718">
                  <c:v>12.881314467525376</c:v>
                </c:pt>
                <c:pt idx="719">
                  <c:v>12.881314467525376</c:v>
                </c:pt>
                <c:pt idx="720">
                  <c:v>12.981657801834416</c:v>
                </c:pt>
              </c:numCache>
            </c:numRef>
          </c:yVal>
          <c:smooth val="1"/>
        </c:ser>
        <c:dLbls>
          <c:showLegendKey val="0"/>
          <c:showVal val="0"/>
          <c:showCatName val="0"/>
          <c:showSerName val="0"/>
          <c:showPercent val="0"/>
          <c:showBubbleSize val="0"/>
        </c:dLbls>
        <c:axId val="113586560"/>
        <c:axId val="113588480"/>
      </c:scatterChart>
      <c:valAx>
        <c:axId val="113586560"/>
        <c:scaling>
          <c:orientation val="minMax"/>
          <c:max val="41278.791669999984"/>
          <c:min val="41278.291666666672"/>
        </c:scaling>
        <c:delete val="0"/>
        <c:axPos val="b"/>
        <c:majorGridlines>
          <c:spPr>
            <a:ln>
              <a:prstDash val="dash"/>
            </a:ln>
          </c:spPr>
        </c:majorGridlines>
        <c:title>
          <c:tx>
            <c:rich>
              <a:bodyPr/>
              <a:lstStyle/>
              <a:p>
                <a:pPr>
                  <a:defRPr/>
                </a:pPr>
                <a:r>
                  <a:rPr lang="ja-JP" dirty="0"/>
                  <a:t>時間</a:t>
                </a:r>
                <a:r>
                  <a:rPr lang="en-US" dirty="0"/>
                  <a:t>(</a:t>
                </a:r>
                <a:r>
                  <a:rPr lang="ja-JP" dirty="0" err="1"/>
                  <a:t>ｈ</a:t>
                </a:r>
                <a:r>
                  <a:rPr lang="en-US" dirty="0"/>
                  <a:t>)</a:t>
                </a:r>
                <a:endParaRPr lang="ja-JP" dirty="0"/>
              </a:p>
            </c:rich>
          </c:tx>
          <c:layout>
            <c:manualLayout>
              <c:xMode val="edge"/>
              <c:yMode val="edge"/>
              <c:x val="0.8693868884366982"/>
              <c:y val="0.93184562456008813"/>
            </c:manualLayout>
          </c:layout>
          <c:overlay val="0"/>
        </c:title>
        <c:numFmt formatCode="h" sourceLinked="0"/>
        <c:majorTickMark val="cross"/>
        <c:minorTickMark val="none"/>
        <c:tickLblPos val="low"/>
        <c:spPr>
          <a:ln w="12700">
            <a:solidFill>
              <a:schemeClr val="bg1"/>
            </a:solidFill>
          </a:ln>
        </c:spPr>
        <c:crossAx val="113588480"/>
        <c:crosses val="autoZero"/>
        <c:crossBetween val="midCat"/>
        <c:majorUnit val="4.1666667000000032E-2"/>
      </c:valAx>
      <c:valAx>
        <c:axId val="113588480"/>
        <c:scaling>
          <c:orientation val="minMax"/>
          <c:max val="26"/>
          <c:min val="-12"/>
        </c:scaling>
        <c:delete val="0"/>
        <c:axPos val="l"/>
        <c:majorGridlines>
          <c:spPr>
            <a:ln>
              <a:solidFill>
                <a:schemeClr val="bg1"/>
              </a:solidFill>
              <a:prstDash val="dash"/>
            </a:ln>
          </c:spPr>
        </c:majorGridlines>
        <c:title>
          <c:tx>
            <c:rich>
              <a:bodyPr rot="-5400000" vert="horz"/>
              <a:lstStyle/>
              <a:p>
                <a:pPr>
                  <a:defRPr/>
                </a:pPr>
                <a:r>
                  <a:rPr lang="ja-JP"/>
                  <a:t>温度</a:t>
                </a:r>
                <a:r>
                  <a:rPr lang="en-US"/>
                  <a:t>(</a:t>
                </a:r>
                <a:r>
                  <a:rPr lang="ja-JP"/>
                  <a:t>℃</a:t>
                </a:r>
                <a:r>
                  <a:rPr lang="en-US"/>
                  <a:t>)</a:t>
                </a:r>
                <a:endParaRPr lang="ja-JP"/>
              </a:p>
            </c:rich>
          </c:tx>
          <c:layout>
            <c:manualLayout>
              <c:xMode val="edge"/>
              <c:yMode val="edge"/>
              <c:x val="1.5120941343006284E-2"/>
              <c:y val="0.4213015478328368"/>
            </c:manualLayout>
          </c:layout>
          <c:overlay val="0"/>
        </c:title>
        <c:numFmt formatCode="0_ " sourceLinked="0"/>
        <c:majorTickMark val="none"/>
        <c:minorTickMark val="none"/>
        <c:tickLblPos val="nextTo"/>
        <c:spPr>
          <a:ln w="12700">
            <a:solidFill>
              <a:schemeClr val="bg1"/>
            </a:solidFill>
          </a:ln>
        </c:spPr>
        <c:crossAx val="113586560"/>
        <c:crosses val="autoZero"/>
        <c:crossBetween val="midCat"/>
        <c:majorUnit val="2"/>
      </c:valAx>
      <c:spPr>
        <a:noFill/>
        <a:ln>
          <a:solidFill>
            <a:schemeClr val="bg1"/>
          </a:solidFill>
        </a:ln>
      </c:spPr>
    </c:plotArea>
    <c:plotVisOnly val="1"/>
    <c:dispBlanksAs val="gap"/>
    <c:showDLblsOverMax val="0"/>
  </c:chart>
  <c:spPr>
    <a:noFill/>
    <a:ln w="12700">
      <a:noFill/>
    </a:ln>
  </c:spPr>
  <c:txPr>
    <a:bodyPr/>
    <a:lstStyle/>
    <a:p>
      <a:pPr>
        <a:defRPr sz="1200" b="1">
          <a:solidFill>
            <a:srgbClr val="FFFF00"/>
          </a:solidFill>
          <a:latin typeface="Arial" pitchFamily="34" charset="0"/>
          <a:cs typeface="Arial" pitchFamily="34" charset="0"/>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sz="2400"/>
              <a:t>和室（</a:t>
            </a:r>
            <a:r>
              <a:rPr lang="en-US" sz="2400"/>
              <a:t>1</a:t>
            </a:r>
            <a:r>
              <a:rPr lang="ja-JP" sz="2400"/>
              <a:t>）改善後</a:t>
            </a:r>
          </a:p>
        </c:rich>
      </c:tx>
      <c:layout>
        <c:manualLayout>
          <c:xMode val="edge"/>
          <c:yMode val="edge"/>
          <c:x val="0.31198490076380919"/>
          <c:y val="2.0050120037595286E-2"/>
        </c:manualLayout>
      </c:layout>
      <c:overlay val="0"/>
    </c:title>
    <c:autoTitleDeleted val="0"/>
    <c:plotArea>
      <c:layout>
        <c:manualLayout>
          <c:layoutTarget val="inner"/>
          <c:xMode val="edge"/>
          <c:yMode val="edge"/>
          <c:x val="0.1787697661387832"/>
          <c:y val="0.1102588492227945"/>
          <c:w val="0.75830322333303879"/>
          <c:h val="0.76325827692591064"/>
        </c:manualLayout>
      </c:layout>
      <c:scatterChart>
        <c:scatterStyle val="smoothMarker"/>
        <c:varyColors val="0"/>
        <c:ser>
          <c:idx val="0"/>
          <c:order val="0"/>
          <c:spPr>
            <a:ln w="28575">
              <a:solidFill>
                <a:srgbClr val="0070C0"/>
              </a:solidFill>
            </a:ln>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Sheet2!$D$726:$D$1446</c:f>
              <c:numCache>
                <c:formatCode>0.0_ </c:formatCode>
                <c:ptCount val="721"/>
                <c:pt idx="0">
                  <c:v>-2.0455315349557761</c:v>
                </c:pt>
                <c:pt idx="1">
                  <c:v>-2.0455315349557761</c:v>
                </c:pt>
                <c:pt idx="2">
                  <c:v>-2.2471501546317234</c:v>
                </c:pt>
                <c:pt idx="3">
                  <c:v>-2.0455315349557761</c:v>
                </c:pt>
                <c:pt idx="4">
                  <c:v>-2.0455315349557761</c:v>
                </c:pt>
                <c:pt idx="5">
                  <c:v>-2.0455315349557761</c:v>
                </c:pt>
                <c:pt idx="6">
                  <c:v>-1.9447222251178022</c:v>
                </c:pt>
                <c:pt idx="7">
                  <c:v>-1.6422942956038811</c:v>
                </c:pt>
                <c:pt idx="8">
                  <c:v>-1.6422942956038811</c:v>
                </c:pt>
                <c:pt idx="9">
                  <c:v>-1.8439129152798284</c:v>
                </c:pt>
                <c:pt idx="10">
                  <c:v>-1.7431036054418547</c:v>
                </c:pt>
                <c:pt idx="11">
                  <c:v>-1.5414849857659072</c:v>
                </c:pt>
                <c:pt idx="12">
                  <c:v>-1.6422942956038811</c:v>
                </c:pt>
                <c:pt idx="13">
                  <c:v>-1.9447222251178022</c:v>
                </c:pt>
                <c:pt idx="14">
                  <c:v>-1.8439129152798284</c:v>
                </c:pt>
                <c:pt idx="15">
                  <c:v>-1.8439129152798284</c:v>
                </c:pt>
                <c:pt idx="16">
                  <c:v>-1.7431036054418547</c:v>
                </c:pt>
                <c:pt idx="17">
                  <c:v>-1.6422942956038811</c:v>
                </c:pt>
                <c:pt idx="18">
                  <c:v>-1.7431036054418547</c:v>
                </c:pt>
                <c:pt idx="19">
                  <c:v>-1.8439129152798284</c:v>
                </c:pt>
                <c:pt idx="20">
                  <c:v>-1.5414849857659072</c:v>
                </c:pt>
                <c:pt idx="21">
                  <c:v>-1.4406756759279336</c:v>
                </c:pt>
                <c:pt idx="22">
                  <c:v>-1.4406756759279336</c:v>
                </c:pt>
                <c:pt idx="23">
                  <c:v>-1.1382477464140122</c:v>
                </c:pt>
                <c:pt idx="24">
                  <c:v>-1.4406756759279336</c:v>
                </c:pt>
                <c:pt idx="25">
                  <c:v>-1.4406756759279336</c:v>
                </c:pt>
                <c:pt idx="26">
                  <c:v>-1.239057056251986</c:v>
                </c:pt>
                <c:pt idx="27">
                  <c:v>-0.93662912673806464</c:v>
                </c:pt>
                <c:pt idx="28">
                  <c:v>-1.0374384365760383</c:v>
                </c:pt>
                <c:pt idx="29">
                  <c:v>-1.1382477464140122</c:v>
                </c:pt>
                <c:pt idx="30">
                  <c:v>-1.0374384365760383</c:v>
                </c:pt>
                <c:pt idx="31">
                  <c:v>-1.1382477464140122</c:v>
                </c:pt>
                <c:pt idx="32">
                  <c:v>-1.0374384365760383</c:v>
                </c:pt>
                <c:pt idx="33">
                  <c:v>-1.239057056251986</c:v>
                </c:pt>
                <c:pt idx="34">
                  <c:v>-1.3398663660899597</c:v>
                </c:pt>
                <c:pt idx="35">
                  <c:v>-1.1382477464140122</c:v>
                </c:pt>
                <c:pt idx="36">
                  <c:v>-1.1382477464140122</c:v>
                </c:pt>
                <c:pt idx="37">
                  <c:v>-1.1382477464140122</c:v>
                </c:pt>
                <c:pt idx="38">
                  <c:v>-1.239057056251986</c:v>
                </c:pt>
                <c:pt idx="39">
                  <c:v>-1.239057056251986</c:v>
                </c:pt>
                <c:pt idx="40">
                  <c:v>-1.3398663660899597</c:v>
                </c:pt>
                <c:pt idx="41">
                  <c:v>-1.5414849857659072</c:v>
                </c:pt>
                <c:pt idx="42">
                  <c:v>-1.3398663660899597</c:v>
                </c:pt>
                <c:pt idx="43">
                  <c:v>-1.3398663660899597</c:v>
                </c:pt>
                <c:pt idx="44">
                  <c:v>-1.3398663660899597</c:v>
                </c:pt>
                <c:pt idx="45">
                  <c:v>-1.239057056251986</c:v>
                </c:pt>
                <c:pt idx="46">
                  <c:v>-1.1382477464140122</c:v>
                </c:pt>
                <c:pt idx="47">
                  <c:v>-0.73501050706211712</c:v>
                </c:pt>
                <c:pt idx="48">
                  <c:v>-0.93662912673806464</c:v>
                </c:pt>
                <c:pt idx="49">
                  <c:v>-0.83581981690009088</c:v>
                </c:pt>
                <c:pt idx="50">
                  <c:v>-0.73501050706211712</c:v>
                </c:pt>
                <c:pt idx="51">
                  <c:v>-0.83581981690009088</c:v>
                </c:pt>
                <c:pt idx="52">
                  <c:v>-0.73501050706211712</c:v>
                </c:pt>
                <c:pt idx="53">
                  <c:v>-0.93662912673806464</c:v>
                </c:pt>
                <c:pt idx="54">
                  <c:v>-1.0374384365760383</c:v>
                </c:pt>
                <c:pt idx="55">
                  <c:v>-0.73501050706211712</c:v>
                </c:pt>
                <c:pt idx="56">
                  <c:v>-0.63420119722414336</c:v>
                </c:pt>
                <c:pt idx="57">
                  <c:v>-0.83581981690009088</c:v>
                </c:pt>
                <c:pt idx="58">
                  <c:v>-1.0374384365760383</c:v>
                </c:pt>
                <c:pt idx="59">
                  <c:v>-1.0374384365760383</c:v>
                </c:pt>
                <c:pt idx="60">
                  <c:v>-1.1382477464140122</c:v>
                </c:pt>
                <c:pt idx="61">
                  <c:v>-1.1382477464140122</c:v>
                </c:pt>
                <c:pt idx="62">
                  <c:v>-0.83581981690009088</c:v>
                </c:pt>
                <c:pt idx="63">
                  <c:v>-1.0374384365760383</c:v>
                </c:pt>
                <c:pt idx="64">
                  <c:v>-1.1382477464140122</c:v>
                </c:pt>
                <c:pt idx="65">
                  <c:v>-0.93662912673806464</c:v>
                </c:pt>
                <c:pt idx="66">
                  <c:v>-1.0374384365760383</c:v>
                </c:pt>
                <c:pt idx="67">
                  <c:v>-1.0374384365760383</c:v>
                </c:pt>
                <c:pt idx="68">
                  <c:v>-1.0374384365760383</c:v>
                </c:pt>
                <c:pt idx="69">
                  <c:v>-0.93662912673806464</c:v>
                </c:pt>
                <c:pt idx="70">
                  <c:v>-0.73501050706211712</c:v>
                </c:pt>
                <c:pt idx="71">
                  <c:v>-0.93662912673806464</c:v>
                </c:pt>
                <c:pt idx="72">
                  <c:v>-0.93662912673806464</c:v>
                </c:pt>
                <c:pt idx="73">
                  <c:v>-0.83581981690009088</c:v>
                </c:pt>
                <c:pt idx="74">
                  <c:v>-0.73501050706211712</c:v>
                </c:pt>
                <c:pt idx="75">
                  <c:v>-0.73501050706211712</c:v>
                </c:pt>
                <c:pt idx="76">
                  <c:v>-1.0374384365760383</c:v>
                </c:pt>
                <c:pt idx="77">
                  <c:v>-1.4406756759279336</c:v>
                </c:pt>
                <c:pt idx="78">
                  <c:v>-0.93662912673806464</c:v>
                </c:pt>
                <c:pt idx="79">
                  <c:v>-1.1382477464140122</c:v>
                </c:pt>
                <c:pt idx="80">
                  <c:v>-0.93662912673806464</c:v>
                </c:pt>
                <c:pt idx="81">
                  <c:v>-1.0374384365760383</c:v>
                </c:pt>
                <c:pt idx="82">
                  <c:v>-0.73501050706211712</c:v>
                </c:pt>
                <c:pt idx="83">
                  <c:v>-1.0374384365760383</c:v>
                </c:pt>
                <c:pt idx="84">
                  <c:v>-1.0374384365760383</c:v>
                </c:pt>
                <c:pt idx="85">
                  <c:v>-0.93662912673806464</c:v>
                </c:pt>
                <c:pt idx="86">
                  <c:v>-0.83581981690009088</c:v>
                </c:pt>
                <c:pt idx="87">
                  <c:v>-0.53339188738616961</c:v>
                </c:pt>
                <c:pt idx="88">
                  <c:v>-0.63420119722414336</c:v>
                </c:pt>
                <c:pt idx="89">
                  <c:v>-0.43258257754819585</c:v>
                </c:pt>
                <c:pt idx="90">
                  <c:v>-0.43258257754819585</c:v>
                </c:pt>
                <c:pt idx="91">
                  <c:v>-0.83581981690009088</c:v>
                </c:pt>
                <c:pt idx="92">
                  <c:v>-0.63420119722414336</c:v>
                </c:pt>
                <c:pt idx="93">
                  <c:v>-0.43258257754819585</c:v>
                </c:pt>
                <c:pt idx="94">
                  <c:v>-0.43258257754819585</c:v>
                </c:pt>
                <c:pt idx="95">
                  <c:v>-0.23096395787224833</c:v>
                </c:pt>
                <c:pt idx="96">
                  <c:v>-0.33177326771022209</c:v>
                </c:pt>
                <c:pt idx="97">
                  <c:v>-0.43258257754819585</c:v>
                </c:pt>
                <c:pt idx="98">
                  <c:v>-0.73501050706211712</c:v>
                </c:pt>
                <c:pt idx="99">
                  <c:v>-0.53339188738616961</c:v>
                </c:pt>
                <c:pt idx="100">
                  <c:v>-0.93662912673806464</c:v>
                </c:pt>
                <c:pt idx="101">
                  <c:v>-1.239057056251986</c:v>
                </c:pt>
                <c:pt idx="102">
                  <c:v>-1.0374384365760383</c:v>
                </c:pt>
                <c:pt idx="103">
                  <c:v>-1.1382477464140122</c:v>
                </c:pt>
                <c:pt idx="104">
                  <c:v>-1.0374384365760383</c:v>
                </c:pt>
                <c:pt idx="105">
                  <c:v>-1.239057056251986</c:v>
                </c:pt>
                <c:pt idx="106">
                  <c:v>-1.0374384365760383</c:v>
                </c:pt>
                <c:pt idx="107">
                  <c:v>-1.0374384365760383</c:v>
                </c:pt>
                <c:pt idx="108">
                  <c:v>-1.0374384365760383</c:v>
                </c:pt>
                <c:pt idx="109">
                  <c:v>-0.93662912673806464</c:v>
                </c:pt>
                <c:pt idx="110">
                  <c:v>-0.93662912673806464</c:v>
                </c:pt>
                <c:pt idx="111">
                  <c:v>-1.0374384365760383</c:v>
                </c:pt>
                <c:pt idx="112">
                  <c:v>-0.83581981690009088</c:v>
                </c:pt>
                <c:pt idx="113">
                  <c:v>-0.63420119722414336</c:v>
                </c:pt>
                <c:pt idx="114">
                  <c:v>-0.73501050706211712</c:v>
                </c:pt>
                <c:pt idx="115">
                  <c:v>-0.63420119722414336</c:v>
                </c:pt>
                <c:pt idx="116">
                  <c:v>-0.53339188738616961</c:v>
                </c:pt>
                <c:pt idx="117">
                  <c:v>-0.83581981690009088</c:v>
                </c:pt>
                <c:pt idx="118">
                  <c:v>-0.93662912673806464</c:v>
                </c:pt>
                <c:pt idx="119">
                  <c:v>-0.63420119722414336</c:v>
                </c:pt>
                <c:pt idx="120">
                  <c:v>-0.33177326771022209</c:v>
                </c:pt>
                <c:pt idx="121">
                  <c:v>-0.63420119722414336</c:v>
                </c:pt>
                <c:pt idx="122">
                  <c:v>-0.23096395787224833</c:v>
                </c:pt>
                <c:pt idx="123">
                  <c:v>-0.33177326771022209</c:v>
                </c:pt>
                <c:pt idx="124">
                  <c:v>-0.23096395787224833</c:v>
                </c:pt>
                <c:pt idx="125">
                  <c:v>-0.23096395787224833</c:v>
                </c:pt>
                <c:pt idx="126">
                  <c:v>0.27308259131762047</c:v>
                </c:pt>
                <c:pt idx="127">
                  <c:v>0.57551052083154175</c:v>
                </c:pt>
                <c:pt idx="128">
                  <c:v>0.47470121099356799</c:v>
                </c:pt>
                <c:pt idx="129">
                  <c:v>0.47470121099356799</c:v>
                </c:pt>
                <c:pt idx="130">
                  <c:v>0.27308259131762047</c:v>
                </c:pt>
                <c:pt idx="131">
                  <c:v>0.57551052083154175</c:v>
                </c:pt>
                <c:pt idx="132">
                  <c:v>0.87793845034546303</c:v>
                </c:pt>
                <c:pt idx="133">
                  <c:v>0.77712914050748938</c:v>
                </c:pt>
                <c:pt idx="134">
                  <c:v>0.77712914050748938</c:v>
                </c:pt>
                <c:pt idx="135">
                  <c:v>0.37389190115559423</c:v>
                </c:pt>
                <c:pt idx="136">
                  <c:v>-0.13015464803427457</c:v>
                </c:pt>
                <c:pt idx="137">
                  <c:v>-0.43258257754819585</c:v>
                </c:pt>
                <c:pt idx="138">
                  <c:v>-0.53339188738616961</c:v>
                </c:pt>
                <c:pt idx="139">
                  <c:v>-0.53339188738616961</c:v>
                </c:pt>
                <c:pt idx="140">
                  <c:v>-0.53339188738616961</c:v>
                </c:pt>
                <c:pt idx="141">
                  <c:v>-0.63420119722414336</c:v>
                </c:pt>
                <c:pt idx="142">
                  <c:v>-1.0374384365760383</c:v>
                </c:pt>
                <c:pt idx="143">
                  <c:v>-1.1382477464140122</c:v>
                </c:pt>
                <c:pt idx="144">
                  <c:v>-1.0374384365760383</c:v>
                </c:pt>
                <c:pt idx="145">
                  <c:v>-1.0374384365760383</c:v>
                </c:pt>
                <c:pt idx="146">
                  <c:v>-0.73501050706211712</c:v>
                </c:pt>
                <c:pt idx="147">
                  <c:v>-0.33177326771022209</c:v>
                </c:pt>
                <c:pt idx="148">
                  <c:v>7.1463971641672952E-2</c:v>
                </c:pt>
                <c:pt idx="149">
                  <c:v>0.77712914050748938</c:v>
                </c:pt>
                <c:pt idx="150">
                  <c:v>1.0795570700214105</c:v>
                </c:pt>
                <c:pt idx="151">
                  <c:v>1.8860315487252008</c:v>
                </c:pt>
                <c:pt idx="152">
                  <c:v>1.0795570700214105</c:v>
                </c:pt>
                <c:pt idx="153">
                  <c:v>2.5916967175910171</c:v>
                </c:pt>
                <c:pt idx="154">
                  <c:v>1.6844129290492531</c:v>
                </c:pt>
                <c:pt idx="155">
                  <c:v>1.0795570700214105</c:v>
                </c:pt>
                <c:pt idx="156">
                  <c:v>0.67631983066951551</c:v>
                </c:pt>
                <c:pt idx="157">
                  <c:v>0.67631983066951551</c:v>
                </c:pt>
                <c:pt idx="158">
                  <c:v>7.1463971641672952E-2</c:v>
                </c:pt>
                <c:pt idx="159">
                  <c:v>0.27308259131762047</c:v>
                </c:pt>
                <c:pt idx="160">
                  <c:v>0.67631983066951551</c:v>
                </c:pt>
                <c:pt idx="161">
                  <c:v>0.67631983066951551</c:v>
                </c:pt>
                <c:pt idx="162">
                  <c:v>0.27308259131762047</c:v>
                </c:pt>
                <c:pt idx="163">
                  <c:v>0.47470121099356799</c:v>
                </c:pt>
                <c:pt idx="164">
                  <c:v>0.27308259131762047</c:v>
                </c:pt>
                <c:pt idx="165">
                  <c:v>0.37389190115559423</c:v>
                </c:pt>
                <c:pt idx="166">
                  <c:v>1.0795570700214105</c:v>
                </c:pt>
                <c:pt idx="167">
                  <c:v>0.57551052083154175</c:v>
                </c:pt>
                <c:pt idx="168">
                  <c:v>0.57551052083154175</c:v>
                </c:pt>
                <c:pt idx="169">
                  <c:v>0.57551052083154175</c:v>
                </c:pt>
                <c:pt idx="170">
                  <c:v>-0.23096395787224833</c:v>
                </c:pt>
                <c:pt idx="171">
                  <c:v>-0.43258257754819585</c:v>
                </c:pt>
                <c:pt idx="172">
                  <c:v>-0.23096395787224833</c:v>
                </c:pt>
                <c:pt idx="173">
                  <c:v>7.1463971641672952E-2</c:v>
                </c:pt>
                <c:pt idx="174">
                  <c:v>0.37389190115559423</c:v>
                </c:pt>
                <c:pt idx="175">
                  <c:v>1.0795570700214105</c:v>
                </c:pt>
                <c:pt idx="176">
                  <c:v>1.1803663798593842</c:v>
                </c:pt>
                <c:pt idx="177">
                  <c:v>1.1803663798593842</c:v>
                </c:pt>
                <c:pt idx="178">
                  <c:v>1.3819849995353317</c:v>
                </c:pt>
                <c:pt idx="179">
                  <c:v>0.67631983066951551</c:v>
                </c:pt>
                <c:pt idx="180">
                  <c:v>1.0795570700214105</c:v>
                </c:pt>
                <c:pt idx="181">
                  <c:v>1.8860315487252008</c:v>
                </c:pt>
                <c:pt idx="182">
                  <c:v>1.6844129290492531</c:v>
                </c:pt>
                <c:pt idx="183">
                  <c:v>1.9868408585631743</c:v>
                </c:pt>
                <c:pt idx="184">
                  <c:v>1.785222238887227</c:v>
                </c:pt>
                <c:pt idx="185">
                  <c:v>1.1803663798593842</c:v>
                </c:pt>
                <c:pt idx="186">
                  <c:v>1.5836036192112792</c:v>
                </c:pt>
                <c:pt idx="187">
                  <c:v>2.3900780979150698</c:v>
                </c:pt>
                <c:pt idx="188">
                  <c:v>1.8860315487252008</c:v>
                </c:pt>
                <c:pt idx="189">
                  <c:v>2.188459478239122</c:v>
                </c:pt>
                <c:pt idx="190">
                  <c:v>0.67631983066951551</c:v>
                </c:pt>
                <c:pt idx="191">
                  <c:v>0.67631983066951551</c:v>
                </c:pt>
                <c:pt idx="192">
                  <c:v>0.37389190115559423</c:v>
                </c:pt>
                <c:pt idx="193">
                  <c:v>0.27308259131762047</c:v>
                </c:pt>
                <c:pt idx="194">
                  <c:v>0.17227328147964671</c:v>
                </c:pt>
                <c:pt idx="195">
                  <c:v>7.1463971641672952E-2</c:v>
                </c:pt>
                <c:pt idx="196">
                  <c:v>0.17227328147964671</c:v>
                </c:pt>
                <c:pt idx="197">
                  <c:v>-0.13015464803427457</c:v>
                </c:pt>
                <c:pt idx="198">
                  <c:v>-0.33177326771022209</c:v>
                </c:pt>
                <c:pt idx="199">
                  <c:v>-0.43258257754819585</c:v>
                </c:pt>
                <c:pt idx="200">
                  <c:v>-0.43258257754819585</c:v>
                </c:pt>
                <c:pt idx="201">
                  <c:v>-0.33177326771022209</c:v>
                </c:pt>
                <c:pt idx="202">
                  <c:v>-0.13015464803427457</c:v>
                </c:pt>
                <c:pt idx="203">
                  <c:v>-0.23096395787224833</c:v>
                </c:pt>
                <c:pt idx="204">
                  <c:v>-0.23096395787224833</c:v>
                </c:pt>
                <c:pt idx="205">
                  <c:v>-2.9345338196300808E-2</c:v>
                </c:pt>
                <c:pt idx="206">
                  <c:v>-2.9345338196300808E-2</c:v>
                </c:pt>
                <c:pt idx="207">
                  <c:v>7.1463971641672952E-2</c:v>
                </c:pt>
                <c:pt idx="208">
                  <c:v>0.47470121099356799</c:v>
                </c:pt>
                <c:pt idx="209">
                  <c:v>0.37389190115559423</c:v>
                </c:pt>
                <c:pt idx="210">
                  <c:v>-2.9345338196300808E-2</c:v>
                </c:pt>
                <c:pt idx="211">
                  <c:v>-0.13015464803427457</c:v>
                </c:pt>
                <c:pt idx="212">
                  <c:v>-0.23096395787224833</c:v>
                </c:pt>
                <c:pt idx="213">
                  <c:v>7.1463971641672952E-2</c:v>
                </c:pt>
                <c:pt idx="214">
                  <c:v>-2.9345338196300808E-2</c:v>
                </c:pt>
                <c:pt idx="215">
                  <c:v>-2.9345338196300808E-2</c:v>
                </c:pt>
                <c:pt idx="216">
                  <c:v>0.27308259131762047</c:v>
                </c:pt>
                <c:pt idx="217">
                  <c:v>0.27308259131762047</c:v>
                </c:pt>
                <c:pt idx="218">
                  <c:v>0.47470121099356799</c:v>
                </c:pt>
                <c:pt idx="219">
                  <c:v>0.27308259131762047</c:v>
                </c:pt>
                <c:pt idx="220">
                  <c:v>0.17227328147964671</c:v>
                </c:pt>
                <c:pt idx="221">
                  <c:v>0.47470121099356799</c:v>
                </c:pt>
                <c:pt idx="222">
                  <c:v>0.47470121099356799</c:v>
                </c:pt>
                <c:pt idx="223">
                  <c:v>0.37389190115559423</c:v>
                </c:pt>
                <c:pt idx="224">
                  <c:v>0.27308259131762047</c:v>
                </c:pt>
                <c:pt idx="225">
                  <c:v>0.47470121099356799</c:v>
                </c:pt>
                <c:pt idx="226">
                  <c:v>7.1463971641672952E-2</c:v>
                </c:pt>
                <c:pt idx="227">
                  <c:v>7.1463971641672952E-2</c:v>
                </c:pt>
                <c:pt idx="228">
                  <c:v>7.1463971641672952E-2</c:v>
                </c:pt>
                <c:pt idx="229">
                  <c:v>-0.23096395787224833</c:v>
                </c:pt>
                <c:pt idx="230">
                  <c:v>-0.23096395787224833</c:v>
                </c:pt>
                <c:pt idx="231">
                  <c:v>-0.53339188738616961</c:v>
                </c:pt>
                <c:pt idx="232">
                  <c:v>-0.53339188738616961</c:v>
                </c:pt>
                <c:pt idx="233">
                  <c:v>-0.33177326771022209</c:v>
                </c:pt>
                <c:pt idx="234">
                  <c:v>-0.43258257754819585</c:v>
                </c:pt>
                <c:pt idx="235">
                  <c:v>-0.13015464803427457</c:v>
                </c:pt>
                <c:pt idx="236">
                  <c:v>-2.9345338196300808E-2</c:v>
                </c:pt>
                <c:pt idx="237">
                  <c:v>-0.33177326771022209</c:v>
                </c:pt>
                <c:pt idx="238">
                  <c:v>-0.73501050706211712</c:v>
                </c:pt>
                <c:pt idx="239">
                  <c:v>-0.53339188738616961</c:v>
                </c:pt>
                <c:pt idx="240">
                  <c:v>-0.53339188738616961</c:v>
                </c:pt>
                <c:pt idx="241">
                  <c:v>-0.43258257754819585</c:v>
                </c:pt>
                <c:pt idx="242">
                  <c:v>-0.23096395787224833</c:v>
                </c:pt>
                <c:pt idx="243">
                  <c:v>-0.43258257754819585</c:v>
                </c:pt>
                <c:pt idx="244">
                  <c:v>-0.43258257754819585</c:v>
                </c:pt>
                <c:pt idx="245">
                  <c:v>-0.23096395787224833</c:v>
                </c:pt>
                <c:pt idx="246">
                  <c:v>-0.13015464803427457</c:v>
                </c:pt>
                <c:pt idx="247">
                  <c:v>-0.13015464803427457</c:v>
                </c:pt>
                <c:pt idx="248">
                  <c:v>-2.9345338196300808E-2</c:v>
                </c:pt>
                <c:pt idx="249">
                  <c:v>-2.9345338196300808E-2</c:v>
                </c:pt>
                <c:pt idx="250">
                  <c:v>-2.9345338196300808E-2</c:v>
                </c:pt>
                <c:pt idx="251">
                  <c:v>-0.53339188738616961</c:v>
                </c:pt>
                <c:pt idx="252">
                  <c:v>-0.43258257754819585</c:v>
                </c:pt>
                <c:pt idx="253">
                  <c:v>-0.23096395787224833</c:v>
                </c:pt>
                <c:pt idx="254">
                  <c:v>-0.13015464803427457</c:v>
                </c:pt>
                <c:pt idx="255">
                  <c:v>-0.23096395787224833</c:v>
                </c:pt>
                <c:pt idx="256">
                  <c:v>-0.23096395787224833</c:v>
                </c:pt>
                <c:pt idx="257">
                  <c:v>-0.13015464803427457</c:v>
                </c:pt>
                <c:pt idx="258">
                  <c:v>-0.23096395787224833</c:v>
                </c:pt>
                <c:pt idx="259">
                  <c:v>-0.23096395787224833</c:v>
                </c:pt>
                <c:pt idx="260">
                  <c:v>-0.33177326771022209</c:v>
                </c:pt>
                <c:pt idx="261">
                  <c:v>-0.13015464803427457</c:v>
                </c:pt>
                <c:pt idx="262">
                  <c:v>-0.23096395787224833</c:v>
                </c:pt>
                <c:pt idx="263">
                  <c:v>-0.33177326771022209</c:v>
                </c:pt>
                <c:pt idx="264">
                  <c:v>-0.43258257754819585</c:v>
                </c:pt>
                <c:pt idx="265">
                  <c:v>-0.53339188738616961</c:v>
                </c:pt>
                <c:pt idx="266">
                  <c:v>-0.43258257754819585</c:v>
                </c:pt>
                <c:pt idx="267">
                  <c:v>-0.53339188738616961</c:v>
                </c:pt>
                <c:pt idx="268">
                  <c:v>-0.53339188738616961</c:v>
                </c:pt>
                <c:pt idx="269">
                  <c:v>-0.63420119722414336</c:v>
                </c:pt>
                <c:pt idx="270">
                  <c:v>-0.53339188738616961</c:v>
                </c:pt>
                <c:pt idx="271">
                  <c:v>-0.43258257754819585</c:v>
                </c:pt>
                <c:pt idx="272">
                  <c:v>-0.63420119722414336</c:v>
                </c:pt>
                <c:pt idx="273">
                  <c:v>-0.63420119722414336</c:v>
                </c:pt>
                <c:pt idx="274">
                  <c:v>-0.43258257754819585</c:v>
                </c:pt>
                <c:pt idx="275">
                  <c:v>-0.53339188738616961</c:v>
                </c:pt>
                <c:pt idx="276">
                  <c:v>-0.43258257754819585</c:v>
                </c:pt>
                <c:pt idx="277">
                  <c:v>-0.53339188738616961</c:v>
                </c:pt>
                <c:pt idx="278">
                  <c:v>-0.43258257754819585</c:v>
                </c:pt>
                <c:pt idx="279">
                  <c:v>-0.73501050706211712</c:v>
                </c:pt>
                <c:pt idx="280">
                  <c:v>-0.73501050706211712</c:v>
                </c:pt>
                <c:pt idx="281">
                  <c:v>-0.73501050706211712</c:v>
                </c:pt>
                <c:pt idx="282">
                  <c:v>-0.63420119722414336</c:v>
                </c:pt>
                <c:pt idx="283">
                  <c:v>-0.63420119722414336</c:v>
                </c:pt>
                <c:pt idx="284">
                  <c:v>-0.63420119722414336</c:v>
                </c:pt>
                <c:pt idx="285">
                  <c:v>-0.73501050706211712</c:v>
                </c:pt>
                <c:pt idx="286">
                  <c:v>-0.73501050706211712</c:v>
                </c:pt>
                <c:pt idx="287">
                  <c:v>-0.73501050706211712</c:v>
                </c:pt>
                <c:pt idx="288">
                  <c:v>-0.63420119722414336</c:v>
                </c:pt>
                <c:pt idx="289">
                  <c:v>-0.63420119722414336</c:v>
                </c:pt>
                <c:pt idx="290">
                  <c:v>-0.63420119722414336</c:v>
                </c:pt>
                <c:pt idx="291">
                  <c:v>-0.73501050706211712</c:v>
                </c:pt>
                <c:pt idx="292">
                  <c:v>-0.63420119722414336</c:v>
                </c:pt>
                <c:pt idx="293">
                  <c:v>-0.93662912673806464</c:v>
                </c:pt>
                <c:pt idx="294">
                  <c:v>-0.83581981690009088</c:v>
                </c:pt>
                <c:pt idx="295">
                  <c:v>-0.83581981690009088</c:v>
                </c:pt>
                <c:pt idx="296">
                  <c:v>-0.93662912673806464</c:v>
                </c:pt>
                <c:pt idx="297">
                  <c:v>-0.93662912673806464</c:v>
                </c:pt>
                <c:pt idx="298">
                  <c:v>-1.0374384365760383</c:v>
                </c:pt>
                <c:pt idx="299">
                  <c:v>-0.93662912673806464</c:v>
                </c:pt>
                <c:pt idx="300">
                  <c:v>-1.0374384365760383</c:v>
                </c:pt>
                <c:pt idx="301">
                  <c:v>-1.1382477464140122</c:v>
                </c:pt>
                <c:pt idx="302">
                  <c:v>-1.239057056251986</c:v>
                </c:pt>
                <c:pt idx="303">
                  <c:v>-1.3398663660899597</c:v>
                </c:pt>
                <c:pt idx="304">
                  <c:v>-1.239057056251986</c:v>
                </c:pt>
                <c:pt idx="305">
                  <c:v>-1.3398663660899597</c:v>
                </c:pt>
                <c:pt idx="306">
                  <c:v>-1.4406756759279336</c:v>
                </c:pt>
                <c:pt idx="307">
                  <c:v>-1.5414849857659072</c:v>
                </c:pt>
                <c:pt idx="308">
                  <c:v>-1.5414849857659072</c:v>
                </c:pt>
                <c:pt idx="309">
                  <c:v>-1.6422942956038811</c:v>
                </c:pt>
                <c:pt idx="310">
                  <c:v>-1.5414849857659072</c:v>
                </c:pt>
                <c:pt idx="311">
                  <c:v>-1.5414849857659072</c:v>
                </c:pt>
                <c:pt idx="312">
                  <c:v>-1.5414849857659072</c:v>
                </c:pt>
                <c:pt idx="313">
                  <c:v>-1.7431036054418547</c:v>
                </c:pt>
                <c:pt idx="314">
                  <c:v>-1.7431036054418547</c:v>
                </c:pt>
                <c:pt idx="315">
                  <c:v>-1.8439129152798284</c:v>
                </c:pt>
                <c:pt idx="316">
                  <c:v>-1.7431036054418547</c:v>
                </c:pt>
                <c:pt idx="317">
                  <c:v>-1.7431036054418547</c:v>
                </c:pt>
                <c:pt idx="318">
                  <c:v>-1.8439129152798284</c:v>
                </c:pt>
                <c:pt idx="319">
                  <c:v>-1.8439129152798284</c:v>
                </c:pt>
                <c:pt idx="320">
                  <c:v>-1.8439129152798284</c:v>
                </c:pt>
                <c:pt idx="321">
                  <c:v>-1.8439129152798284</c:v>
                </c:pt>
                <c:pt idx="322">
                  <c:v>-1.9447222251178022</c:v>
                </c:pt>
                <c:pt idx="323">
                  <c:v>-1.9447222251178022</c:v>
                </c:pt>
                <c:pt idx="324">
                  <c:v>-1.8439129152798284</c:v>
                </c:pt>
                <c:pt idx="325">
                  <c:v>-1.9447222251178022</c:v>
                </c:pt>
                <c:pt idx="326">
                  <c:v>-1.8439129152798284</c:v>
                </c:pt>
                <c:pt idx="327">
                  <c:v>-1.6422942956038811</c:v>
                </c:pt>
                <c:pt idx="328">
                  <c:v>-1.7431036054418547</c:v>
                </c:pt>
                <c:pt idx="329">
                  <c:v>-1.8439129152798284</c:v>
                </c:pt>
                <c:pt idx="330">
                  <c:v>-2.0455315349557761</c:v>
                </c:pt>
                <c:pt idx="331">
                  <c:v>-1.9447222251178022</c:v>
                </c:pt>
                <c:pt idx="332">
                  <c:v>-1.9447222251178022</c:v>
                </c:pt>
                <c:pt idx="333">
                  <c:v>-2.0455315349557761</c:v>
                </c:pt>
                <c:pt idx="334">
                  <c:v>-2.0455315349557761</c:v>
                </c:pt>
                <c:pt idx="335">
                  <c:v>-2.14634084479375</c:v>
                </c:pt>
                <c:pt idx="336">
                  <c:v>-2.2471501546317234</c:v>
                </c:pt>
                <c:pt idx="337">
                  <c:v>-2.2471501546317234</c:v>
                </c:pt>
                <c:pt idx="338">
                  <c:v>-2.0455315349557761</c:v>
                </c:pt>
                <c:pt idx="339">
                  <c:v>-2.14634084479375</c:v>
                </c:pt>
                <c:pt idx="340">
                  <c:v>-2.14634084479375</c:v>
                </c:pt>
                <c:pt idx="341">
                  <c:v>-2.2471501546317234</c:v>
                </c:pt>
                <c:pt idx="342">
                  <c:v>-2.0455315349557761</c:v>
                </c:pt>
                <c:pt idx="343">
                  <c:v>-1.9447222251178022</c:v>
                </c:pt>
                <c:pt idx="344">
                  <c:v>-1.9447222251178022</c:v>
                </c:pt>
                <c:pt idx="345">
                  <c:v>-2.0455315349557761</c:v>
                </c:pt>
                <c:pt idx="346">
                  <c:v>-1.9447222251178022</c:v>
                </c:pt>
                <c:pt idx="347">
                  <c:v>-2.0455315349557761</c:v>
                </c:pt>
                <c:pt idx="348">
                  <c:v>-2.14634084479375</c:v>
                </c:pt>
                <c:pt idx="349">
                  <c:v>-2.2471501546317234</c:v>
                </c:pt>
                <c:pt idx="350">
                  <c:v>-2.2471501546317234</c:v>
                </c:pt>
                <c:pt idx="351">
                  <c:v>-2.3479594644696973</c:v>
                </c:pt>
                <c:pt idx="352">
                  <c:v>-2.2471501546317234</c:v>
                </c:pt>
                <c:pt idx="353">
                  <c:v>-2.2471501546317234</c:v>
                </c:pt>
                <c:pt idx="354">
                  <c:v>-2.2471501546317234</c:v>
                </c:pt>
                <c:pt idx="355">
                  <c:v>-2.3479594644696973</c:v>
                </c:pt>
                <c:pt idx="356">
                  <c:v>-2.2471501546317234</c:v>
                </c:pt>
                <c:pt idx="357">
                  <c:v>-2.3479594644696973</c:v>
                </c:pt>
                <c:pt idx="358">
                  <c:v>-2.3479594644696973</c:v>
                </c:pt>
                <c:pt idx="359">
                  <c:v>-2.2471501546317234</c:v>
                </c:pt>
                <c:pt idx="360">
                  <c:v>-2.4487687743076711</c:v>
                </c:pt>
                <c:pt idx="361">
                  <c:v>-2.549578084145645</c:v>
                </c:pt>
                <c:pt idx="362">
                  <c:v>-2.549578084145645</c:v>
                </c:pt>
                <c:pt idx="363">
                  <c:v>-2.549578084145645</c:v>
                </c:pt>
                <c:pt idx="364">
                  <c:v>-2.549578084145645</c:v>
                </c:pt>
                <c:pt idx="365">
                  <c:v>-2.549578084145645</c:v>
                </c:pt>
                <c:pt idx="366">
                  <c:v>-2.549578084145645</c:v>
                </c:pt>
                <c:pt idx="367">
                  <c:v>-2.6503873939836184</c:v>
                </c:pt>
                <c:pt idx="368">
                  <c:v>-2.6503873939836184</c:v>
                </c:pt>
                <c:pt idx="369">
                  <c:v>-2.549578084145645</c:v>
                </c:pt>
                <c:pt idx="370">
                  <c:v>-2.7511967038215923</c:v>
                </c:pt>
                <c:pt idx="371">
                  <c:v>-2.9528153234975401</c:v>
                </c:pt>
                <c:pt idx="372">
                  <c:v>-3.0536246333355139</c:v>
                </c:pt>
                <c:pt idx="373">
                  <c:v>-3.0536246333355139</c:v>
                </c:pt>
                <c:pt idx="374">
                  <c:v>-2.9528153234975401</c:v>
                </c:pt>
                <c:pt idx="375">
                  <c:v>-3.0536246333355139</c:v>
                </c:pt>
                <c:pt idx="376">
                  <c:v>-3.0536246333355139</c:v>
                </c:pt>
                <c:pt idx="377">
                  <c:v>-3.0536246333355139</c:v>
                </c:pt>
                <c:pt idx="378">
                  <c:v>-3.1544339431734874</c:v>
                </c:pt>
                <c:pt idx="379">
                  <c:v>-3.0536246333355139</c:v>
                </c:pt>
                <c:pt idx="380">
                  <c:v>-2.9528153234975401</c:v>
                </c:pt>
                <c:pt idx="381">
                  <c:v>-2.9528153234975401</c:v>
                </c:pt>
                <c:pt idx="382">
                  <c:v>-2.9528153234975401</c:v>
                </c:pt>
                <c:pt idx="383">
                  <c:v>-2.9528153234975401</c:v>
                </c:pt>
                <c:pt idx="384">
                  <c:v>-2.9528153234975401</c:v>
                </c:pt>
                <c:pt idx="385">
                  <c:v>-3.0536246333355139</c:v>
                </c:pt>
                <c:pt idx="386">
                  <c:v>-3.2552432530114612</c:v>
                </c:pt>
                <c:pt idx="387">
                  <c:v>-3.1544339431734874</c:v>
                </c:pt>
                <c:pt idx="388">
                  <c:v>-3.2552432530114612</c:v>
                </c:pt>
                <c:pt idx="389">
                  <c:v>-3.2552432530114612</c:v>
                </c:pt>
                <c:pt idx="390">
                  <c:v>-3.2552432530114612</c:v>
                </c:pt>
                <c:pt idx="391">
                  <c:v>-3.1544339431734874</c:v>
                </c:pt>
                <c:pt idx="392">
                  <c:v>-3.1544339431734874</c:v>
                </c:pt>
                <c:pt idx="393">
                  <c:v>-3.2552432530114612</c:v>
                </c:pt>
                <c:pt idx="394">
                  <c:v>-3.3560525628494347</c:v>
                </c:pt>
                <c:pt idx="395">
                  <c:v>-3.2552432530114612</c:v>
                </c:pt>
                <c:pt idx="396">
                  <c:v>-3.3560525628494347</c:v>
                </c:pt>
                <c:pt idx="397">
                  <c:v>-3.4568618726874085</c:v>
                </c:pt>
                <c:pt idx="398">
                  <c:v>-3.5576711825253824</c:v>
                </c:pt>
                <c:pt idx="399">
                  <c:v>-3.5576711825253824</c:v>
                </c:pt>
                <c:pt idx="400">
                  <c:v>-3.5576711825253824</c:v>
                </c:pt>
                <c:pt idx="401">
                  <c:v>-3.6584804923633558</c:v>
                </c:pt>
                <c:pt idx="402">
                  <c:v>-3.8600991120393036</c:v>
                </c:pt>
                <c:pt idx="403">
                  <c:v>-3.7592898022013297</c:v>
                </c:pt>
                <c:pt idx="404">
                  <c:v>-3.6584804923633558</c:v>
                </c:pt>
                <c:pt idx="405">
                  <c:v>-3.7592898022013297</c:v>
                </c:pt>
                <c:pt idx="406">
                  <c:v>-3.8600991120393036</c:v>
                </c:pt>
                <c:pt idx="407">
                  <c:v>-3.8600991120393036</c:v>
                </c:pt>
                <c:pt idx="408">
                  <c:v>-3.9609084218772774</c:v>
                </c:pt>
                <c:pt idx="409">
                  <c:v>-3.9609084218772774</c:v>
                </c:pt>
                <c:pt idx="410">
                  <c:v>-3.8600991120393036</c:v>
                </c:pt>
                <c:pt idx="411">
                  <c:v>-3.8600991120393036</c:v>
                </c:pt>
                <c:pt idx="412">
                  <c:v>-3.9609084218772774</c:v>
                </c:pt>
                <c:pt idx="413">
                  <c:v>-4.0617177317152517</c:v>
                </c:pt>
                <c:pt idx="414">
                  <c:v>-4.0617177317152517</c:v>
                </c:pt>
                <c:pt idx="415">
                  <c:v>-4.0617177317152517</c:v>
                </c:pt>
                <c:pt idx="416">
                  <c:v>-3.9609084218772774</c:v>
                </c:pt>
                <c:pt idx="417">
                  <c:v>-4.0617177317152517</c:v>
                </c:pt>
                <c:pt idx="418">
                  <c:v>-3.9609084218772774</c:v>
                </c:pt>
                <c:pt idx="419">
                  <c:v>-3.9609084218772774</c:v>
                </c:pt>
                <c:pt idx="420">
                  <c:v>-4.0617177317152517</c:v>
                </c:pt>
                <c:pt idx="421">
                  <c:v>-4.0617177317152517</c:v>
                </c:pt>
                <c:pt idx="422">
                  <c:v>-4.0617177317152517</c:v>
                </c:pt>
                <c:pt idx="423">
                  <c:v>-3.9609084218772774</c:v>
                </c:pt>
                <c:pt idx="424">
                  <c:v>-3.8600991120393036</c:v>
                </c:pt>
                <c:pt idx="425">
                  <c:v>-3.9609084218772774</c:v>
                </c:pt>
                <c:pt idx="426">
                  <c:v>-4.0617177317152517</c:v>
                </c:pt>
                <c:pt idx="427">
                  <c:v>-4.0617177317152517</c:v>
                </c:pt>
                <c:pt idx="428">
                  <c:v>-3.9609084218772774</c:v>
                </c:pt>
                <c:pt idx="429">
                  <c:v>-4.1625270415532247</c:v>
                </c:pt>
                <c:pt idx="430">
                  <c:v>-4.1625270415532247</c:v>
                </c:pt>
                <c:pt idx="431">
                  <c:v>-4.0617177317152517</c:v>
                </c:pt>
                <c:pt idx="432">
                  <c:v>-4.1625270415532247</c:v>
                </c:pt>
                <c:pt idx="433">
                  <c:v>-4.2633363513911986</c:v>
                </c:pt>
                <c:pt idx="434">
                  <c:v>-4.4649549710671455</c:v>
                </c:pt>
                <c:pt idx="435">
                  <c:v>-4.2633363513911986</c:v>
                </c:pt>
                <c:pt idx="436">
                  <c:v>-4.3641456612291725</c:v>
                </c:pt>
                <c:pt idx="437">
                  <c:v>-4.4649549710671455</c:v>
                </c:pt>
                <c:pt idx="438">
                  <c:v>-4.5657642809051202</c:v>
                </c:pt>
                <c:pt idx="439">
                  <c:v>-4.6665735907430932</c:v>
                </c:pt>
                <c:pt idx="440">
                  <c:v>-4.6665735907430932</c:v>
                </c:pt>
                <c:pt idx="441">
                  <c:v>-4.767382900581068</c:v>
                </c:pt>
                <c:pt idx="442">
                  <c:v>-4.8681922104190409</c:v>
                </c:pt>
                <c:pt idx="443">
                  <c:v>-4.8681922104190409</c:v>
                </c:pt>
                <c:pt idx="444">
                  <c:v>-4.9690015202570148</c:v>
                </c:pt>
                <c:pt idx="445">
                  <c:v>-4.9690015202570148</c:v>
                </c:pt>
                <c:pt idx="446">
                  <c:v>-4.9690015202570148</c:v>
                </c:pt>
                <c:pt idx="447">
                  <c:v>-4.9690015202570148</c:v>
                </c:pt>
                <c:pt idx="448">
                  <c:v>-4.8681922104190409</c:v>
                </c:pt>
                <c:pt idx="449">
                  <c:v>-4.8681922104190409</c:v>
                </c:pt>
                <c:pt idx="450">
                  <c:v>-4.9690015202570148</c:v>
                </c:pt>
                <c:pt idx="451">
                  <c:v>-4.767382900581068</c:v>
                </c:pt>
                <c:pt idx="452">
                  <c:v>-4.767382900581068</c:v>
                </c:pt>
                <c:pt idx="453">
                  <c:v>-4.6665735907430932</c:v>
                </c:pt>
                <c:pt idx="454">
                  <c:v>-4.8681922104190409</c:v>
                </c:pt>
                <c:pt idx="455">
                  <c:v>-4.9690015202570148</c:v>
                </c:pt>
                <c:pt idx="456">
                  <c:v>-4.9690015202570148</c:v>
                </c:pt>
                <c:pt idx="457">
                  <c:v>-5.0698108300949887</c:v>
                </c:pt>
                <c:pt idx="458">
                  <c:v>-5.1706201399329625</c:v>
                </c:pt>
                <c:pt idx="459">
                  <c:v>-5.1706201399329625</c:v>
                </c:pt>
                <c:pt idx="460">
                  <c:v>-5.0698108300949887</c:v>
                </c:pt>
                <c:pt idx="461">
                  <c:v>-5.1706201399329625</c:v>
                </c:pt>
                <c:pt idx="462">
                  <c:v>-5.2714294497709364</c:v>
                </c:pt>
                <c:pt idx="463">
                  <c:v>-5.3722387596089103</c:v>
                </c:pt>
                <c:pt idx="464">
                  <c:v>-5.1706201399329625</c:v>
                </c:pt>
                <c:pt idx="465">
                  <c:v>-5.3722387596089103</c:v>
                </c:pt>
                <c:pt idx="466">
                  <c:v>-5.3722387596089103</c:v>
                </c:pt>
                <c:pt idx="467">
                  <c:v>-5.2714294497709364</c:v>
                </c:pt>
                <c:pt idx="468">
                  <c:v>-5.3722387596089103</c:v>
                </c:pt>
                <c:pt idx="469">
                  <c:v>-5.4730480694468833</c:v>
                </c:pt>
                <c:pt idx="470">
                  <c:v>-5.4730480694468833</c:v>
                </c:pt>
                <c:pt idx="471">
                  <c:v>-5.573857379284858</c:v>
                </c:pt>
                <c:pt idx="472">
                  <c:v>-5.573857379284858</c:v>
                </c:pt>
                <c:pt idx="473">
                  <c:v>-5.674666689122831</c:v>
                </c:pt>
                <c:pt idx="474">
                  <c:v>-5.674666689122831</c:v>
                </c:pt>
                <c:pt idx="475">
                  <c:v>-5.8762853087987788</c:v>
                </c:pt>
                <c:pt idx="476">
                  <c:v>-5.8762853087987788</c:v>
                </c:pt>
                <c:pt idx="477">
                  <c:v>-5.9770946186367526</c:v>
                </c:pt>
                <c:pt idx="478">
                  <c:v>-5.8762853087987788</c:v>
                </c:pt>
                <c:pt idx="479">
                  <c:v>-5.573857379284858</c:v>
                </c:pt>
                <c:pt idx="480">
                  <c:v>-5.3722387596089103</c:v>
                </c:pt>
                <c:pt idx="481">
                  <c:v>-5.573857379284858</c:v>
                </c:pt>
                <c:pt idx="482">
                  <c:v>-5.674666689122831</c:v>
                </c:pt>
                <c:pt idx="483">
                  <c:v>-5.674666689122831</c:v>
                </c:pt>
                <c:pt idx="484">
                  <c:v>-5.8762853087987788</c:v>
                </c:pt>
                <c:pt idx="485">
                  <c:v>-5.9770946186367526</c:v>
                </c:pt>
                <c:pt idx="486">
                  <c:v>-5.9770946186367526</c:v>
                </c:pt>
                <c:pt idx="487">
                  <c:v>-6.0779039284747265</c:v>
                </c:pt>
                <c:pt idx="488">
                  <c:v>-6.1787132383127004</c:v>
                </c:pt>
                <c:pt idx="489">
                  <c:v>-6.2795225481506742</c:v>
                </c:pt>
                <c:pt idx="490">
                  <c:v>-6.2795225481506742</c:v>
                </c:pt>
                <c:pt idx="491">
                  <c:v>-5.8762853087987788</c:v>
                </c:pt>
                <c:pt idx="492">
                  <c:v>-5.8762853087987788</c:v>
                </c:pt>
                <c:pt idx="493">
                  <c:v>-5.9770946186367526</c:v>
                </c:pt>
                <c:pt idx="494">
                  <c:v>-6.0779039284747265</c:v>
                </c:pt>
                <c:pt idx="495">
                  <c:v>-6.1787132383127004</c:v>
                </c:pt>
                <c:pt idx="496">
                  <c:v>-6.1787132383127004</c:v>
                </c:pt>
                <c:pt idx="497">
                  <c:v>-6.1787132383127004</c:v>
                </c:pt>
                <c:pt idx="498">
                  <c:v>-6.1787132383127004</c:v>
                </c:pt>
                <c:pt idx="499">
                  <c:v>-6.2795225481506742</c:v>
                </c:pt>
                <c:pt idx="500">
                  <c:v>-6.3803318579886472</c:v>
                </c:pt>
                <c:pt idx="501">
                  <c:v>-6.4811411678266211</c:v>
                </c:pt>
                <c:pt idx="502">
                  <c:v>-6.4811411678266211</c:v>
                </c:pt>
                <c:pt idx="503">
                  <c:v>-6.581950477664595</c:v>
                </c:pt>
                <c:pt idx="504">
                  <c:v>-6.4811411678266211</c:v>
                </c:pt>
                <c:pt idx="505">
                  <c:v>-6.4811411678266211</c:v>
                </c:pt>
                <c:pt idx="506">
                  <c:v>-6.4811411678266211</c:v>
                </c:pt>
                <c:pt idx="507">
                  <c:v>-6.581950477664595</c:v>
                </c:pt>
                <c:pt idx="508">
                  <c:v>-6.581950477664595</c:v>
                </c:pt>
                <c:pt idx="509">
                  <c:v>-6.6827597875025688</c:v>
                </c:pt>
                <c:pt idx="510">
                  <c:v>-6.6827597875025688</c:v>
                </c:pt>
                <c:pt idx="511">
                  <c:v>-6.7835690973405427</c:v>
                </c:pt>
                <c:pt idx="512">
                  <c:v>-6.7835690973405427</c:v>
                </c:pt>
                <c:pt idx="513">
                  <c:v>-6.7835690973405427</c:v>
                </c:pt>
                <c:pt idx="514">
                  <c:v>-6.8843784071785166</c:v>
                </c:pt>
                <c:pt idx="515">
                  <c:v>-6.7835690973405427</c:v>
                </c:pt>
                <c:pt idx="516">
                  <c:v>-6.8843784071785166</c:v>
                </c:pt>
                <c:pt idx="517">
                  <c:v>-6.9851877170164896</c:v>
                </c:pt>
                <c:pt idx="518">
                  <c:v>-7.1868063366924373</c:v>
                </c:pt>
                <c:pt idx="519">
                  <c:v>-7.1868063366924373</c:v>
                </c:pt>
                <c:pt idx="520">
                  <c:v>-7.1868063366924373</c:v>
                </c:pt>
                <c:pt idx="521">
                  <c:v>-7.2876156465304121</c:v>
                </c:pt>
                <c:pt idx="522">
                  <c:v>-7.1868063366924373</c:v>
                </c:pt>
                <c:pt idx="523">
                  <c:v>-7.1868063366924373</c:v>
                </c:pt>
                <c:pt idx="524">
                  <c:v>-7.2876156465304121</c:v>
                </c:pt>
                <c:pt idx="525">
                  <c:v>-7.2876156465304121</c:v>
                </c:pt>
                <c:pt idx="526">
                  <c:v>-7.2876156465304121</c:v>
                </c:pt>
                <c:pt idx="527">
                  <c:v>-7.4892342662063589</c:v>
                </c:pt>
                <c:pt idx="528">
                  <c:v>-7.5900435760443328</c:v>
                </c:pt>
                <c:pt idx="529">
                  <c:v>-7.5900435760443328</c:v>
                </c:pt>
                <c:pt idx="530">
                  <c:v>-7.4892342662063589</c:v>
                </c:pt>
                <c:pt idx="531">
                  <c:v>-7.2876156465304121</c:v>
                </c:pt>
                <c:pt idx="532">
                  <c:v>-7.2876156465304121</c:v>
                </c:pt>
                <c:pt idx="533">
                  <c:v>-7.388424956368385</c:v>
                </c:pt>
                <c:pt idx="534">
                  <c:v>-7.388424956368385</c:v>
                </c:pt>
                <c:pt idx="535">
                  <c:v>-7.388424956368385</c:v>
                </c:pt>
                <c:pt idx="536">
                  <c:v>-7.4892342662063589</c:v>
                </c:pt>
                <c:pt idx="537">
                  <c:v>-7.6908528858823066</c:v>
                </c:pt>
                <c:pt idx="538">
                  <c:v>-7.6908528858823066</c:v>
                </c:pt>
                <c:pt idx="539">
                  <c:v>-7.5900435760443328</c:v>
                </c:pt>
                <c:pt idx="540">
                  <c:v>-7.6908528858823066</c:v>
                </c:pt>
                <c:pt idx="541">
                  <c:v>-7.388424956368385</c:v>
                </c:pt>
                <c:pt idx="542">
                  <c:v>-7.388424956368385</c:v>
                </c:pt>
                <c:pt idx="543">
                  <c:v>-7.5900435760443328</c:v>
                </c:pt>
                <c:pt idx="544">
                  <c:v>-7.7916621957202805</c:v>
                </c:pt>
                <c:pt idx="545">
                  <c:v>-7.7916621957202805</c:v>
                </c:pt>
                <c:pt idx="546">
                  <c:v>-7.8924715055582544</c:v>
                </c:pt>
                <c:pt idx="547">
                  <c:v>-7.9932808153962274</c:v>
                </c:pt>
                <c:pt idx="548">
                  <c:v>-8.094090125234203</c:v>
                </c:pt>
                <c:pt idx="549">
                  <c:v>-8.094090125234203</c:v>
                </c:pt>
                <c:pt idx="550">
                  <c:v>-8.094090125234203</c:v>
                </c:pt>
                <c:pt idx="551">
                  <c:v>-7.7916621957202805</c:v>
                </c:pt>
                <c:pt idx="552">
                  <c:v>-7.6908528858823066</c:v>
                </c:pt>
                <c:pt idx="553">
                  <c:v>-7.5900435760443328</c:v>
                </c:pt>
                <c:pt idx="554">
                  <c:v>-7.6908528858823066</c:v>
                </c:pt>
                <c:pt idx="555">
                  <c:v>-7.7916621957202805</c:v>
                </c:pt>
                <c:pt idx="556">
                  <c:v>-7.8924715055582544</c:v>
                </c:pt>
                <c:pt idx="557">
                  <c:v>-7.6908528858823066</c:v>
                </c:pt>
                <c:pt idx="558">
                  <c:v>-7.6908528858823066</c:v>
                </c:pt>
                <c:pt idx="559">
                  <c:v>-7.5900435760443328</c:v>
                </c:pt>
                <c:pt idx="560">
                  <c:v>-7.388424956368385</c:v>
                </c:pt>
                <c:pt idx="561">
                  <c:v>-7.5900435760443328</c:v>
                </c:pt>
                <c:pt idx="562">
                  <c:v>-7.6908528858823066</c:v>
                </c:pt>
                <c:pt idx="563">
                  <c:v>-7.8924715055582544</c:v>
                </c:pt>
                <c:pt idx="564">
                  <c:v>-7.9932808153962274</c:v>
                </c:pt>
                <c:pt idx="565">
                  <c:v>-8.094090125234203</c:v>
                </c:pt>
                <c:pt idx="566">
                  <c:v>-8.094090125234203</c:v>
                </c:pt>
                <c:pt idx="567">
                  <c:v>-8.2957087449101508</c:v>
                </c:pt>
                <c:pt idx="568">
                  <c:v>-8.2957087449101508</c:v>
                </c:pt>
                <c:pt idx="569">
                  <c:v>-7.9932808153962274</c:v>
                </c:pt>
                <c:pt idx="570">
                  <c:v>-7.7916621957202805</c:v>
                </c:pt>
                <c:pt idx="571">
                  <c:v>-7.7916621957202805</c:v>
                </c:pt>
                <c:pt idx="572">
                  <c:v>-7.8924715055582544</c:v>
                </c:pt>
                <c:pt idx="573">
                  <c:v>-7.9932808153962274</c:v>
                </c:pt>
                <c:pt idx="574">
                  <c:v>-7.9932808153962274</c:v>
                </c:pt>
                <c:pt idx="575">
                  <c:v>-7.9932808153962274</c:v>
                </c:pt>
                <c:pt idx="576">
                  <c:v>-8.1948994350721751</c:v>
                </c:pt>
                <c:pt idx="577">
                  <c:v>-8.2957087449101508</c:v>
                </c:pt>
                <c:pt idx="578">
                  <c:v>-8.4973273645860967</c:v>
                </c:pt>
                <c:pt idx="579">
                  <c:v>-8.4973273645860967</c:v>
                </c:pt>
                <c:pt idx="580">
                  <c:v>-8.4973273645860967</c:v>
                </c:pt>
                <c:pt idx="581">
                  <c:v>-8.5981366744240688</c:v>
                </c:pt>
                <c:pt idx="582">
                  <c:v>-8.5981366744240688</c:v>
                </c:pt>
                <c:pt idx="583">
                  <c:v>-8.6989459842620445</c:v>
                </c:pt>
                <c:pt idx="584">
                  <c:v>-8.5981366744240688</c:v>
                </c:pt>
                <c:pt idx="585">
                  <c:v>-8.6989459842620445</c:v>
                </c:pt>
                <c:pt idx="586">
                  <c:v>-8.7997552941000183</c:v>
                </c:pt>
                <c:pt idx="587">
                  <c:v>-8.7997552941000183</c:v>
                </c:pt>
                <c:pt idx="588">
                  <c:v>-8.9005646039379922</c:v>
                </c:pt>
                <c:pt idx="589">
                  <c:v>-8.6989459842620445</c:v>
                </c:pt>
                <c:pt idx="590">
                  <c:v>-8.3965180547481229</c:v>
                </c:pt>
                <c:pt idx="591">
                  <c:v>-8.3965180547481229</c:v>
                </c:pt>
                <c:pt idx="592">
                  <c:v>-8.1948994350721751</c:v>
                </c:pt>
                <c:pt idx="593">
                  <c:v>-8.1948994350721751</c:v>
                </c:pt>
                <c:pt idx="594">
                  <c:v>-8.1948994350721751</c:v>
                </c:pt>
                <c:pt idx="595">
                  <c:v>-8.2957087449101508</c:v>
                </c:pt>
                <c:pt idx="596">
                  <c:v>-8.3965180547481229</c:v>
                </c:pt>
                <c:pt idx="597">
                  <c:v>-8.4973273645860967</c:v>
                </c:pt>
                <c:pt idx="598">
                  <c:v>-8.5981366744240688</c:v>
                </c:pt>
                <c:pt idx="599">
                  <c:v>-8.6989459842620445</c:v>
                </c:pt>
                <c:pt idx="600">
                  <c:v>-8.7997552941000183</c:v>
                </c:pt>
                <c:pt idx="601">
                  <c:v>-8.7997552941000183</c:v>
                </c:pt>
                <c:pt idx="602">
                  <c:v>-8.9005646039379922</c:v>
                </c:pt>
                <c:pt idx="603">
                  <c:v>-8.7997552941000183</c:v>
                </c:pt>
                <c:pt idx="604">
                  <c:v>-8.5981366744240688</c:v>
                </c:pt>
                <c:pt idx="605">
                  <c:v>-8.6989459842620445</c:v>
                </c:pt>
                <c:pt idx="606">
                  <c:v>-8.6989459842620445</c:v>
                </c:pt>
                <c:pt idx="607">
                  <c:v>-8.7997552941000183</c:v>
                </c:pt>
                <c:pt idx="608">
                  <c:v>-9.0013739137759643</c:v>
                </c:pt>
                <c:pt idx="609">
                  <c:v>-9.0013739137759643</c:v>
                </c:pt>
                <c:pt idx="610">
                  <c:v>-9.0013739137759643</c:v>
                </c:pt>
                <c:pt idx="611">
                  <c:v>-8.9005646039379922</c:v>
                </c:pt>
                <c:pt idx="612">
                  <c:v>-8.9005646039379922</c:v>
                </c:pt>
                <c:pt idx="613">
                  <c:v>-9.0013739137759643</c:v>
                </c:pt>
                <c:pt idx="614">
                  <c:v>-9.1021832236139382</c:v>
                </c:pt>
                <c:pt idx="615">
                  <c:v>-9.2029925334519138</c:v>
                </c:pt>
                <c:pt idx="616">
                  <c:v>-9.3038018432898877</c:v>
                </c:pt>
                <c:pt idx="617">
                  <c:v>-9.4046111531278598</c:v>
                </c:pt>
                <c:pt idx="618">
                  <c:v>-9.4046111531278598</c:v>
                </c:pt>
                <c:pt idx="619">
                  <c:v>-9.4046111531278598</c:v>
                </c:pt>
                <c:pt idx="620">
                  <c:v>-9.3038018432898877</c:v>
                </c:pt>
                <c:pt idx="621">
                  <c:v>-9.2029925334519138</c:v>
                </c:pt>
                <c:pt idx="622">
                  <c:v>-9.1021832236139382</c:v>
                </c:pt>
                <c:pt idx="623">
                  <c:v>-9.3038018432898877</c:v>
                </c:pt>
                <c:pt idx="624">
                  <c:v>-9.4046111531278598</c:v>
                </c:pt>
                <c:pt idx="625">
                  <c:v>-9.3038018432898877</c:v>
                </c:pt>
                <c:pt idx="626">
                  <c:v>-9.3038018432898877</c:v>
                </c:pt>
                <c:pt idx="627">
                  <c:v>-9.3038018432898877</c:v>
                </c:pt>
                <c:pt idx="628">
                  <c:v>-9.4046111531278598</c:v>
                </c:pt>
                <c:pt idx="629">
                  <c:v>-9.4046111531278598</c:v>
                </c:pt>
                <c:pt idx="630">
                  <c:v>-9.4046111531278598</c:v>
                </c:pt>
                <c:pt idx="631">
                  <c:v>-9.4046111531278598</c:v>
                </c:pt>
                <c:pt idx="632">
                  <c:v>-9.5054204629658337</c:v>
                </c:pt>
                <c:pt idx="633">
                  <c:v>-9.5054204629658337</c:v>
                </c:pt>
                <c:pt idx="634">
                  <c:v>-9.5054204629658337</c:v>
                </c:pt>
                <c:pt idx="635">
                  <c:v>-9.5054204629658337</c:v>
                </c:pt>
                <c:pt idx="636">
                  <c:v>-9.2029925334519138</c:v>
                </c:pt>
                <c:pt idx="637">
                  <c:v>-9.2029925334519138</c:v>
                </c:pt>
                <c:pt idx="638">
                  <c:v>-9.2029925334519138</c:v>
                </c:pt>
                <c:pt idx="639">
                  <c:v>-9.4046111531278598</c:v>
                </c:pt>
                <c:pt idx="640">
                  <c:v>-9.2029925334519138</c:v>
                </c:pt>
                <c:pt idx="641">
                  <c:v>-9.1021832236139382</c:v>
                </c:pt>
                <c:pt idx="642">
                  <c:v>-9.1021832236139382</c:v>
                </c:pt>
                <c:pt idx="643">
                  <c:v>-9.1021832236139382</c:v>
                </c:pt>
                <c:pt idx="644">
                  <c:v>-9.2029925334519138</c:v>
                </c:pt>
                <c:pt idx="645">
                  <c:v>-9.3038018432898877</c:v>
                </c:pt>
                <c:pt idx="646">
                  <c:v>-9.4046111531278598</c:v>
                </c:pt>
                <c:pt idx="647">
                  <c:v>-9.6062297728038075</c:v>
                </c:pt>
                <c:pt idx="648">
                  <c:v>-9.7070390826417832</c:v>
                </c:pt>
                <c:pt idx="649">
                  <c:v>-9.6062297728038075</c:v>
                </c:pt>
                <c:pt idx="650">
                  <c:v>-9.6062297728038075</c:v>
                </c:pt>
                <c:pt idx="651">
                  <c:v>-9.8078483924797553</c:v>
                </c:pt>
                <c:pt idx="652">
                  <c:v>-9.8078483924797553</c:v>
                </c:pt>
                <c:pt idx="653">
                  <c:v>-9.7070390826417832</c:v>
                </c:pt>
                <c:pt idx="654">
                  <c:v>-9.6062297728038075</c:v>
                </c:pt>
                <c:pt idx="655">
                  <c:v>-9.4046111531278598</c:v>
                </c:pt>
                <c:pt idx="656">
                  <c:v>-9.4046111531278598</c:v>
                </c:pt>
                <c:pt idx="657">
                  <c:v>-9.5054204629658337</c:v>
                </c:pt>
                <c:pt idx="658">
                  <c:v>-9.5054204629658337</c:v>
                </c:pt>
                <c:pt idx="659">
                  <c:v>-9.6062297728038075</c:v>
                </c:pt>
                <c:pt idx="660">
                  <c:v>-9.6062297728038075</c:v>
                </c:pt>
                <c:pt idx="661">
                  <c:v>-9.7070390826417832</c:v>
                </c:pt>
                <c:pt idx="662">
                  <c:v>-9.9086577023177291</c:v>
                </c:pt>
                <c:pt idx="663">
                  <c:v>-10.009467012155703</c:v>
                </c:pt>
                <c:pt idx="664">
                  <c:v>-10.009467012155703</c:v>
                </c:pt>
                <c:pt idx="665">
                  <c:v>-9.8078483924797553</c:v>
                </c:pt>
                <c:pt idx="666">
                  <c:v>-9.9086577023177291</c:v>
                </c:pt>
                <c:pt idx="667">
                  <c:v>-8.7997552941000183</c:v>
                </c:pt>
                <c:pt idx="668">
                  <c:v>-8.5981366744240688</c:v>
                </c:pt>
                <c:pt idx="669">
                  <c:v>-8.7997552941000183</c:v>
                </c:pt>
                <c:pt idx="670">
                  <c:v>-8.9005646039379922</c:v>
                </c:pt>
                <c:pt idx="671">
                  <c:v>-8.7997552941000183</c:v>
                </c:pt>
                <c:pt idx="672">
                  <c:v>-9.0013739137759643</c:v>
                </c:pt>
                <c:pt idx="673">
                  <c:v>-9.3038018432898877</c:v>
                </c:pt>
                <c:pt idx="674">
                  <c:v>-9.3038018432898877</c:v>
                </c:pt>
                <c:pt idx="675">
                  <c:v>-9.7070390826417832</c:v>
                </c:pt>
                <c:pt idx="676">
                  <c:v>-9.7070390826417832</c:v>
                </c:pt>
                <c:pt idx="677">
                  <c:v>-9.5054204629658337</c:v>
                </c:pt>
                <c:pt idx="678">
                  <c:v>-9.5054204629658337</c:v>
                </c:pt>
                <c:pt idx="679">
                  <c:v>-9.5054204629658337</c:v>
                </c:pt>
                <c:pt idx="680">
                  <c:v>-9.6062297728038075</c:v>
                </c:pt>
                <c:pt idx="681">
                  <c:v>-9.7070390826417832</c:v>
                </c:pt>
                <c:pt idx="682">
                  <c:v>-9.9086577023177291</c:v>
                </c:pt>
                <c:pt idx="683">
                  <c:v>-10.009467012155703</c:v>
                </c:pt>
                <c:pt idx="684">
                  <c:v>-10.009467012155703</c:v>
                </c:pt>
                <c:pt idx="685">
                  <c:v>-10.009467012155703</c:v>
                </c:pt>
                <c:pt idx="686">
                  <c:v>-10.009467012155703</c:v>
                </c:pt>
                <c:pt idx="687">
                  <c:v>-10.110276321993677</c:v>
                </c:pt>
                <c:pt idx="688">
                  <c:v>-10.110276321993677</c:v>
                </c:pt>
                <c:pt idx="689">
                  <c:v>-10.110276321993677</c:v>
                </c:pt>
                <c:pt idx="690">
                  <c:v>-9.8078483924797553</c:v>
                </c:pt>
                <c:pt idx="691">
                  <c:v>-10.110276321993677</c:v>
                </c:pt>
                <c:pt idx="692">
                  <c:v>-10.009467012155703</c:v>
                </c:pt>
                <c:pt idx="693">
                  <c:v>-9.9086577023177291</c:v>
                </c:pt>
                <c:pt idx="694">
                  <c:v>-9.9086577023177291</c:v>
                </c:pt>
                <c:pt idx="695">
                  <c:v>-9.8078483924797553</c:v>
                </c:pt>
                <c:pt idx="696">
                  <c:v>-10.009467012155703</c:v>
                </c:pt>
                <c:pt idx="697">
                  <c:v>-10.110276321993677</c:v>
                </c:pt>
                <c:pt idx="698">
                  <c:v>-10.110276321993677</c:v>
                </c:pt>
                <c:pt idx="699">
                  <c:v>-10.311894941669625</c:v>
                </c:pt>
                <c:pt idx="700">
                  <c:v>-9.9086577023177291</c:v>
                </c:pt>
                <c:pt idx="701">
                  <c:v>-9.4046111531278598</c:v>
                </c:pt>
                <c:pt idx="702">
                  <c:v>-9.7070390826417832</c:v>
                </c:pt>
                <c:pt idx="703">
                  <c:v>-9.9086577023177291</c:v>
                </c:pt>
                <c:pt idx="704">
                  <c:v>-9.9086577023177291</c:v>
                </c:pt>
                <c:pt idx="705">
                  <c:v>-10.009467012155703</c:v>
                </c:pt>
                <c:pt idx="706">
                  <c:v>-10.009467012155703</c:v>
                </c:pt>
                <c:pt idx="707">
                  <c:v>-10.110276321993677</c:v>
                </c:pt>
                <c:pt idx="708">
                  <c:v>-10.211085631831651</c:v>
                </c:pt>
                <c:pt idx="709">
                  <c:v>-10.211085631831651</c:v>
                </c:pt>
                <c:pt idx="710">
                  <c:v>-10.311894941669625</c:v>
                </c:pt>
                <c:pt idx="711">
                  <c:v>-10.513513561345571</c:v>
                </c:pt>
                <c:pt idx="712">
                  <c:v>-10.009467012155703</c:v>
                </c:pt>
                <c:pt idx="713">
                  <c:v>-10.110276321993677</c:v>
                </c:pt>
                <c:pt idx="714">
                  <c:v>-10.110276321993677</c:v>
                </c:pt>
                <c:pt idx="715">
                  <c:v>-10.311894941669625</c:v>
                </c:pt>
                <c:pt idx="716">
                  <c:v>-10.211085631831651</c:v>
                </c:pt>
                <c:pt idx="717">
                  <c:v>-10.311894941669625</c:v>
                </c:pt>
                <c:pt idx="718">
                  <c:v>-10.211085631831651</c:v>
                </c:pt>
                <c:pt idx="719">
                  <c:v>-10.110276321993677</c:v>
                </c:pt>
                <c:pt idx="720">
                  <c:v>-10.211085631831651</c:v>
                </c:pt>
              </c:numCache>
            </c:numRef>
          </c:yVal>
          <c:smooth val="1"/>
        </c:ser>
        <c:ser>
          <c:idx val="1"/>
          <c:order val="1"/>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Sheet2!$E$726:$E$1446</c:f>
              <c:numCache>
                <c:formatCode>0.0_ </c:formatCode>
                <c:ptCount val="721"/>
                <c:pt idx="0">
                  <c:v>2.3209297542906904</c:v>
                </c:pt>
                <c:pt idx="1">
                  <c:v>2.4211601099801374</c:v>
                </c:pt>
                <c:pt idx="2">
                  <c:v>2.4211601099801374</c:v>
                </c:pt>
                <c:pt idx="3">
                  <c:v>2.521390465669584</c:v>
                </c:pt>
                <c:pt idx="4">
                  <c:v>2.521390465669584</c:v>
                </c:pt>
                <c:pt idx="5">
                  <c:v>2.521390465669584</c:v>
                </c:pt>
                <c:pt idx="6">
                  <c:v>2.4211601099801374</c:v>
                </c:pt>
                <c:pt idx="7">
                  <c:v>2.4211601099801374</c:v>
                </c:pt>
                <c:pt idx="8">
                  <c:v>2.4211601099801374</c:v>
                </c:pt>
                <c:pt idx="9">
                  <c:v>2.4211601099801374</c:v>
                </c:pt>
                <c:pt idx="10">
                  <c:v>2.4211601099801374</c:v>
                </c:pt>
                <c:pt idx="11">
                  <c:v>2.4211601099801374</c:v>
                </c:pt>
                <c:pt idx="12">
                  <c:v>2.4211601099801374</c:v>
                </c:pt>
                <c:pt idx="13">
                  <c:v>2.4211601099801374</c:v>
                </c:pt>
                <c:pt idx="14">
                  <c:v>2.4211601099801374</c:v>
                </c:pt>
                <c:pt idx="15">
                  <c:v>2.4211601099801374</c:v>
                </c:pt>
                <c:pt idx="16">
                  <c:v>2.4211601099801374</c:v>
                </c:pt>
                <c:pt idx="17">
                  <c:v>2.521390465669584</c:v>
                </c:pt>
                <c:pt idx="18">
                  <c:v>2.521390465669584</c:v>
                </c:pt>
                <c:pt idx="19">
                  <c:v>2.4211601099801374</c:v>
                </c:pt>
                <c:pt idx="20">
                  <c:v>2.4211601099801374</c:v>
                </c:pt>
                <c:pt idx="21">
                  <c:v>2.4211601099801374</c:v>
                </c:pt>
                <c:pt idx="22">
                  <c:v>2.4211601099801374</c:v>
                </c:pt>
                <c:pt idx="23">
                  <c:v>2.4211601099801374</c:v>
                </c:pt>
                <c:pt idx="24">
                  <c:v>2.4211601099801374</c:v>
                </c:pt>
                <c:pt idx="25">
                  <c:v>2.4211601099801374</c:v>
                </c:pt>
                <c:pt idx="26">
                  <c:v>2.4211601099801374</c:v>
                </c:pt>
                <c:pt idx="27">
                  <c:v>2.521390465669584</c:v>
                </c:pt>
                <c:pt idx="28">
                  <c:v>2.4211601099801374</c:v>
                </c:pt>
                <c:pt idx="29">
                  <c:v>2.4211601099801374</c:v>
                </c:pt>
                <c:pt idx="30">
                  <c:v>2.521390465669584</c:v>
                </c:pt>
                <c:pt idx="31">
                  <c:v>2.521390465669584</c:v>
                </c:pt>
                <c:pt idx="32">
                  <c:v>2.521390465669584</c:v>
                </c:pt>
                <c:pt idx="33">
                  <c:v>2.521390465669584</c:v>
                </c:pt>
                <c:pt idx="34">
                  <c:v>2.521390465669584</c:v>
                </c:pt>
                <c:pt idx="35">
                  <c:v>2.8220815327379247</c:v>
                </c:pt>
                <c:pt idx="36">
                  <c:v>2.9223118884273718</c:v>
                </c:pt>
                <c:pt idx="37">
                  <c:v>2.9223118884273718</c:v>
                </c:pt>
                <c:pt idx="38">
                  <c:v>2.9223118884273718</c:v>
                </c:pt>
                <c:pt idx="39">
                  <c:v>3.0225422441168184</c:v>
                </c:pt>
                <c:pt idx="40">
                  <c:v>2.8220815327379247</c:v>
                </c:pt>
                <c:pt idx="41">
                  <c:v>3.0225422441168184</c:v>
                </c:pt>
                <c:pt idx="42">
                  <c:v>3.1227725998062654</c:v>
                </c:pt>
                <c:pt idx="43">
                  <c:v>3.1227725998062654</c:v>
                </c:pt>
                <c:pt idx="44">
                  <c:v>2.9223118884273718</c:v>
                </c:pt>
                <c:pt idx="45">
                  <c:v>3.0225422441168184</c:v>
                </c:pt>
                <c:pt idx="46">
                  <c:v>3.0225422441168184</c:v>
                </c:pt>
                <c:pt idx="47">
                  <c:v>3.0225422441168184</c:v>
                </c:pt>
                <c:pt idx="48">
                  <c:v>3.0225422441168184</c:v>
                </c:pt>
                <c:pt idx="49">
                  <c:v>2.9223118884273718</c:v>
                </c:pt>
                <c:pt idx="50">
                  <c:v>2.8220815327379247</c:v>
                </c:pt>
                <c:pt idx="51">
                  <c:v>2.9223118884273718</c:v>
                </c:pt>
                <c:pt idx="52">
                  <c:v>2.9223118884273718</c:v>
                </c:pt>
                <c:pt idx="53">
                  <c:v>2.9223118884273718</c:v>
                </c:pt>
                <c:pt idx="54">
                  <c:v>3.0225422441168184</c:v>
                </c:pt>
                <c:pt idx="55">
                  <c:v>3.1227725998062654</c:v>
                </c:pt>
                <c:pt idx="56">
                  <c:v>3.1227725998062654</c:v>
                </c:pt>
                <c:pt idx="57">
                  <c:v>3.2230029554957125</c:v>
                </c:pt>
                <c:pt idx="58">
                  <c:v>3.2230029554957125</c:v>
                </c:pt>
                <c:pt idx="59">
                  <c:v>3.2230029554957125</c:v>
                </c:pt>
                <c:pt idx="60">
                  <c:v>3.2230029554957125</c:v>
                </c:pt>
                <c:pt idx="61">
                  <c:v>3.2230029554957125</c:v>
                </c:pt>
                <c:pt idx="62">
                  <c:v>3.3232333111851595</c:v>
                </c:pt>
                <c:pt idx="63">
                  <c:v>3.3232333111851595</c:v>
                </c:pt>
                <c:pt idx="64">
                  <c:v>3.2230029554957125</c:v>
                </c:pt>
                <c:pt idx="65">
                  <c:v>3.3232333111851595</c:v>
                </c:pt>
                <c:pt idx="66">
                  <c:v>3.4234636668746061</c:v>
                </c:pt>
                <c:pt idx="67">
                  <c:v>3.3232333111851595</c:v>
                </c:pt>
                <c:pt idx="68">
                  <c:v>3.3232333111851595</c:v>
                </c:pt>
                <c:pt idx="69">
                  <c:v>3.2230029554957125</c:v>
                </c:pt>
                <c:pt idx="70">
                  <c:v>3.2230029554957125</c:v>
                </c:pt>
                <c:pt idx="71">
                  <c:v>3.2230029554957125</c:v>
                </c:pt>
                <c:pt idx="72">
                  <c:v>3.3232333111851595</c:v>
                </c:pt>
                <c:pt idx="73">
                  <c:v>3.3232333111851595</c:v>
                </c:pt>
                <c:pt idx="74">
                  <c:v>3.2230029554957125</c:v>
                </c:pt>
                <c:pt idx="75">
                  <c:v>3.2230029554957125</c:v>
                </c:pt>
                <c:pt idx="76">
                  <c:v>3.2230029554957125</c:v>
                </c:pt>
                <c:pt idx="77">
                  <c:v>3.2230029554957125</c:v>
                </c:pt>
                <c:pt idx="78">
                  <c:v>3.1227725998062654</c:v>
                </c:pt>
                <c:pt idx="79">
                  <c:v>3.2230029554957125</c:v>
                </c:pt>
                <c:pt idx="80">
                  <c:v>3.2230029554957125</c:v>
                </c:pt>
                <c:pt idx="81">
                  <c:v>3.2230029554957125</c:v>
                </c:pt>
                <c:pt idx="82">
                  <c:v>3.3232333111851595</c:v>
                </c:pt>
                <c:pt idx="83">
                  <c:v>3.5236940225640527</c:v>
                </c:pt>
                <c:pt idx="84">
                  <c:v>3.4234636668746061</c:v>
                </c:pt>
                <c:pt idx="85">
                  <c:v>3.3232333111851595</c:v>
                </c:pt>
                <c:pt idx="86">
                  <c:v>3.3232333111851595</c:v>
                </c:pt>
                <c:pt idx="87">
                  <c:v>3.3232333111851595</c:v>
                </c:pt>
                <c:pt idx="88">
                  <c:v>3.4234636668746061</c:v>
                </c:pt>
                <c:pt idx="89">
                  <c:v>3.4234636668746061</c:v>
                </c:pt>
                <c:pt idx="90">
                  <c:v>3.5236940225640527</c:v>
                </c:pt>
                <c:pt idx="91">
                  <c:v>3.4234636668746061</c:v>
                </c:pt>
                <c:pt idx="92">
                  <c:v>3.4234636668746061</c:v>
                </c:pt>
                <c:pt idx="93">
                  <c:v>3.5236940225640527</c:v>
                </c:pt>
                <c:pt idx="94">
                  <c:v>3.5236940225640527</c:v>
                </c:pt>
                <c:pt idx="95">
                  <c:v>3.5236940225640527</c:v>
                </c:pt>
                <c:pt idx="96">
                  <c:v>3.6239243782534998</c:v>
                </c:pt>
                <c:pt idx="97">
                  <c:v>3.6239243782534998</c:v>
                </c:pt>
                <c:pt idx="98">
                  <c:v>3.7241547339429468</c:v>
                </c:pt>
                <c:pt idx="99">
                  <c:v>3.7241547339429468</c:v>
                </c:pt>
                <c:pt idx="100">
                  <c:v>3.6239243782534998</c:v>
                </c:pt>
                <c:pt idx="101">
                  <c:v>3.6239243782534998</c:v>
                </c:pt>
                <c:pt idx="102">
                  <c:v>3.7241547339429468</c:v>
                </c:pt>
                <c:pt idx="103">
                  <c:v>3.7241547339429468</c:v>
                </c:pt>
                <c:pt idx="104">
                  <c:v>3.7241547339429468</c:v>
                </c:pt>
                <c:pt idx="105">
                  <c:v>3.6239243782534998</c:v>
                </c:pt>
                <c:pt idx="106">
                  <c:v>3.6239243782534998</c:v>
                </c:pt>
                <c:pt idx="107">
                  <c:v>3.4234636668746061</c:v>
                </c:pt>
                <c:pt idx="108">
                  <c:v>3.4234636668746061</c:v>
                </c:pt>
                <c:pt idx="109">
                  <c:v>3.4234636668746061</c:v>
                </c:pt>
                <c:pt idx="110">
                  <c:v>3.3232333111851595</c:v>
                </c:pt>
                <c:pt idx="111">
                  <c:v>3.3232333111851595</c:v>
                </c:pt>
                <c:pt idx="112">
                  <c:v>3.3232333111851595</c:v>
                </c:pt>
                <c:pt idx="113">
                  <c:v>3.4234636668746061</c:v>
                </c:pt>
                <c:pt idx="114">
                  <c:v>3.5236940225640527</c:v>
                </c:pt>
                <c:pt idx="115">
                  <c:v>3.6239243782534998</c:v>
                </c:pt>
                <c:pt idx="116">
                  <c:v>3.7241547339429468</c:v>
                </c:pt>
                <c:pt idx="117">
                  <c:v>3.8243850896323934</c:v>
                </c:pt>
                <c:pt idx="118">
                  <c:v>3.7241547339429468</c:v>
                </c:pt>
                <c:pt idx="119">
                  <c:v>3.9246154453218409</c:v>
                </c:pt>
                <c:pt idx="120">
                  <c:v>4.125076156700735</c:v>
                </c:pt>
                <c:pt idx="121">
                  <c:v>4.0248458010112875</c:v>
                </c:pt>
                <c:pt idx="122">
                  <c:v>3.8243850896323934</c:v>
                </c:pt>
                <c:pt idx="123">
                  <c:v>3.7241547339429468</c:v>
                </c:pt>
                <c:pt idx="124">
                  <c:v>3.7241547339429468</c:v>
                </c:pt>
                <c:pt idx="125">
                  <c:v>3.9246154453218409</c:v>
                </c:pt>
                <c:pt idx="126">
                  <c:v>4.6262279351479689</c:v>
                </c:pt>
                <c:pt idx="127">
                  <c:v>5.3278404249740969</c:v>
                </c:pt>
                <c:pt idx="128">
                  <c:v>6.229913626179119</c:v>
                </c:pt>
                <c:pt idx="129">
                  <c:v>6.9315261160052479</c:v>
                </c:pt>
                <c:pt idx="130">
                  <c:v>8.0340600285891632</c:v>
                </c:pt>
                <c:pt idx="131">
                  <c:v>8.9361332297941853</c:v>
                </c:pt>
                <c:pt idx="132">
                  <c:v>10.539818920825336</c:v>
                </c:pt>
                <c:pt idx="133">
                  <c:v>11.341661766340911</c:v>
                </c:pt>
                <c:pt idx="134">
                  <c:v>12.143504611856486</c:v>
                </c:pt>
                <c:pt idx="135">
                  <c:v>12.845117101682614</c:v>
                </c:pt>
                <c:pt idx="136">
                  <c:v>13.246038524440401</c:v>
                </c:pt>
                <c:pt idx="137">
                  <c:v>13.747190302887637</c:v>
                </c:pt>
                <c:pt idx="138">
                  <c:v>13.646959947198189</c:v>
                </c:pt>
                <c:pt idx="139">
                  <c:v>13.94765101426653</c:v>
                </c:pt>
                <c:pt idx="140">
                  <c:v>13.346268880129848</c:v>
                </c:pt>
                <c:pt idx="141">
                  <c:v>13.346268880129848</c:v>
                </c:pt>
                <c:pt idx="142">
                  <c:v>12.845117101682614</c:v>
                </c:pt>
                <c:pt idx="143">
                  <c:v>12.644656390303721</c:v>
                </c:pt>
                <c:pt idx="144">
                  <c:v>12.343965323235379</c:v>
                </c:pt>
                <c:pt idx="145">
                  <c:v>12.343965323235379</c:v>
                </c:pt>
                <c:pt idx="146">
                  <c:v>12.343965323235379</c:v>
                </c:pt>
                <c:pt idx="147">
                  <c:v>12.544426034614274</c:v>
                </c:pt>
                <c:pt idx="148">
                  <c:v>12.644656390303721</c:v>
                </c:pt>
                <c:pt idx="149">
                  <c:v>13.346268880129848</c:v>
                </c:pt>
                <c:pt idx="150">
                  <c:v>13.346268880129848</c:v>
                </c:pt>
                <c:pt idx="151">
                  <c:v>13.646959947198189</c:v>
                </c:pt>
                <c:pt idx="152">
                  <c:v>14.047881369955977</c:v>
                </c:pt>
                <c:pt idx="153">
                  <c:v>13.747190302887637</c:v>
                </c:pt>
                <c:pt idx="154">
                  <c:v>13.546729591508743</c:v>
                </c:pt>
                <c:pt idx="155">
                  <c:v>13.446499235819294</c:v>
                </c:pt>
                <c:pt idx="156">
                  <c:v>13.346268880129848</c:v>
                </c:pt>
                <c:pt idx="157">
                  <c:v>13.145808168750955</c:v>
                </c:pt>
                <c:pt idx="158">
                  <c:v>13.246038524440401</c:v>
                </c:pt>
                <c:pt idx="159">
                  <c:v>13.145808168750955</c:v>
                </c:pt>
                <c:pt idx="160">
                  <c:v>13.045577813061509</c:v>
                </c:pt>
                <c:pt idx="161">
                  <c:v>12.94534745737206</c:v>
                </c:pt>
                <c:pt idx="162">
                  <c:v>13.045577813061509</c:v>
                </c:pt>
                <c:pt idx="163">
                  <c:v>12.845117101682614</c:v>
                </c:pt>
                <c:pt idx="164">
                  <c:v>13.045577813061509</c:v>
                </c:pt>
                <c:pt idx="165">
                  <c:v>12.94534745737206</c:v>
                </c:pt>
                <c:pt idx="166">
                  <c:v>13.145808168750955</c:v>
                </c:pt>
                <c:pt idx="167">
                  <c:v>13.346268880129848</c:v>
                </c:pt>
                <c:pt idx="168">
                  <c:v>13.145808168750955</c:v>
                </c:pt>
                <c:pt idx="169">
                  <c:v>13.145808168750955</c:v>
                </c:pt>
                <c:pt idx="170">
                  <c:v>13.246038524440401</c:v>
                </c:pt>
                <c:pt idx="171">
                  <c:v>13.346268880129848</c:v>
                </c:pt>
                <c:pt idx="172">
                  <c:v>13.446499235819294</c:v>
                </c:pt>
                <c:pt idx="173">
                  <c:v>13.446499235819294</c:v>
                </c:pt>
                <c:pt idx="174">
                  <c:v>13.546729591508743</c:v>
                </c:pt>
                <c:pt idx="175">
                  <c:v>13.646959947198189</c:v>
                </c:pt>
                <c:pt idx="176">
                  <c:v>13.546729591508743</c:v>
                </c:pt>
                <c:pt idx="177">
                  <c:v>13.546729591508743</c:v>
                </c:pt>
                <c:pt idx="178">
                  <c:v>13.546729591508743</c:v>
                </c:pt>
                <c:pt idx="179">
                  <c:v>13.747190302887637</c:v>
                </c:pt>
                <c:pt idx="180">
                  <c:v>13.847420658577082</c:v>
                </c:pt>
                <c:pt idx="181">
                  <c:v>13.847420658577082</c:v>
                </c:pt>
                <c:pt idx="182">
                  <c:v>13.847420658577082</c:v>
                </c:pt>
                <c:pt idx="183">
                  <c:v>13.747190302887637</c:v>
                </c:pt>
                <c:pt idx="184">
                  <c:v>13.646959947198189</c:v>
                </c:pt>
                <c:pt idx="185">
                  <c:v>13.847420658577082</c:v>
                </c:pt>
                <c:pt idx="186">
                  <c:v>13.847420658577082</c:v>
                </c:pt>
                <c:pt idx="187">
                  <c:v>13.747190302887637</c:v>
                </c:pt>
                <c:pt idx="188">
                  <c:v>14.047881369955977</c:v>
                </c:pt>
                <c:pt idx="189">
                  <c:v>14.047881369955977</c:v>
                </c:pt>
                <c:pt idx="190">
                  <c:v>14.24834208133487</c:v>
                </c:pt>
                <c:pt idx="191">
                  <c:v>14.148111725645425</c:v>
                </c:pt>
                <c:pt idx="192">
                  <c:v>14.148111725645425</c:v>
                </c:pt>
                <c:pt idx="193">
                  <c:v>14.047881369955977</c:v>
                </c:pt>
                <c:pt idx="194">
                  <c:v>14.24834208133487</c:v>
                </c:pt>
                <c:pt idx="195">
                  <c:v>14.348572437024318</c:v>
                </c:pt>
                <c:pt idx="196">
                  <c:v>14.448802792713764</c:v>
                </c:pt>
                <c:pt idx="197">
                  <c:v>14.749493859782104</c:v>
                </c:pt>
                <c:pt idx="198">
                  <c:v>14.649263504092659</c:v>
                </c:pt>
                <c:pt idx="199">
                  <c:v>14.749493859782104</c:v>
                </c:pt>
                <c:pt idx="200">
                  <c:v>14.849724215471552</c:v>
                </c:pt>
                <c:pt idx="201">
                  <c:v>14.849724215471552</c:v>
                </c:pt>
                <c:pt idx="202">
                  <c:v>14.949954571160998</c:v>
                </c:pt>
                <c:pt idx="203">
                  <c:v>14.949954571160998</c:v>
                </c:pt>
                <c:pt idx="204">
                  <c:v>14.949954571160998</c:v>
                </c:pt>
                <c:pt idx="205">
                  <c:v>14.949954571160998</c:v>
                </c:pt>
                <c:pt idx="206">
                  <c:v>15.050184926850447</c:v>
                </c:pt>
                <c:pt idx="207">
                  <c:v>15.150415282539893</c:v>
                </c:pt>
                <c:pt idx="208">
                  <c:v>15.150415282539893</c:v>
                </c:pt>
                <c:pt idx="209">
                  <c:v>15.25064563822934</c:v>
                </c:pt>
                <c:pt idx="210">
                  <c:v>15.350875993918786</c:v>
                </c:pt>
                <c:pt idx="211">
                  <c:v>15.350875993918786</c:v>
                </c:pt>
                <c:pt idx="212">
                  <c:v>15.350875993918786</c:v>
                </c:pt>
                <c:pt idx="213">
                  <c:v>15.350875993918786</c:v>
                </c:pt>
                <c:pt idx="214">
                  <c:v>15.451106349608233</c:v>
                </c:pt>
                <c:pt idx="215">
                  <c:v>15.350875993918786</c:v>
                </c:pt>
                <c:pt idx="216">
                  <c:v>15.551336705297681</c:v>
                </c:pt>
                <c:pt idx="217">
                  <c:v>15.551336705297681</c:v>
                </c:pt>
                <c:pt idx="218">
                  <c:v>15.751797416676574</c:v>
                </c:pt>
                <c:pt idx="219">
                  <c:v>15.651567060987128</c:v>
                </c:pt>
                <c:pt idx="220">
                  <c:v>15.551336705297681</c:v>
                </c:pt>
                <c:pt idx="221">
                  <c:v>15.651567060987128</c:v>
                </c:pt>
                <c:pt idx="222">
                  <c:v>15.651567060987128</c:v>
                </c:pt>
                <c:pt idx="223">
                  <c:v>15.852027772366021</c:v>
                </c:pt>
                <c:pt idx="224">
                  <c:v>15.852027772366021</c:v>
                </c:pt>
                <c:pt idx="225">
                  <c:v>15.952258128055465</c:v>
                </c:pt>
                <c:pt idx="226">
                  <c:v>15.952258128055465</c:v>
                </c:pt>
                <c:pt idx="227">
                  <c:v>15.952258128055465</c:v>
                </c:pt>
                <c:pt idx="228">
                  <c:v>16.15271883943436</c:v>
                </c:pt>
                <c:pt idx="229">
                  <c:v>15.952258128055465</c:v>
                </c:pt>
                <c:pt idx="230">
                  <c:v>16.15271883943436</c:v>
                </c:pt>
                <c:pt idx="231">
                  <c:v>16.052488483744916</c:v>
                </c:pt>
                <c:pt idx="232">
                  <c:v>16.15271883943436</c:v>
                </c:pt>
                <c:pt idx="233">
                  <c:v>16.052488483744916</c:v>
                </c:pt>
                <c:pt idx="234">
                  <c:v>16.252949195123808</c:v>
                </c:pt>
                <c:pt idx="235">
                  <c:v>16.353179550813255</c:v>
                </c:pt>
                <c:pt idx="236">
                  <c:v>16.252949195123808</c:v>
                </c:pt>
                <c:pt idx="237">
                  <c:v>16.252949195123808</c:v>
                </c:pt>
                <c:pt idx="238">
                  <c:v>16.15271883943436</c:v>
                </c:pt>
                <c:pt idx="239">
                  <c:v>16.252949195123808</c:v>
                </c:pt>
                <c:pt idx="240">
                  <c:v>16.55364026219215</c:v>
                </c:pt>
                <c:pt idx="241">
                  <c:v>16.55364026219215</c:v>
                </c:pt>
                <c:pt idx="242">
                  <c:v>16.55364026219215</c:v>
                </c:pt>
                <c:pt idx="243">
                  <c:v>16.854331329260493</c:v>
                </c:pt>
                <c:pt idx="244">
                  <c:v>17.054792040639384</c:v>
                </c:pt>
                <c:pt idx="245">
                  <c:v>16.954561684949937</c:v>
                </c:pt>
                <c:pt idx="246">
                  <c:v>17.054792040639384</c:v>
                </c:pt>
                <c:pt idx="247">
                  <c:v>17.054792040639384</c:v>
                </c:pt>
                <c:pt idx="248">
                  <c:v>17.155022396328828</c:v>
                </c:pt>
                <c:pt idx="249">
                  <c:v>17.255252752018276</c:v>
                </c:pt>
                <c:pt idx="250">
                  <c:v>17.355483107707727</c:v>
                </c:pt>
                <c:pt idx="251">
                  <c:v>17.455713463397171</c:v>
                </c:pt>
                <c:pt idx="252">
                  <c:v>17.255252752018276</c:v>
                </c:pt>
                <c:pt idx="253">
                  <c:v>17.255252752018276</c:v>
                </c:pt>
                <c:pt idx="254">
                  <c:v>17.255252752018276</c:v>
                </c:pt>
                <c:pt idx="255">
                  <c:v>17.355483107707727</c:v>
                </c:pt>
                <c:pt idx="256">
                  <c:v>17.155022396328828</c:v>
                </c:pt>
                <c:pt idx="257">
                  <c:v>17.355483107707727</c:v>
                </c:pt>
                <c:pt idx="258">
                  <c:v>17.355483107707727</c:v>
                </c:pt>
                <c:pt idx="259">
                  <c:v>17.555943819086618</c:v>
                </c:pt>
                <c:pt idx="260">
                  <c:v>17.455713463397171</c:v>
                </c:pt>
                <c:pt idx="261">
                  <c:v>17.656174174776062</c:v>
                </c:pt>
                <c:pt idx="262">
                  <c:v>17.656174174776062</c:v>
                </c:pt>
                <c:pt idx="263">
                  <c:v>17.656174174776062</c:v>
                </c:pt>
                <c:pt idx="264">
                  <c:v>17.756404530465513</c:v>
                </c:pt>
                <c:pt idx="265">
                  <c:v>17.656174174776062</c:v>
                </c:pt>
                <c:pt idx="266">
                  <c:v>17.656174174776062</c:v>
                </c:pt>
                <c:pt idx="267">
                  <c:v>17.756404530465513</c:v>
                </c:pt>
                <c:pt idx="268">
                  <c:v>17.656174174776062</c:v>
                </c:pt>
                <c:pt idx="269">
                  <c:v>17.656174174776062</c:v>
                </c:pt>
                <c:pt idx="270">
                  <c:v>17.756404530465513</c:v>
                </c:pt>
                <c:pt idx="271">
                  <c:v>17.756404530465513</c:v>
                </c:pt>
                <c:pt idx="272">
                  <c:v>17.856634886154961</c:v>
                </c:pt>
                <c:pt idx="273">
                  <c:v>17.956865241844405</c:v>
                </c:pt>
                <c:pt idx="274">
                  <c:v>17.956865241844405</c:v>
                </c:pt>
                <c:pt idx="275">
                  <c:v>17.956865241844405</c:v>
                </c:pt>
                <c:pt idx="276">
                  <c:v>17.856634886154961</c:v>
                </c:pt>
                <c:pt idx="277">
                  <c:v>18.057095597533852</c:v>
                </c:pt>
                <c:pt idx="278">
                  <c:v>18.1573259532233</c:v>
                </c:pt>
                <c:pt idx="279">
                  <c:v>18.1573259532233</c:v>
                </c:pt>
                <c:pt idx="280">
                  <c:v>17.856634886154961</c:v>
                </c:pt>
                <c:pt idx="281">
                  <c:v>18.1573259532233</c:v>
                </c:pt>
                <c:pt idx="282">
                  <c:v>18.057095597533852</c:v>
                </c:pt>
                <c:pt idx="283">
                  <c:v>18.257556308912747</c:v>
                </c:pt>
                <c:pt idx="284">
                  <c:v>18.1573259532233</c:v>
                </c:pt>
                <c:pt idx="285">
                  <c:v>18.1573259532233</c:v>
                </c:pt>
                <c:pt idx="286">
                  <c:v>18.1573259532233</c:v>
                </c:pt>
                <c:pt idx="287">
                  <c:v>18.1573259532233</c:v>
                </c:pt>
                <c:pt idx="288">
                  <c:v>18.357786664602195</c:v>
                </c:pt>
                <c:pt idx="289">
                  <c:v>18.458017020291638</c:v>
                </c:pt>
                <c:pt idx="290">
                  <c:v>18.357786664602195</c:v>
                </c:pt>
                <c:pt idx="291">
                  <c:v>18.558247375981086</c:v>
                </c:pt>
                <c:pt idx="292">
                  <c:v>18.558247375981086</c:v>
                </c:pt>
                <c:pt idx="293">
                  <c:v>18.458017020291638</c:v>
                </c:pt>
                <c:pt idx="294">
                  <c:v>18.558247375981086</c:v>
                </c:pt>
                <c:pt idx="295">
                  <c:v>18.558247375981086</c:v>
                </c:pt>
                <c:pt idx="296">
                  <c:v>18.658477731670533</c:v>
                </c:pt>
                <c:pt idx="297">
                  <c:v>18.658477731670533</c:v>
                </c:pt>
                <c:pt idx="298">
                  <c:v>18.658477731670533</c:v>
                </c:pt>
                <c:pt idx="299">
                  <c:v>18.758708087359981</c:v>
                </c:pt>
                <c:pt idx="300">
                  <c:v>18.658477731670533</c:v>
                </c:pt>
                <c:pt idx="301">
                  <c:v>18.758708087359981</c:v>
                </c:pt>
                <c:pt idx="302">
                  <c:v>18.658477731670533</c:v>
                </c:pt>
                <c:pt idx="303">
                  <c:v>18.758708087359981</c:v>
                </c:pt>
                <c:pt idx="304">
                  <c:v>18.858938443049428</c:v>
                </c:pt>
                <c:pt idx="305">
                  <c:v>18.758708087359981</c:v>
                </c:pt>
                <c:pt idx="306">
                  <c:v>18.758708087359981</c:v>
                </c:pt>
                <c:pt idx="307">
                  <c:v>18.858938443049428</c:v>
                </c:pt>
                <c:pt idx="308">
                  <c:v>18.758708087359981</c:v>
                </c:pt>
                <c:pt idx="309">
                  <c:v>18.758708087359981</c:v>
                </c:pt>
                <c:pt idx="310">
                  <c:v>18.758708087359981</c:v>
                </c:pt>
                <c:pt idx="311">
                  <c:v>19.059399154428323</c:v>
                </c:pt>
                <c:pt idx="312">
                  <c:v>18.858938443049428</c:v>
                </c:pt>
                <c:pt idx="313">
                  <c:v>18.858938443049428</c:v>
                </c:pt>
                <c:pt idx="314">
                  <c:v>19.059399154428323</c:v>
                </c:pt>
                <c:pt idx="315">
                  <c:v>18.959168798738872</c:v>
                </c:pt>
                <c:pt idx="316">
                  <c:v>19.059399154428323</c:v>
                </c:pt>
                <c:pt idx="317">
                  <c:v>18.959168798738872</c:v>
                </c:pt>
                <c:pt idx="318">
                  <c:v>19.059399154428323</c:v>
                </c:pt>
                <c:pt idx="319">
                  <c:v>19.059399154428323</c:v>
                </c:pt>
                <c:pt idx="320">
                  <c:v>19.159629510117767</c:v>
                </c:pt>
                <c:pt idx="321">
                  <c:v>19.360090221496662</c:v>
                </c:pt>
                <c:pt idx="322">
                  <c:v>19.159629510117767</c:v>
                </c:pt>
                <c:pt idx="323">
                  <c:v>19.259859865807215</c:v>
                </c:pt>
                <c:pt idx="324">
                  <c:v>19.059399154428323</c:v>
                </c:pt>
                <c:pt idx="325">
                  <c:v>19.259859865807215</c:v>
                </c:pt>
                <c:pt idx="326">
                  <c:v>19.360090221496662</c:v>
                </c:pt>
                <c:pt idx="327">
                  <c:v>19.159629510117767</c:v>
                </c:pt>
                <c:pt idx="328">
                  <c:v>19.259859865807215</c:v>
                </c:pt>
                <c:pt idx="329">
                  <c:v>19.360090221496662</c:v>
                </c:pt>
                <c:pt idx="330">
                  <c:v>19.259859865807215</c:v>
                </c:pt>
                <c:pt idx="331">
                  <c:v>19.360090221496662</c:v>
                </c:pt>
                <c:pt idx="332">
                  <c:v>19.259859865807215</c:v>
                </c:pt>
                <c:pt idx="333">
                  <c:v>19.360090221496662</c:v>
                </c:pt>
                <c:pt idx="334">
                  <c:v>19.560550932875557</c:v>
                </c:pt>
                <c:pt idx="335">
                  <c:v>19.46032057718611</c:v>
                </c:pt>
                <c:pt idx="336">
                  <c:v>19.46032057718611</c:v>
                </c:pt>
                <c:pt idx="337">
                  <c:v>19.46032057718611</c:v>
                </c:pt>
                <c:pt idx="338">
                  <c:v>19.46032057718611</c:v>
                </c:pt>
                <c:pt idx="339">
                  <c:v>19.46032057718611</c:v>
                </c:pt>
                <c:pt idx="340">
                  <c:v>19.46032057718611</c:v>
                </c:pt>
                <c:pt idx="341">
                  <c:v>19.360090221496662</c:v>
                </c:pt>
                <c:pt idx="342">
                  <c:v>19.560550932875557</c:v>
                </c:pt>
                <c:pt idx="343">
                  <c:v>19.660781288565001</c:v>
                </c:pt>
                <c:pt idx="344">
                  <c:v>19.46032057718611</c:v>
                </c:pt>
                <c:pt idx="345">
                  <c:v>19.660781288565001</c:v>
                </c:pt>
                <c:pt idx="346">
                  <c:v>19.761011644254449</c:v>
                </c:pt>
                <c:pt idx="347">
                  <c:v>19.761011644254449</c:v>
                </c:pt>
                <c:pt idx="348">
                  <c:v>19.660781288565001</c:v>
                </c:pt>
                <c:pt idx="349">
                  <c:v>19.660781288565001</c:v>
                </c:pt>
                <c:pt idx="350">
                  <c:v>19.660781288565001</c:v>
                </c:pt>
                <c:pt idx="351">
                  <c:v>19.761011644254449</c:v>
                </c:pt>
                <c:pt idx="352">
                  <c:v>19.660781288565001</c:v>
                </c:pt>
                <c:pt idx="353">
                  <c:v>19.761011644254449</c:v>
                </c:pt>
                <c:pt idx="354">
                  <c:v>19.861241999943896</c:v>
                </c:pt>
                <c:pt idx="355">
                  <c:v>19.660781288565001</c:v>
                </c:pt>
                <c:pt idx="356">
                  <c:v>19.861241999943896</c:v>
                </c:pt>
                <c:pt idx="357">
                  <c:v>19.861241999943896</c:v>
                </c:pt>
                <c:pt idx="358">
                  <c:v>19.761011644254449</c:v>
                </c:pt>
                <c:pt idx="359">
                  <c:v>19.961472355633344</c:v>
                </c:pt>
                <c:pt idx="360">
                  <c:v>19.861241999943896</c:v>
                </c:pt>
                <c:pt idx="361">
                  <c:v>20.061702711322791</c:v>
                </c:pt>
                <c:pt idx="362">
                  <c:v>19.961472355633344</c:v>
                </c:pt>
                <c:pt idx="363">
                  <c:v>19.761011644254449</c:v>
                </c:pt>
                <c:pt idx="364">
                  <c:v>19.961472355633344</c:v>
                </c:pt>
                <c:pt idx="365">
                  <c:v>20.161933067012235</c:v>
                </c:pt>
                <c:pt idx="366">
                  <c:v>19.961472355633344</c:v>
                </c:pt>
                <c:pt idx="367">
                  <c:v>20.061702711322791</c:v>
                </c:pt>
                <c:pt idx="368">
                  <c:v>20.061702711322791</c:v>
                </c:pt>
                <c:pt idx="369">
                  <c:v>20.061702711322791</c:v>
                </c:pt>
                <c:pt idx="370">
                  <c:v>20.061702711322791</c:v>
                </c:pt>
                <c:pt idx="371">
                  <c:v>20.061702711322791</c:v>
                </c:pt>
                <c:pt idx="372">
                  <c:v>20.061702711322791</c:v>
                </c:pt>
                <c:pt idx="373">
                  <c:v>19.961472355633344</c:v>
                </c:pt>
                <c:pt idx="374">
                  <c:v>20.161933067012235</c:v>
                </c:pt>
                <c:pt idx="375">
                  <c:v>19.961472355633344</c:v>
                </c:pt>
                <c:pt idx="376">
                  <c:v>19.961472355633344</c:v>
                </c:pt>
                <c:pt idx="377">
                  <c:v>20.161933067012235</c:v>
                </c:pt>
                <c:pt idx="378">
                  <c:v>20.061702711322791</c:v>
                </c:pt>
                <c:pt idx="379">
                  <c:v>20.061702711322791</c:v>
                </c:pt>
                <c:pt idx="380">
                  <c:v>20.061702711322791</c:v>
                </c:pt>
                <c:pt idx="381">
                  <c:v>20.161933067012235</c:v>
                </c:pt>
                <c:pt idx="382">
                  <c:v>20.161933067012235</c:v>
                </c:pt>
                <c:pt idx="383">
                  <c:v>20.262163422701683</c:v>
                </c:pt>
                <c:pt idx="384">
                  <c:v>20.362393778391134</c:v>
                </c:pt>
                <c:pt idx="385">
                  <c:v>20.161933067012235</c:v>
                </c:pt>
                <c:pt idx="386">
                  <c:v>19.861241999943896</c:v>
                </c:pt>
                <c:pt idx="387">
                  <c:v>20.061702711322791</c:v>
                </c:pt>
                <c:pt idx="388">
                  <c:v>19.861241999943896</c:v>
                </c:pt>
                <c:pt idx="389">
                  <c:v>20.061702711322791</c:v>
                </c:pt>
                <c:pt idx="390">
                  <c:v>20.161933067012235</c:v>
                </c:pt>
                <c:pt idx="391">
                  <c:v>20.262163422701683</c:v>
                </c:pt>
                <c:pt idx="392">
                  <c:v>19.761011644254449</c:v>
                </c:pt>
                <c:pt idx="393">
                  <c:v>19.961472355633344</c:v>
                </c:pt>
                <c:pt idx="394">
                  <c:v>20.061702711322791</c:v>
                </c:pt>
                <c:pt idx="395">
                  <c:v>20.262163422701683</c:v>
                </c:pt>
                <c:pt idx="396">
                  <c:v>20.262163422701683</c:v>
                </c:pt>
                <c:pt idx="397">
                  <c:v>19.961472355633344</c:v>
                </c:pt>
                <c:pt idx="398">
                  <c:v>20.161933067012235</c:v>
                </c:pt>
                <c:pt idx="399">
                  <c:v>20.161933067012235</c:v>
                </c:pt>
                <c:pt idx="400">
                  <c:v>20.462624134080578</c:v>
                </c:pt>
                <c:pt idx="401">
                  <c:v>20.362393778391134</c:v>
                </c:pt>
                <c:pt idx="402">
                  <c:v>20.562854489770025</c:v>
                </c:pt>
                <c:pt idx="403">
                  <c:v>20.562854489770025</c:v>
                </c:pt>
                <c:pt idx="404">
                  <c:v>20.562854489770025</c:v>
                </c:pt>
                <c:pt idx="405">
                  <c:v>20.663084845459469</c:v>
                </c:pt>
                <c:pt idx="406">
                  <c:v>20.562854489770025</c:v>
                </c:pt>
                <c:pt idx="407">
                  <c:v>20.462624134080578</c:v>
                </c:pt>
                <c:pt idx="408">
                  <c:v>20.76331520114892</c:v>
                </c:pt>
                <c:pt idx="409">
                  <c:v>20.462624134080578</c:v>
                </c:pt>
                <c:pt idx="410">
                  <c:v>20.76331520114892</c:v>
                </c:pt>
                <c:pt idx="411">
                  <c:v>20.76331520114892</c:v>
                </c:pt>
                <c:pt idx="412">
                  <c:v>20.863545556838368</c:v>
                </c:pt>
                <c:pt idx="413">
                  <c:v>20.663084845459469</c:v>
                </c:pt>
                <c:pt idx="414">
                  <c:v>20.663084845459469</c:v>
                </c:pt>
                <c:pt idx="415">
                  <c:v>20.663084845459469</c:v>
                </c:pt>
                <c:pt idx="416">
                  <c:v>20.663084845459469</c:v>
                </c:pt>
                <c:pt idx="417">
                  <c:v>20.663084845459469</c:v>
                </c:pt>
                <c:pt idx="418">
                  <c:v>20.562854489770025</c:v>
                </c:pt>
                <c:pt idx="419">
                  <c:v>20.462624134080578</c:v>
                </c:pt>
                <c:pt idx="420">
                  <c:v>20.76331520114892</c:v>
                </c:pt>
                <c:pt idx="421">
                  <c:v>20.462624134080578</c:v>
                </c:pt>
                <c:pt idx="422">
                  <c:v>20.663084845459469</c:v>
                </c:pt>
                <c:pt idx="423">
                  <c:v>20.863545556838368</c:v>
                </c:pt>
                <c:pt idx="424">
                  <c:v>20.663084845459469</c:v>
                </c:pt>
                <c:pt idx="425">
                  <c:v>20.863545556838368</c:v>
                </c:pt>
                <c:pt idx="426">
                  <c:v>20.863545556838368</c:v>
                </c:pt>
                <c:pt idx="427">
                  <c:v>20.963775912527812</c:v>
                </c:pt>
                <c:pt idx="428">
                  <c:v>20.76331520114892</c:v>
                </c:pt>
                <c:pt idx="429">
                  <c:v>20.76331520114892</c:v>
                </c:pt>
                <c:pt idx="430">
                  <c:v>20.76331520114892</c:v>
                </c:pt>
                <c:pt idx="431">
                  <c:v>20.963775912527812</c:v>
                </c:pt>
                <c:pt idx="432">
                  <c:v>20.863545556838368</c:v>
                </c:pt>
                <c:pt idx="433">
                  <c:v>20.963775912527812</c:v>
                </c:pt>
                <c:pt idx="434">
                  <c:v>20.863545556838368</c:v>
                </c:pt>
                <c:pt idx="435">
                  <c:v>20.863545556838368</c:v>
                </c:pt>
                <c:pt idx="436">
                  <c:v>20.963775912527812</c:v>
                </c:pt>
                <c:pt idx="437">
                  <c:v>20.963775912527812</c:v>
                </c:pt>
                <c:pt idx="438">
                  <c:v>20.963775912527812</c:v>
                </c:pt>
                <c:pt idx="439">
                  <c:v>20.963775912527812</c:v>
                </c:pt>
                <c:pt idx="440">
                  <c:v>20.863545556838368</c:v>
                </c:pt>
                <c:pt idx="441">
                  <c:v>20.863545556838368</c:v>
                </c:pt>
                <c:pt idx="442">
                  <c:v>20.76331520114892</c:v>
                </c:pt>
                <c:pt idx="443">
                  <c:v>20.963775912527812</c:v>
                </c:pt>
                <c:pt idx="444">
                  <c:v>20.963775912527812</c:v>
                </c:pt>
                <c:pt idx="445">
                  <c:v>21.164236623906703</c:v>
                </c:pt>
                <c:pt idx="446">
                  <c:v>21.264466979596154</c:v>
                </c:pt>
                <c:pt idx="447">
                  <c:v>21.164236623906703</c:v>
                </c:pt>
                <c:pt idx="448">
                  <c:v>21.064006268217259</c:v>
                </c:pt>
                <c:pt idx="449">
                  <c:v>21.064006268217259</c:v>
                </c:pt>
                <c:pt idx="450">
                  <c:v>21.164236623906703</c:v>
                </c:pt>
                <c:pt idx="451">
                  <c:v>21.064006268217259</c:v>
                </c:pt>
                <c:pt idx="452">
                  <c:v>21.164236623906703</c:v>
                </c:pt>
                <c:pt idx="453">
                  <c:v>21.064006268217259</c:v>
                </c:pt>
                <c:pt idx="454">
                  <c:v>21.164236623906703</c:v>
                </c:pt>
                <c:pt idx="455">
                  <c:v>21.164236623906703</c:v>
                </c:pt>
                <c:pt idx="456">
                  <c:v>21.264466979596154</c:v>
                </c:pt>
                <c:pt idx="457">
                  <c:v>21.264466979596154</c:v>
                </c:pt>
                <c:pt idx="458">
                  <c:v>20.963775912527812</c:v>
                </c:pt>
                <c:pt idx="459">
                  <c:v>20.963775912527812</c:v>
                </c:pt>
                <c:pt idx="460">
                  <c:v>21.164236623906703</c:v>
                </c:pt>
                <c:pt idx="461">
                  <c:v>21.164236623906703</c:v>
                </c:pt>
                <c:pt idx="462">
                  <c:v>21.064006268217259</c:v>
                </c:pt>
                <c:pt idx="463">
                  <c:v>21.064006268217259</c:v>
                </c:pt>
                <c:pt idx="464">
                  <c:v>21.164236623906703</c:v>
                </c:pt>
                <c:pt idx="465">
                  <c:v>21.164236623906703</c:v>
                </c:pt>
                <c:pt idx="466">
                  <c:v>20.863545556838368</c:v>
                </c:pt>
                <c:pt idx="467">
                  <c:v>21.164236623906703</c:v>
                </c:pt>
                <c:pt idx="468">
                  <c:v>20.963775912527812</c:v>
                </c:pt>
                <c:pt idx="469">
                  <c:v>21.064006268217259</c:v>
                </c:pt>
                <c:pt idx="470">
                  <c:v>20.462624134080578</c:v>
                </c:pt>
                <c:pt idx="471">
                  <c:v>20.362393778391134</c:v>
                </c:pt>
                <c:pt idx="472">
                  <c:v>20.562854489770025</c:v>
                </c:pt>
                <c:pt idx="473">
                  <c:v>20.863545556838368</c:v>
                </c:pt>
                <c:pt idx="474">
                  <c:v>20.863545556838368</c:v>
                </c:pt>
                <c:pt idx="475">
                  <c:v>21.164236623906703</c:v>
                </c:pt>
                <c:pt idx="476">
                  <c:v>21.164236623906703</c:v>
                </c:pt>
                <c:pt idx="477">
                  <c:v>21.164236623906703</c:v>
                </c:pt>
                <c:pt idx="478">
                  <c:v>21.064006268217259</c:v>
                </c:pt>
                <c:pt idx="479">
                  <c:v>21.364697335285602</c:v>
                </c:pt>
                <c:pt idx="480">
                  <c:v>21.364697335285602</c:v>
                </c:pt>
                <c:pt idx="481">
                  <c:v>21.064006268217259</c:v>
                </c:pt>
                <c:pt idx="482">
                  <c:v>21.464927690975045</c:v>
                </c:pt>
                <c:pt idx="483">
                  <c:v>21.364697335285602</c:v>
                </c:pt>
                <c:pt idx="484">
                  <c:v>21.464927690975045</c:v>
                </c:pt>
                <c:pt idx="485">
                  <c:v>21.464927690975045</c:v>
                </c:pt>
                <c:pt idx="486">
                  <c:v>21.464927690975045</c:v>
                </c:pt>
                <c:pt idx="487">
                  <c:v>21.464927690975045</c:v>
                </c:pt>
                <c:pt idx="488">
                  <c:v>21.464927690975045</c:v>
                </c:pt>
                <c:pt idx="489">
                  <c:v>21.364697335285602</c:v>
                </c:pt>
                <c:pt idx="490">
                  <c:v>21.464927690975045</c:v>
                </c:pt>
                <c:pt idx="491">
                  <c:v>21.464927690975045</c:v>
                </c:pt>
                <c:pt idx="492">
                  <c:v>21.565158046664493</c:v>
                </c:pt>
                <c:pt idx="493">
                  <c:v>21.565158046664493</c:v>
                </c:pt>
                <c:pt idx="494">
                  <c:v>21.66538840235394</c:v>
                </c:pt>
                <c:pt idx="495">
                  <c:v>21.464927690975045</c:v>
                </c:pt>
                <c:pt idx="496">
                  <c:v>21.66538840235394</c:v>
                </c:pt>
                <c:pt idx="497">
                  <c:v>21.765618758043388</c:v>
                </c:pt>
                <c:pt idx="498">
                  <c:v>21.565158046664493</c:v>
                </c:pt>
                <c:pt idx="499">
                  <c:v>21.765618758043388</c:v>
                </c:pt>
                <c:pt idx="500">
                  <c:v>21.66538840235394</c:v>
                </c:pt>
                <c:pt idx="501">
                  <c:v>21.565158046664493</c:v>
                </c:pt>
                <c:pt idx="502">
                  <c:v>21.565158046664493</c:v>
                </c:pt>
                <c:pt idx="503">
                  <c:v>21.66538840235394</c:v>
                </c:pt>
                <c:pt idx="504">
                  <c:v>21.66538840235394</c:v>
                </c:pt>
                <c:pt idx="505">
                  <c:v>21.865849113732835</c:v>
                </c:pt>
                <c:pt idx="506">
                  <c:v>21.66538840235394</c:v>
                </c:pt>
                <c:pt idx="507">
                  <c:v>21.765618758043388</c:v>
                </c:pt>
                <c:pt idx="508">
                  <c:v>21.66538840235394</c:v>
                </c:pt>
                <c:pt idx="509">
                  <c:v>21.66538840235394</c:v>
                </c:pt>
                <c:pt idx="510">
                  <c:v>21.966079469422279</c:v>
                </c:pt>
                <c:pt idx="511">
                  <c:v>21.865849113732835</c:v>
                </c:pt>
                <c:pt idx="512">
                  <c:v>21.464927690975045</c:v>
                </c:pt>
                <c:pt idx="513">
                  <c:v>21.565158046664493</c:v>
                </c:pt>
                <c:pt idx="514">
                  <c:v>20.362393778391134</c:v>
                </c:pt>
                <c:pt idx="515">
                  <c:v>20.462624134080578</c:v>
                </c:pt>
                <c:pt idx="516">
                  <c:v>20.863545556838368</c:v>
                </c:pt>
                <c:pt idx="517">
                  <c:v>21.064006268217259</c:v>
                </c:pt>
                <c:pt idx="518">
                  <c:v>21.66538840235394</c:v>
                </c:pt>
                <c:pt idx="519">
                  <c:v>21.66538840235394</c:v>
                </c:pt>
                <c:pt idx="520">
                  <c:v>21.565158046664493</c:v>
                </c:pt>
                <c:pt idx="521">
                  <c:v>21.565158046664493</c:v>
                </c:pt>
                <c:pt idx="522">
                  <c:v>21.966079469422279</c:v>
                </c:pt>
                <c:pt idx="523">
                  <c:v>21.966079469422279</c:v>
                </c:pt>
                <c:pt idx="524">
                  <c:v>21.865849113732835</c:v>
                </c:pt>
                <c:pt idx="525">
                  <c:v>22.166540180801174</c:v>
                </c:pt>
                <c:pt idx="526">
                  <c:v>22.166540180801174</c:v>
                </c:pt>
                <c:pt idx="527">
                  <c:v>22.266770536490622</c:v>
                </c:pt>
                <c:pt idx="528">
                  <c:v>22.166540180801174</c:v>
                </c:pt>
                <c:pt idx="529">
                  <c:v>22.367000892180069</c:v>
                </c:pt>
                <c:pt idx="530">
                  <c:v>22.266770536490622</c:v>
                </c:pt>
                <c:pt idx="531">
                  <c:v>22.266770536490622</c:v>
                </c:pt>
                <c:pt idx="532">
                  <c:v>22.266770536490622</c:v>
                </c:pt>
                <c:pt idx="533">
                  <c:v>22.467231247869513</c:v>
                </c:pt>
                <c:pt idx="534">
                  <c:v>22.367000892180069</c:v>
                </c:pt>
                <c:pt idx="535">
                  <c:v>22.367000892180069</c:v>
                </c:pt>
                <c:pt idx="536">
                  <c:v>22.166540180801174</c:v>
                </c:pt>
                <c:pt idx="537">
                  <c:v>22.367000892180069</c:v>
                </c:pt>
                <c:pt idx="538">
                  <c:v>22.166540180801174</c:v>
                </c:pt>
                <c:pt idx="539">
                  <c:v>22.266770536490622</c:v>
                </c:pt>
                <c:pt idx="540">
                  <c:v>22.166540180801174</c:v>
                </c:pt>
                <c:pt idx="541">
                  <c:v>22.166540180801174</c:v>
                </c:pt>
                <c:pt idx="542">
                  <c:v>22.166540180801174</c:v>
                </c:pt>
                <c:pt idx="543">
                  <c:v>22.367000892180069</c:v>
                </c:pt>
                <c:pt idx="544">
                  <c:v>22.166540180801174</c:v>
                </c:pt>
                <c:pt idx="545">
                  <c:v>22.367000892180069</c:v>
                </c:pt>
                <c:pt idx="546">
                  <c:v>22.06630982511173</c:v>
                </c:pt>
                <c:pt idx="547">
                  <c:v>21.966079469422279</c:v>
                </c:pt>
                <c:pt idx="548">
                  <c:v>22.06630982511173</c:v>
                </c:pt>
                <c:pt idx="549">
                  <c:v>22.467231247869513</c:v>
                </c:pt>
                <c:pt idx="550">
                  <c:v>22.467231247869513</c:v>
                </c:pt>
                <c:pt idx="551">
                  <c:v>21.966079469422279</c:v>
                </c:pt>
                <c:pt idx="552">
                  <c:v>20.663084845459469</c:v>
                </c:pt>
                <c:pt idx="553">
                  <c:v>19.660781288565001</c:v>
                </c:pt>
                <c:pt idx="554">
                  <c:v>19.159629510117767</c:v>
                </c:pt>
                <c:pt idx="555">
                  <c:v>18.758708087359981</c:v>
                </c:pt>
                <c:pt idx="556">
                  <c:v>18.458017020291638</c:v>
                </c:pt>
                <c:pt idx="557">
                  <c:v>18.257556308912747</c:v>
                </c:pt>
                <c:pt idx="558">
                  <c:v>18.1573259532233</c:v>
                </c:pt>
                <c:pt idx="559">
                  <c:v>17.956865241844405</c:v>
                </c:pt>
                <c:pt idx="560">
                  <c:v>17.956865241844405</c:v>
                </c:pt>
                <c:pt idx="561">
                  <c:v>17.856634886154961</c:v>
                </c:pt>
                <c:pt idx="562">
                  <c:v>17.756404530465513</c:v>
                </c:pt>
                <c:pt idx="563">
                  <c:v>18.458017020291638</c:v>
                </c:pt>
                <c:pt idx="564">
                  <c:v>19.360090221496662</c:v>
                </c:pt>
                <c:pt idx="565">
                  <c:v>19.861241999943896</c:v>
                </c:pt>
                <c:pt idx="566">
                  <c:v>20.663084845459469</c:v>
                </c:pt>
                <c:pt idx="567">
                  <c:v>21.064006268217259</c:v>
                </c:pt>
                <c:pt idx="568">
                  <c:v>21.064006268217259</c:v>
                </c:pt>
                <c:pt idx="569">
                  <c:v>21.364697335285602</c:v>
                </c:pt>
                <c:pt idx="570">
                  <c:v>21.464927690975045</c:v>
                </c:pt>
                <c:pt idx="571">
                  <c:v>21.66538840235394</c:v>
                </c:pt>
                <c:pt idx="572">
                  <c:v>21.66538840235394</c:v>
                </c:pt>
                <c:pt idx="573">
                  <c:v>21.66538840235394</c:v>
                </c:pt>
                <c:pt idx="574">
                  <c:v>21.765618758043388</c:v>
                </c:pt>
                <c:pt idx="575">
                  <c:v>21.966079469422279</c:v>
                </c:pt>
                <c:pt idx="576">
                  <c:v>21.865849113732835</c:v>
                </c:pt>
                <c:pt idx="577">
                  <c:v>21.865849113732835</c:v>
                </c:pt>
                <c:pt idx="578">
                  <c:v>21.865849113732835</c:v>
                </c:pt>
                <c:pt idx="579">
                  <c:v>22.166540180801174</c:v>
                </c:pt>
                <c:pt idx="580">
                  <c:v>22.06630982511173</c:v>
                </c:pt>
                <c:pt idx="581">
                  <c:v>21.966079469422279</c:v>
                </c:pt>
                <c:pt idx="582">
                  <c:v>21.865849113732835</c:v>
                </c:pt>
                <c:pt idx="583">
                  <c:v>21.865849113732835</c:v>
                </c:pt>
                <c:pt idx="584">
                  <c:v>21.66538840235394</c:v>
                </c:pt>
                <c:pt idx="585">
                  <c:v>21.966079469422279</c:v>
                </c:pt>
                <c:pt idx="586">
                  <c:v>22.166540180801174</c:v>
                </c:pt>
                <c:pt idx="587">
                  <c:v>22.166540180801174</c:v>
                </c:pt>
                <c:pt idx="588">
                  <c:v>22.266770536490622</c:v>
                </c:pt>
                <c:pt idx="589">
                  <c:v>22.266770536490622</c:v>
                </c:pt>
                <c:pt idx="590">
                  <c:v>22.266770536490622</c:v>
                </c:pt>
                <c:pt idx="591">
                  <c:v>22.367000892180069</c:v>
                </c:pt>
                <c:pt idx="592">
                  <c:v>22.266770536490622</c:v>
                </c:pt>
                <c:pt idx="593">
                  <c:v>22.266770536490622</c:v>
                </c:pt>
                <c:pt idx="594">
                  <c:v>22.367000892180069</c:v>
                </c:pt>
                <c:pt idx="595">
                  <c:v>22.467231247869513</c:v>
                </c:pt>
                <c:pt idx="596">
                  <c:v>22.266770536490622</c:v>
                </c:pt>
                <c:pt idx="597">
                  <c:v>22.367000892180069</c:v>
                </c:pt>
                <c:pt idx="598">
                  <c:v>21.865849113732835</c:v>
                </c:pt>
                <c:pt idx="599">
                  <c:v>21.565158046664493</c:v>
                </c:pt>
                <c:pt idx="600">
                  <c:v>21.765618758043388</c:v>
                </c:pt>
                <c:pt idx="601">
                  <c:v>21.765618758043388</c:v>
                </c:pt>
                <c:pt idx="602">
                  <c:v>21.66538840235394</c:v>
                </c:pt>
                <c:pt idx="603">
                  <c:v>21.865849113732835</c:v>
                </c:pt>
                <c:pt idx="604">
                  <c:v>21.765618758043388</c:v>
                </c:pt>
                <c:pt idx="605">
                  <c:v>22.06630982511173</c:v>
                </c:pt>
                <c:pt idx="606">
                  <c:v>22.166540180801174</c:v>
                </c:pt>
                <c:pt idx="607">
                  <c:v>21.865849113732835</c:v>
                </c:pt>
                <c:pt idx="608">
                  <c:v>21.865849113732835</c:v>
                </c:pt>
                <c:pt idx="609">
                  <c:v>21.765618758043388</c:v>
                </c:pt>
                <c:pt idx="610">
                  <c:v>21.966079469422279</c:v>
                </c:pt>
                <c:pt idx="611">
                  <c:v>22.166540180801174</c:v>
                </c:pt>
                <c:pt idx="612">
                  <c:v>22.06630982511173</c:v>
                </c:pt>
                <c:pt idx="613">
                  <c:v>22.467231247869513</c:v>
                </c:pt>
                <c:pt idx="614">
                  <c:v>22.467231247869513</c:v>
                </c:pt>
                <c:pt idx="615">
                  <c:v>22.567461603558964</c:v>
                </c:pt>
                <c:pt idx="616">
                  <c:v>22.667691959248408</c:v>
                </c:pt>
                <c:pt idx="617">
                  <c:v>22.567461603558964</c:v>
                </c:pt>
                <c:pt idx="618">
                  <c:v>22.567461603558964</c:v>
                </c:pt>
                <c:pt idx="619">
                  <c:v>22.467231247869513</c:v>
                </c:pt>
                <c:pt idx="620">
                  <c:v>22.667691959248408</c:v>
                </c:pt>
                <c:pt idx="621">
                  <c:v>22.667691959248408</c:v>
                </c:pt>
                <c:pt idx="622">
                  <c:v>22.467231247869513</c:v>
                </c:pt>
                <c:pt idx="623">
                  <c:v>22.667691959248408</c:v>
                </c:pt>
                <c:pt idx="624">
                  <c:v>22.567461603558964</c:v>
                </c:pt>
                <c:pt idx="625">
                  <c:v>22.467231247869513</c:v>
                </c:pt>
                <c:pt idx="626">
                  <c:v>22.567461603558964</c:v>
                </c:pt>
                <c:pt idx="627">
                  <c:v>22.667691959248408</c:v>
                </c:pt>
                <c:pt idx="628">
                  <c:v>22.567461603558964</c:v>
                </c:pt>
                <c:pt idx="629">
                  <c:v>22.467231247869513</c:v>
                </c:pt>
                <c:pt idx="630">
                  <c:v>22.467231247869513</c:v>
                </c:pt>
                <c:pt idx="631">
                  <c:v>22.467231247869513</c:v>
                </c:pt>
                <c:pt idx="632">
                  <c:v>22.667691959248408</c:v>
                </c:pt>
                <c:pt idx="633">
                  <c:v>22.567461603558964</c:v>
                </c:pt>
                <c:pt idx="634">
                  <c:v>22.467231247869513</c:v>
                </c:pt>
                <c:pt idx="635">
                  <c:v>22.667691959248408</c:v>
                </c:pt>
                <c:pt idx="636">
                  <c:v>22.567461603558964</c:v>
                </c:pt>
                <c:pt idx="637">
                  <c:v>22.767922314937856</c:v>
                </c:pt>
                <c:pt idx="638">
                  <c:v>22.767922314937856</c:v>
                </c:pt>
                <c:pt idx="639">
                  <c:v>22.667691959248408</c:v>
                </c:pt>
                <c:pt idx="640">
                  <c:v>22.767922314937856</c:v>
                </c:pt>
                <c:pt idx="641">
                  <c:v>22.767922314937856</c:v>
                </c:pt>
                <c:pt idx="642">
                  <c:v>22.567461603558964</c:v>
                </c:pt>
                <c:pt idx="643">
                  <c:v>22.567461603558964</c:v>
                </c:pt>
                <c:pt idx="644">
                  <c:v>22.567461603558964</c:v>
                </c:pt>
                <c:pt idx="645">
                  <c:v>22.567461603558964</c:v>
                </c:pt>
                <c:pt idx="646">
                  <c:v>22.567461603558964</c:v>
                </c:pt>
                <c:pt idx="647">
                  <c:v>22.667691959248408</c:v>
                </c:pt>
                <c:pt idx="648">
                  <c:v>22.667691959248408</c:v>
                </c:pt>
                <c:pt idx="649">
                  <c:v>22.667691959248408</c:v>
                </c:pt>
                <c:pt idx="650">
                  <c:v>22.667691959248408</c:v>
                </c:pt>
                <c:pt idx="651">
                  <c:v>22.767922314937856</c:v>
                </c:pt>
                <c:pt idx="652">
                  <c:v>22.767922314937856</c:v>
                </c:pt>
                <c:pt idx="653">
                  <c:v>22.868152670627303</c:v>
                </c:pt>
                <c:pt idx="654">
                  <c:v>22.767922314937856</c:v>
                </c:pt>
                <c:pt idx="655">
                  <c:v>22.767922314937856</c:v>
                </c:pt>
                <c:pt idx="656">
                  <c:v>22.467231247869513</c:v>
                </c:pt>
                <c:pt idx="657">
                  <c:v>21.164236623906703</c:v>
                </c:pt>
                <c:pt idx="658">
                  <c:v>21.164236623906703</c:v>
                </c:pt>
                <c:pt idx="659">
                  <c:v>21.064006268217259</c:v>
                </c:pt>
                <c:pt idx="660">
                  <c:v>21.565158046664493</c:v>
                </c:pt>
                <c:pt idx="661">
                  <c:v>21.865849113732835</c:v>
                </c:pt>
                <c:pt idx="662">
                  <c:v>21.966079469422279</c:v>
                </c:pt>
                <c:pt idx="663">
                  <c:v>22.166540180801174</c:v>
                </c:pt>
                <c:pt idx="664">
                  <c:v>22.166540180801174</c:v>
                </c:pt>
                <c:pt idx="665">
                  <c:v>22.367000892180069</c:v>
                </c:pt>
                <c:pt idx="666">
                  <c:v>22.367000892180069</c:v>
                </c:pt>
                <c:pt idx="667">
                  <c:v>22.266770536490622</c:v>
                </c:pt>
                <c:pt idx="668">
                  <c:v>22.367000892180069</c:v>
                </c:pt>
                <c:pt idx="669">
                  <c:v>22.266770536490622</c:v>
                </c:pt>
                <c:pt idx="670">
                  <c:v>22.266770536490622</c:v>
                </c:pt>
                <c:pt idx="671">
                  <c:v>22.166540180801174</c:v>
                </c:pt>
                <c:pt idx="672">
                  <c:v>22.266770536490622</c:v>
                </c:pt>
                <c:pt idx="673">
                  <c:v>22.266770536490622</c:v>
                </c:pt>
                <c:pt idx="674">
                  <c:v>22.266770536490622</c:v>
                </c:pt>
                <c:pt idx="675">
                  <c:v>22.266770536490622</c:v>
                </c:pt>
                <c:pt idx="676">
                  <c:v>22.166540180801174</c:v>
                </c:pt>
                <c:pt idx="677">
                  <c:v>22.266770536490622</c:v>
                </c:pt>
                <c:pt idx="678">
                  <c:v>22.367000892180069</c:v>
                </c:pt>
                <c:pt idx="679">
                  <c:v>22.367000892180069</c:v>
                </c:pt>
                <c:pt idx="680">
                  <c:v>22.467231247869513</c:v>
                </c:pt>
                <c:pt idx="681">
                  <c:v>22.467231247869513</c:v>
                </c:pt>
                <c:pt idx="682">
                  <c:v>22.467231247869513</c:v>
                </c:pt>
                <c:pt idx="683">
                  <c:v>22.367000892180069</c:v>
                </c:pt>
                <c:pt idx="684">
                  <c:v>22.567461603558964</c:v>
                </c:pt>
                <c:pt idx="685">
                  <c:v>22.667691959248408</c:v>
                </c:pt>
                <c:pt idx="686">
                  <c:v>22.567461603558964</c:v>
                </c:pt>
                <c:pt idx="687">
                  <c:v>22.467231247869513</c:v>
                </c:pt>
                <c:pt idx="688">
                  <c:v>22.467231247869513</c:v>
                </c:pt>
                <c:pt idx="689">
                  <c:v>22.567461603558964</c:v>
                </c:pt>
                <c:pt idx="690">
                  <c:v>22.467231247869513</c:v>
                </c:pt>
                <c:pt idx="691">
                  <c:v>22.667691959248408</c:v>
                </c:pt>
                <c:pt idx="692">
                  <c:v>22.667691959248408</c:v>
                </c:pt>
                <c:pt idx="693">
                  <c:v>22.567461603558964</c:v>
                </c:pt>
                <c:pt idx="694">
                  <c:v>22.567461603558964</c:v>
                </c:pt>
                <c:pt idx="695">
                  <c:v>22.467231247869513</c:v>
                </c:pt>
                <c:pt idx="696">
                  <c:v>22.567461603558964</c:v>
                </c:pt>
                <c:pt idx="697">
                  <c:v>22.667691959248408</c:v>
                </c:pt>
                <c:pt idx="698">
                  <c:v>22.968383026316751</c:v>
                </c:pt>
                <c:pt idx="699">
                  <c:v>22.868152670627303</c:v>
                </c:pt>
                <c:pt idx="700">
                  <c:v>22.868152670627303</c:v>
                </c:pt>
                <c:pt idx="701">
                  <c:v>22.968383026316751</c:v>
                </c:pt>
                <c:pt idx="702">
                  <c:v>22.968383026316751</c:v>
                </c:pt>
                <c:pt idx="703">
                  <c:v>22.868152670627303</c:v>
                </c:pt>
                <c:pt idx="704">
                  <c:v>23.068613382006198</c:v>
                </c:pt>
                <c:pt idx="705">
                  <c:v>23.068613382006198</c:v>
                </c:pt>
                <c:pt idx="706">
                  <c:v>22.968383026316751</c:v>
                </c:pt>
                <c:pt idx="707">
                  <c:v>23.068613382006198</c:v>
                </c:pt>
                <c:pt idx="708">
                  <c:v>22.868152670627303</c:v>
                </c:pt>
                <c:pt idx="709">
                  <c:v>22.767922314937856</c:v>
                </c:pt>
                <c:pt idx="710">
                  <c:v>22.767922314937856</c:v>
                </c:pt>
                <c:pt idx="711">
                  <c:v>22.767922314937856</c:v>
                </c:pt>
                <c:pt idx="712">
                  <c:v>22.667691959248408</c:v>
                </c:pt>
                <c:pt idx="713">
                  <c:v>22.767922314937856</c:v>
                </c:pt>
                <c:pt idx="714">
                  <c:v>22.667691959248408</c:v>
                </c:pt>
                <c:pt idx="715">
                  <c:v>22.868152670627303</c:v>
                </c:pt>
                <c:pt idx="716">
                  <c:v>22.868152670627303</c:v>
                </c:pt>
                <c:pt idx="717">
                  <c:v>22.667691959248408</c:v>
                </c:pt>
                <c:pt idx="718">
                  <c:v>22.868152670627303</c:v>
                </c:pt>
                <c:pt idx="719">
                  <c:v>22.767922314937856</c:v>
                </c:pt>
                <c:pt idx="720">
                  <c:v>22.868152670627303</c:v>
                </c:pt>
              </c:numCache>
            </c:numRef>
          </c:yVal>
          <c:smooth val="1"/>
        </c:ser>
        <c:ser>
          <c:idx val="2"/>
          <c:order val="2"/>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Sheet2!$F$726:$F$1446</c:f>
              <c:numCache>
                <c:formatCode>0.0_ </c:formatCode>
                <c:ptCount val="721"/>
                <c:pt idx="0">
                  <c:v>2.1109442491123511</c:v>
                </c:pt>
                <c:pt idx="1">
                  <c:v>2.2116223564030779</c:v>
                </c:pt>
                <c:pt idx="2">
                  <c:v>2.2116223564030779</c:v>
                </c:pt>
                <c:pt idx="3">
                  <c:v>2.3123004636938047</c:v>
                </c:pt>
                <c:pt idx="4">
                  <c:v>2.2116223564030779</c:v>
                </c:pt>
                <c:pt idx="5">
                  <c:v>2.2116223564030779</c:v>
                </c:pt>
                <c:pt idx="6">
                  <c:v>2.2116223564030779</c:v>
                </c:pt>
                <c:pt idx="7">
                  <c:v>2.2116223564030779</c:v>
                </c:pt>
                <c:pt idx="8">
                  <c:v>2.2116223564030779</c:v>
                </c:pt>
                <c:pt idx="9">
                  <c:v>2.2116223564030779</c:v>
                </c:pt>
                <c:pt idx="10">
                  <c:v>2.2116223564030779</c:v>
                </c:pt>
                <c:pt idx="11">
                  <c:v>2.1109442491123511</c:v>
                </c:pt>
                <c:pt idx="12">
                  <c:v>2.2116223564030779</c:v>
                </c:pt>
                <c:pt idx="13">
                  <c:v>2.2116223564030779</c:v>
                </c:pt>
                <c:pt idx="14">
                  <c:v>2.2116223564030779</c:v>
                </c:pt>
                <c:pt idx="15">
                  <c:v>2.2116223564030779</c:v>
                </c:pt>
                <c:pt idx="16">
                  <c:v>2.2116223564030779</c:v>
                </c:pt>
                <c:pt idx="17">
                  <c:v>2.2116223564030779</c:v>
                </c:pt>
                <c:pt idx="18">
                  <c:v>2.4129785709845311</c:v>
                </c:pt>
                <c:pt idx="19">
                  <c:v>2.3123004636938047</c:v>
                </c:pt>
                <c:pt idx="20">
                  <c:v>2.2116223564030779</c:v>
                </c:pt>
                <c:pt idx="21">
                  <c:v>2.2116223564030779</c:v>
                </c:pt>
                <c:pt idx="22">
                  <c:v>2.2116223564030779</c:v>
                </c:pt>
                <c:pt idx="23">
                  <c:v>2.2116223564030779</c:v>
                </c:pt>
                <c:pt idx="24">
                  <c:v>2.2116223564030779</c:v>
                </c:pt>
                <c:pt idx="25">
                  <c:v>2.2116223564030779</c:v>
                </c:pt>
                <c:pt idx="26">
                  <c:v>2.2116223564030779</c:v>
                </c:pt>
                <c:pt idx="27">
                  <c:v>2.2116223564030779</c:v>
                </c:pt>
                <c:pt idx="28">
                  <c:v>2.2116223564030779</c:v>
                </c:pt>
                <c:pt idx="29">
                  <c:v>2.2116223564030779</c:v>
                </c:pt>
                <c:pt idx="30">
                  <c:v>2.2116223564030779</c:v>
                </c:pt>
                <c:pt idx="31">
                  <c:v>2.2116223564030779</c:v>
                </c:pt>
                <c:pt idx="32">
                  <c:v>2.3123004636938047</c:v>
                </c:pt>
                <c:pt idx="33">
                  <c:v>2.3123004636938047</c:v>
                </c:pt>
                <c:pt idx="34">
                  <c:v>2.3123004636938047</c:v>
                </c:pt>
                <c:pt idx="35">
                  <c:v>2.8156910001474373</c:v>
                </c:pt>
                <c:pt idx="36">
                  <c:v>3.0170472147288905</c:v>
                </c:pt>
                <c:pt idx="37">
                  <c:v>2.9163691074381641</c:v>
                </c:pt>
                <c:pt idx="38">
                  <c:v>2.9163691074381641</c:v>
                </c:pt>
                <c:pt idx="39">
                  <c:v>2.9163691074381641</c:v>
                </c:pt>
                <c:pt idx="40">
                  <c:v>2.7150128928567105</c:v>
                </c:pt>
                <c:pt idx="41">
                  <c:v>2.9163691074381641</c:v>
                </c:pt>
                <c:pt idx="42">
                  <c:v>3.0170472147288905</c:v>
                </c:pt>
                <c:pt idx="43">
                  <c:v>3.0170472147288905</c:v>
                </c:pt>
                <c:pt idx="44">
                  <c:v>2.9163691074381641</c:v>
                </c:pt>
                <c:pt idx="45">
                  <c:v>2.9163691074381641</c:v>
                </c:pt>
                <c:pt idx="46">
                  <c:v>3.0170472147288905</c:v>
                </c:pt>
                <c:pt idx="47">
                  <c:v>2.8156910001474373</c:v>
                </c:pt>
                <c:pt idx="48">
                  <c:v>2.8156910001474373</c:v>
                </c:pt>
                <c:pt idx="49">
                  <c:v>2.8156910001474373</c:v>
                </c:pt>
                <c:pt idx="50">
                  <c:v>2.7150128928567105</c:v>
                </c:pt>
                <c:pt idx="51">
                  <c:v>2.6143347855659842</c:v>
                </c:pt>
                <c:pt idx="52">
                  <c:v>2.8156910001474373</c:v>
                </c:pt>
                <c:pt idx="53">
                  <c:v>2.7150128928567105</c:v>
                </c:pt>
                <c:pt idx="54">
                  <c:v>3.0170472147288905</c:v>
                </c:pt>
                <c:pt idx="55">
                  <c:v>3.2184034293103436</c:v>
                </c:pt>
                <c:pt idx="56">
                  <c:v>3.1177253220196168</c:v>
                </c:pt>
                <c:pt idx="57">
                  <c:v>3.2184034293103436</c:v>
                </c:pt>
                <c:pt idx="58">
                  <c:v>3.2184034293103436</c:v>
                </c:pt>
                <c:pt idx="59">
                  <c:v>3.31908153660107</c:v>
                </c:pt>
                <c:pt idx="60">
                  <c:v>3.2184034293103436</c:v>
                </c:pt>
                <c:pt idx="61">
                  <c:v>3.2184034293103436</c:v>
                </c:pt>
                <c:pt idx="62">
                  <c:v>3.2184034293103436</c:v>
                </c:pt>
                <c:pt idx="63">
                  <c:v>3.31908153660107</c:v>
                </c:pt>
                <c:pt idx="64">
                  <c:v>3.2184034293103436</c:v>
                </c:pt>
                <c:pt idx="65">
                  <c:v>3.2184034293103436</c:v>
                </c:pt>
                <c:pt idx="66">
                  <c:v>3.2184034293103436</c:v>
                </c:pt>
                <c:pt idx="67">
                  <c:v>3.2184034293103436</c:v>
                </c:pt>
                <c:pt idx="68">
                  <c:v>3.2184034293103436</c:v>
                </c:pt>
                <c:pt idx="69">
                  <c:v>3.1177253220196168</c:v>
                </c:pt>
                <c:pt idx="70">
                  <c:v>3.1177253220196168</c:v>
                </c:pt>
                <c:pt idx="71">
                  <c:v>3.2184034293103436</c:v>
                </c:pt>
                <c:pt idx="72">
                  <c:v>3.1177253220196168</c:v>
                </c:pt>
                <c:pt idx="73">
                  <c:v>3.1177253220196168</c:v>
                </c:pt>
                <c:pt idx="74">
                  <c:v>3.2184034293103436</c:v>
                </c:pt>
                <c:pt idx="75">
                  <c:v>3.1177253220196168</c:v>
                </c:pt>
                <c:pt idx="76">
                  <c:v>3.1177253220196168</c:v>
                </c:pt>
                <c:pt idx="77">
                  <c:v>3.1177253220196168</c:v>
                </c:pt>
                <c:pt idx="78">
                  <c:v>3.1177253220196168</c:v>
                </c:pt>
                <c:pt idx="79">
                  <c:v>3.1177253220196168</c:v>
                </c:pt>
                <c:pt idx="80">
                  <c:v>3.1177253220196168</c:v>
                </c:pt>
                <c:pt idx="81">
                  <c:v>3.0170472147288905</c:v>
                </c:pt>
                <c:pt idx="82">
                  <c:v>3.2184034293103436</c:v>
                </c:pt>
                <c:pt idx="83">
                  <c:v>3.31908153660107</c:v>
                </c:pt>
                <c:pt idx="84">
                  <c:v>3.2184034293103436</c:v>
                </c:pt>
                <c:pt idx="85">
                  <c:v>3.1177253220196168</c:v>
                </c:pt>
                <c:pt idx="86">
                  <c:v>3.31908153660107</c:v>
                </c:pt>
                <c:pt idx="87">
                  <c:v>3.31908153660107</c:v>
                </c:pt>
                <c:pt idx="88">
                  <c:v>3.4197596438917968</c:v>
                </c:pt>
                <c:pt idx="89">
                  <c:v>3.5204377511825236</c:v>
                </c:pt>
                <c:pt idx="90">
                  <c:v>3.5204377511825236</c:v>
                </c:pt>
                <c:pt idx="91">
                  <c:v>3.5204377511825236</c:v>
                </c:pt>
                <c:pt idx="92">
                  <c:v>3.4197596438917968</c:v>
                </c:pt>
                <c:pt idx="93">
                  <c:v>3.5204377511825236</c:v>
                </c:pt>
                <c:pt idx="94">
                  <c:v>3.4197596438917968</c:v>
                </c:pt>
                <c:pt idx="95">
                  <c:v>3.6211158584732499</c:v>
                </c:pt>
                <c:pt idx="96">
                  <c:v>5.7353561115785086</c:v>
                </c:pt>
                <c:pt idx="97">
                  <c:v>4.6278969313805156</c:v>
                </c:pt>
                <c:pt idx="98">
                  <c:v>3.822472073054703</c:v>
                </c:pt>
                <c:pt idx="99">
                  <c:v>4.0238282876361566</c:v>
                </c:pt>
                <c:pt idx="100">
                  <c:v>3.822472073054703</c:v>
                </c:pt>
                <c:pt idx="101">
                  <c:v>4.0238282876361566</c:v>
                </c:pt>
                <c:pt idx="102">
                  <c:v>4.0238282876361566</c:v>
                </c:pt>
                <c:pt idx="103">
                  <c:v>3.6211158584732499</c:v>
                </c:pt>
                <c:pt idx="104">
                  <c:v>3.7217939657639763</c:v>
                </c:pt>
                <c:pt idx="105">
                  <c:v>3.7217939657639763</c:v>
                </c:pt>
                <c:pt idx="106">
                  <c:v>3.6211158584732499</c:v>
                </c:pt>
                <c:pt idx="107">
                  <c:v>3.5204377511825236</c:v>
                </c:pt>
                <c:pt idx="108">
                  <c:v>3.4197596438917968</c:v>
                </c:pt>
                <c:pt idx="109">
                  <c:v>3.4197596438917968</c:v>
                </c:pt>
                <c:pt idx="110">
                  <c:v>3.31908153660107</c:v>
                </c:pt>
                <c:pt idx="111">
                  <c:v>3.31908153660107</c:v>
                </c:pt>
                <c:pt idx="112">
                  <c:v>3.31908153660107</c:v>
                </c:pt>
                <c:pt idx="113">
                  <c:v>3.5204377511825236</c:v>
                </c:pt>
                <c:pt idx="114">
                  <c:v>3.6211158584732499</c:v>
                </c:pt>
                <c:pt idx="115">
                  <c:v>3.822472073054703</c:v>
                </c:pt>
                <c:pt idx="116">
                  <c:v>3.7217939657639763</c:v>
                </c:pt>
                <c:pt idx="117">
                  <c:v>3.7217939657639763</c:v>
                </c:pt>
                <c:pt idx="118">
                  <c:v>3.822472073054703</c:v>
                </c:pt>
                <c:pt idx="119">
                  <c:v>3.7217939657639763</c:v>
                </c:pt>
                <c:pt idx="120">
                  <c:v>3.923150180345429</c:v>
                </c:pt>
                <c:pt idx="121">
                  <c:v>3.822472073054703</c:v>
                </c:pt>
                <c:pt idx="122">
                  <c:v>3.822472073054703</c:v>
                </c:pt>
                <c:pt idx="123">
                  <c:v>3.7217939657639763</c:v>
                </c:pt>
                <c:pt idx="124">
                  <c:v>3.6211158584732499</c:v>
                </c:pt>
                <c:pt idx="125">
                  <c:v>4.0238282876361566</c:v>
                </c:pt>
                <c:pt idx="126">
                  <c:v>4.7285750386712424</c:v>
                </c:pt>
                <c:pt idx="127">
                  <c:v>5.6346780042877809</c:v>
                </c:pt>
                <c:pt idx="128">
                  <c:v>6.3394247553228675</c:v>
                </c:pt>
                <c:pt idx="129">
                  <c:v>7.3462058282301328</c:v>
                </c:pt>
                <c:pt idx="130">
                  <c:v>8.5543431157188508</c:v>
                </c:pt>
                <c:pt idx="131">
                  <c:v>9.5611241886261169</c:v>
                </c:pt>
                <c:pt idx="132">
                  <c:v>10.467227154242657</c:v>
                </c:pt>
                <c:pt idx="133">
                  <c:v>11.27265201256847</c:v>
                </c:pt>
                <c:pt idx="134">
                  <c:v>12.078076870894281</c:v>
                </c:pt>
                <c:pt idx="135">
                  <c:v>12.883501729220095</c:v>
                </c:pt>
                <c:pt idx="136">
                  <c:v>13.286214158383</c:v>
                </c:pt>
                <c:pt idx="137">
                  <c:v>13.789604694836633</c:v>
                </c:pt>
                <c:pt idx="138">
                  <c:v>14.19231712399954</c:v>
                </c:pt>
                <c:pt idx="139">
                  <c:v>13.688926587545907</c:v>
                </c:pt>
                <c:pt idx="140">
                  <c:v>13.487570372964454</c:v>
                </c:pt>
                <c:pt idx="141">
                  <c:v>13.185536051092274</c:v>
                </c:pt>
                <c:pt idx="142">
                  <c:v>12.883501729220095</c:v>
                </c:pt>
                <c:pt idx="143">
                  <c:v>12.682145514638641</c:v>
                </c:pt>
                <c:pt idx="144">
                  <c:v>12.380111192766462</c:v>
                </c:pt>
                <c:pt idx="145">
                  <c:v>12.380111192766462</c:v>
                </c:pt>
                <c:pt idx="146">
                  <c:v>12.380111192766462</c:v>
                </c:pt>
                <c:pt idx="147">
                  <c:v>12.581467407347914</c:v>
                </c:pt>
                <c:pt idx="148">
                  <c:v>12.883501729220095</c:v>
                </c:pt>
                <c:pt idx="149">
                  <c:v>13.286214158383</c:v>
                </c:pt>
                <c:pt idx="150">
                  <c:v>13.688926587545907</c:v>
                </c:pt>
                <c:pt idx="151">
                  <c:v>13.890282802127359</c:v>
                </c:pt>
                <c:pt idx="152">
                  <c:v>13.789604694836633</c:v>
                </c:pt>
                <c:pt idx="153">
                  <c:v>13.58824848025518</c:v>
                </c:pt>
                <c:pt idx="154">
                  <c:v>13.58824848025518</c:v>
                </c:pt>
                <c:pt idx="155">
                  <c:v>13.487570372964454</c:v>
                </c:pt>
                <c:pt idx="156">
                  <c:v>13.286214158383</c:v>
                </c:pt>
                <c:pt idx="157">
                  <c:v>13.185536051092274</c:v>
                </c:pt>
                <c:pt idx="158">
                  <c:v>13.084857943801547</c:v>
                </c:pt>
                <c:pt idx="159">
                  <c:v>12.984179836510821</c:v>
                </c:pt>
                <c:pt idx="160">
                  <c:v>12.984179836510821</c:v>
                </c:pt>
                <c:pt idx="161">
                  <c:v>12.883501729220095</c:v>
                </c:pt>
                <c:pt idx="162">
                  <c:v>12.984179836510821</c:v>
                </c:pt>
                <c:pt idx="163">
                  <c:v>12.883501729220095</c:v>
                </c:pt>
                <c:pt idx="164">
                  <c:v>12.883501729220095</c:v>
                </c:pt>
                <c:pt idx="165">
                  <c:v>13.084857943801547</c:v>
                </c:pt>
                <c:pt idx="166">
                  <c:v>13.084857943801547</c:v>
                </c:pt>
                <c:pt idx="167">
                  <c:v>13.084857943801547</c:v>
                </c:pt>
                <c:pt idx="168">
                  <c:v>13.084857943801547</c:v>
                </c:pt>
                <c:pt idx="169">
                  <c:v>13.185536051092274</c:v>
                </c:pt>
                <c:pt idx="170">
                  <c:v>13.286214158383</c:v>
                </c:pt>
                <c:pt idx="171">
                  <c:v>13.185536051092274</c:v>
                </c:pt>
                <c:pt idx="172">
                  <c:v>13.286214158383</c:v>
                </c:pt>
                <c:pt idx="173">
                  <c:v>13.386892265673728</c:v>
                </c:pt>
                <c:pt idx="174">
                  <c:v>13.386892265673728</c:v>
                </c:pt>
                <c:pt idx="175">
                  <c:v>13.487570372964454</c:v>
                </c:pt>
                <c:pt idx="176">
                  <c:v>13.487570372964454</c:v>
                </c:pt>
                <c:pt idx="177">
                  <c:v>13.487570372964454</c:v>
                </c:pt>
                <c:pt idx="178">
                  <c:v>13.58824848025518</c:v>
                </c:pt>
                <c:pt idx="179">
                  <c:v>13.688926587545907</c:v>
                </c:pt>
                <c:pt idx="180">
                  <c:v>13.688926587545907</c:v>
                </c:pt>
                <c:pt idx="181">
                  <c:v>13.789604694836633</c:v>
                </c:pt>
                <c:pt idx="182">
                  <c:v>13.890282802127359</c:v>
                </c:pt>
                <c:pt idx="183">
                  <c:v>14.091639016708813</c:v>
                </c:pt>
                <c:pt idx="184">
                  <c:v>13.890282802127359</c:v>
                </c:pt>
                <c:pt idx="185">
                  <c:v>13.990960909418087</c:v>
                </c:pt>
                <c:pt idx="186">
                  <c:v>14.091639016708813</c:v>
                </c:pt>
                <c:pt idx="187">
                  <c:v>13.990960909418087</c:v>
                </c:pt>
                <c:pt idx="188">
                  <c:v>14.091639016708813</c:v>
                </c:pt>
                <c:pt idx="189">
                  <c:v>14.19231712399954</c:v>
                </c:pt>
                <c:pt idx="190">
                  <c:v>14.292995231290266</c:v>
                </c:pt>
                <c:pt idx="191">
                  <c:v>14.292995231290266</c:v>
                </c:pt>
                <c:pt idx="192">
                  <c:v>14.292995231290266</c:v>
                </c:pt>
                <c:pt idx="193">
                  <c:v>14.19231712399954</c:v>
                </c:pt>
                <c:pt idx="194">
                  <c:v>14.49435144587172</c:v>
                </c:pt>
                <c:pt idx="195">
                  <c:v>14.49435144587172</c:v>
                </c:pt>
                <c:pt idx="196">
                  <c:v>14.695707660453174</c:v>
                </c:pt>
                <c:pt idx="197">
                  <c:v>14.595029553162446</c:v>
                </c:pt>
                <c:pt idx="198">
                  <c:v>14.695707660453174</c:v>
                </c:pt>
                <c:pt idx="199">
                  <c:v>14.897063875034625</c:v>
                </c:pt>
                <c:pt idx="200">
                  <c:v>14.796385767743899</c:v>
                </c:pt>
                <c:pt idx="201">
                  <c:v>14.897063875034625</c:v>
                </c:pt>
                <c:pt idx="202">
                  <c:v>14.997741982325351</c:v>
                </c:pt>
                <c:pt idx="203">
                  <c:v>14.897063875034625</c:v>
                </c:pt>
                <c:pt idx="204">
                  <c:v>14.997741982325351</c:v>
                </c:pt>
                <c:pt idx="205">
                  <c:v>15.098420089616079</c:v>
                </c:pt>
                <c:pt idx="206">
                  <c:v>15.199098196906807</c:v>
                </c:pt>
                <c:pt idx="207">
                  <c:v>15.199098196906807</c:v>
                </c:pt>
                <c:pt idx="208">
                  <c:v>15.299776304197533</c:v>
                </c:pt>
                <c:pt idx="209">
                  <c:v>15.199098196906807</c:v>
                </c:pt>
                <c:pt idx="210">
                  <c:v>15.199098196906807</c:v>
                </c:pt>
                <c:pt idx="211">
                  <c:v>15.400454411488258</c:v>
                </c:pt>
                <c:pt idx="212">
                  <c:v>15.501132518778984</c:v>
                </c:pt>
                <c:pt idx="213">
                  <c:v>15.400454411488258</c:v>
                </c:pt>
                <c:pt idx="214">
                  <c:v>15.400454411488258</c:v>
                </c:pt>
                <c:pt idx="215">
                  <c:v>15.501132518778984</c:v>
                </c:pt>
                <c:pt idx="216">
                  <c:v>15.60181062606971</c:v>
                </c:pt>
                <c:pt idx="217">
                  <c:v>15.60181062606971</c:v>
                </c:pt>
                <c:pt idx="218">
                  <c:v>15.60181062606971</c:v>
                </c:pt>
                <c:pt idx="219">
                  <c:v>15.70248873336044</c:v>
                </c:pt>
                <c:pt idx="220">
                  <c:v>15.70248873336044</c:v>
                </c:pt>
                <c:pt idx="221">
                  <c:v>15.803166840651166</c:v>
                </c:pt>
                <c:pt idx="222">
                  <c:v>15.903844947941892</c:v>
                </c:pt>
                <c:pt idx="223">
                  <c:v>15.903844947941892</c:v>
                </c:pt>
                <c:pt idx="224">
                  <c:v>15.903844947941892</c:v>
                </c:pt>
                <c:pt idx="225">
                  <c:v>16.004523055232621</c:v>
                </c:pt>
                <c:pt idx="226">
                  <c:v>16.004523055232621</c:v>
                </c:pt>
                <c:pt idx="227">
                  <c:v>16.004523055232621</c:v>
                </c:pt>
                <c:pt idx="228">
                  <c:v>16.205879269814073</c:v>
                </c:pt>
                <c:pt idx="229">
                  <c:v>16.306557377104795</c:v>
                </c:pt>
                <c:pt idx="230">
                  <c:v>16.205879269814073</c:v>
                </c:pt>
                <c:pt idx="231">
                  <c:v>16.306557377104795</c:v>
                </c:pt>
                <c:pt idx="232">
                  <c:v>16.407235484395525</c:v>
                </c:pt>
                <c:pt idx="233">
                  <c:v>16.407235484395525</c:v>
                </c:pt>
                <c:pt idx="234">
                  <c:v>16.407235484395525</c:v>
                </c:pt>
                <c:pt idx="235">
                  <c:v>16.407235484395525</c:v>
                </c:pt>
                <c:pt idx="236">
                  <c:v>16.507913591686254</c:v>
                </c:pt>
                <c:pt idx="237">
                  <c:v>16.407235484395525</c:v>
                </c:pt>
                <c:pt idx="238">
                  <c:v>16.105201162523343</c:v>
                </c:pt>
                <c:pt idx="239">
                  <c:v>16.407235484395525</c:v>
                </c:pt>
                <c:pt idx="240">
                  <c:v>16.608591698976976</c:v>
                </c:pt>
                <c:pt idx="241">
                  <c:v>16.709269806267706</c:v>
                </c:pt>
                <c:pt idx="242">
                  <c:v>16.809947913558428</c:v>
                </c:pt>
                <c:pt idx="243">
                  <c:v>17.111982235430609</c:v>
                </c:pt>
                <c:pt idx="244">
                  <c:v>17.313338450012061</c:v>
                </c:pt>
                <c:pt idx="245">
                  <c:v>17.212660342721339</c:v>
                </c:pt>
                <c:pt idx="246">
                  <c:v>17.212660342721339</c:v>
                </c:pt>
                <c:pt idx="247">
                  <c:v>17.212660342721339</c:v>
                </c:pt>
                <c:pt idx="248">
                  <c:v>17.313338450012061</c:v>
                </c:pt>
                <c:pt idx="249">
                  <c:v>17.313338450012061</c:v>
                </c:pt>
                <c:pt idx="250">
                  <c:v>17.414016557302791</c:v>
                </c:pt>
                <c:pt idx="251">
                  <c:v>17.414016557302791</c:v>
                </c:pt>
                <c:pt idx="252">
                  <c:v>17.514694664593517</c:v>
                </c:pt>
                <c:pt idx="253">
                  <c:v>17.514694664593517</c:v>
                </c:pt>
                <c:pt idx="254">
                  <c:v>17.514694664593517</c:v>
                </c:pt>
                <c:pt idx="255">
                  <c:v>17.615372771884243</c:v>
                </c:pt>
                <c:pt idx="256">
                  <c:v>17.615372771884243</c:v>
                </c:pt>
                <c:pt idx="257">
                  <c:v>17.716050879174972</c:v>
                </c:pt>
                <c:pt idx="258">
                  <c:v>17.615372771884243</c:v>
                </c:pt>
                <c:pt idx="259">
                  <c:v>17.615372771884243</c:v>
                </c:pt>
                <c:pt idx="260">
                  <c:v>17.816728986465694</c:v>
                </c:pt>
                <c:pt idx="261">
                  <c:v>17.816728986465694</c:v>
                </c:pt>
                <c:pt idx="262">
                  <c:v>17.917407093756424</c:v>
                </c:pt>
                <c:pt idx="263">
                  <c:v>18.01808520104715</c:v>
                </c:pt>
                <c:pt idx="264">
                  <c:v>18.01808520104715</c:v>
                </c:pt>
                <c:pt idx="265">
                  <c:v>17.917407093756424</c:v>
                </c:pt>
                <c:pt idx="266">
                  <c:v>17.917407093756424</c:v>
                </c:pt>
                <c:pt idx="267">
                  <c:v>17.816728986465694</c:v>
                </c:pt>
                <c:pt idx="268">
                  <c:v>17.716050879174972</c:v>
                </c:pt>
                <c:pt idx="269">
                  <c:v>17.917407093756424</c:v>
                </c:pt>
                <c:pt idx="270">
                  <c:v>17.917407093756424</c:v>
                </c:pt>
                <c:pt idx="271">
                  <c:v>18.118763308337876</c:v>
                </c:pt>
                <c:pt idx="272">
                  <c:v>18.01808520104715</c:v>
                </c:pt>
                <c:pt idx="273">
                  <c:v>18.118763308337876</c:v>
                </c:pt>
                <c:pt idx="274">
                  <c:v>18.118763308337876</c:v>
                </c:pt>
                <c:pt idx="275">
                  <c:v>18.118763308337876</c:v>
                </c:pt>
                <c:pt idx="276">
                  <c:v>18.118763308337876</c:v>
                </c:pt>
                <c:pt idx="277">
                  <c:v>18.219441415628605</c:v>
                </c:pt>
                <c:pt idx="278">
                  <c:v>18.219441415628605</c:v>
                </c:pt>
                <c:pt idx="279">
                  <c:v>18.219441415628605</c:v>
                </c:pt>
                <c:pt idx="280">
                  <c:v>18.320119522919327</c:v>
                </c:pt>
                <c:pt idx="281">
                  <c:v>18.219441415628605</c:v>
                </c:pt>
                <c:pt idx="282">
                  <c:v>18.320119522919327</c:v>
                </c:pt>
                <c:pt idx="283">
                  <c:v>18.320119522919327</c:v>
                </c:pt>
                <c:pt idx="284">
                  <c:v>18.320119522919327</c:v>
                </c:pt>
                <c:pt idx="285">
                  <c:v>18.420797630210057</c:v>
                </c:pt>
                <c:pt idx="286">
                  <c:v>18.320119522919327</c:v>
                </c:pt>
                <c:pt idx="287">
                  <c:v>18.420797630210057</c:v>
                </c:pt>
                <c:pt idx="288">
                  <c:v>18.320119522919327</c:v>
                </c:pt>
                <c:pt idx="289">
                  <c:v>18.420797630210057</c:v>
                </c:pt>
                <c:pt idx="290">
                  <c:v>18.420797630210057</c:v>
                </c:pt>
                <c:pt idx="291">
                  <c:v>18.420797630210057</c:v>
                </c:pt>
                <c:pt idx="292">
                  <c:v>18.521475737500783</c:v>
                </c:pt>
                <c:pt idx="293">
                  <c:v>18.521475737500783</c:v>
                </c:pt>
                <c:pt idx="294">
                  <c:v>18.622153844791509</c:v>
                </c:pt>
                <c:pt idx="295">
                  <c:v>18.722831952082235</c:v>
                </c:pt>
                <c:pt idx="296">
                  <c:v>18.622153844791509</c:v>
                </c:pt>
                <c:pt idx="297">
                  <c:v>18.622153844791509</c:v>
                </c:pt>
                <c:pt idx="298">
                  <c:v>18.622153844791509</c:v>
                </c:pt>
                <c:pt idx="299">
                  <c:v>18.622153844791509</c:v>
                </c:pt>
                <c:pt idx="300">
                  <c:v>18.823510059372961</c:v>
                </c:pt>
                <c:pt idx="301">
                  <c:v>18.823510059372961</c:v>
                </c:pt>
                <c:pt idx="302">
                  <c:v>18.722831952082235</c:v>
                </c:pt>
                <c:pt idx="303">
                  <c:v>18.622153844791509</c:v>
                </c:pt>
                <c:pt idx="304">
                  <c:v>18.823510059372961</c:v>
                </c:pt>
                <c:pt idx="305">
                  <c:v>18.823510059372961</c:v>
                </c:pt>
                <c:pt idx="306">
                  <c:v>18.823510059372961</c:v>
                </c:pt>
                <c:pt idx="307">
                  <c:v>18.823510059372961</c:v>
                </c:pt>
                <c:pt idx="308">
                  <c:v>18.92418816666369</c:v>
                </c:pt>
                <c:pt idx="309">
                  <c:v>19.024866273954416</c:v>
                </c:pt>
                <c:pt idx="310">
                  <c:v>18.92418816666369</c:v>
                </c:pt>
                <c:pt idx="311">
                  <c:v>18.92418816666369</c:v>
                </c:pt>
                <c:pt idx="312">
                  <c:v>19.024866273954416</c:v>
                </c:pt>
                <c:pt idx="313">
                  <c:v>19.024866273954416</c:v>
                </c:pt>
                <c:pt idx="314">
                  <c:v>19.024866273954416</c:v>
                </c:pt>
                <c:pt idx="315">
                  <c:v>19.024866273954416</c:v>
                </c:pt>
                <c:pt idx="316">
                  <c:v>19.125544381245142</c:v>
                </c:pt>
                <c:pt idx="317">
                  <c:v>19.226222488535868</c:v>
                </c:pt>
                <c:pt idx="318">
                  <c:v>19.125544381245142</c:v>
                </c:pt>
                <c:pt idx="319">
                  <c:v>19.226222488535868</c:v>
                </c:pt>
                <c:pt idx="320">
                  <c:v>19.226222488535868</c:v>
                </c:pt>
                <c:pt idx="321">
                  <c:v>19.326900595826594</c:v>
                </c:pt>
                <c:pt idx="322">
                  <c:v>19.326900595826594</c:v>
                </c:pt>
                <c:pt idx="323">
                  <c:v>19.226222488535868</c:v>
                </c:pt>
              </c:numCache>
            </c:numRef>
          </c:yVal>
          <c:smooth val="1"/>
        </c:ser>
        <c:ser>
          <c:idx val="3"/>
          <c:order val="3"/>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Sheet2!#REF!</c:f>
              <c:numCache>
                <c:formatCode>General</c:formatCode>
                <c:ptCount val="1"/>
                <c:pt idx="0">
                  <c:v>1</c:v>
                </c:pt>
              </c:numCache>
            </c:numRef>
          </c:yVal>
          <c:smooth val="1"/>
        </c:ser>
        <c:ser>
          <c:idx val="4"/>
          <c:order val="4"/>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Sheet2!#REF!</c:f>
              <c:numCache>
                <c:formatCode>General</c:formatCode>
                <c:ptCount val="1"/>
                <c:pt idx="0">
                  <c:v>1</c:v>
                </c:pt>
              </c:numCache>
            </c:numRef>
          </c:yVal>
          <c:smooth val="1"/>
        </c:ser>
        <c:ser>
          <c:idx val="5"/>
          <c:order val="5"/>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Sheet2!#REF!</c:f>
              <c:numCache>
                <c:formatCode>General</c:formatCode>
                <c:ptCount val="1"/>
                <c:pt idx="0">
                  <c:v>1</c:v>
                </c:pt>
              </c:numCache>
            </c:numRef>
          </c:yVal>
          <c:smooth val="1"/>
        </c:ser>
        <c:ser>
          <c:idx val="6"/>
          <c:order val="6"/>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Sheet2!$G$726:$G$1446</c:f>
              <c:numCache>
                <c:formatCode>0.0_ </c:formatCode>
                <c:ptCount val="721"/>
                <c:pt idx="0">
                  <c:v>2.2965680239399147</c:v>
                </c:pt>
                <c:pt idx="1">
                  <c:v>2.3967054375589694</c:v>
                </c:pt>
                <c:pt idx="2">
                  <c:v>2.3967054375589694</c:v>
                </c:pt>
                <c:pt idx="3">
                  <c:v>2.3967054375589694</c:v>
                </c:pt>
                <c:pt idx="4">
                  <c:v>2.3967054375589694</c:v>
                </c:pt>
                <c:pt idx="5">
                  <c:v>2.3967054375589694</c:v>
                </c:pt>
                <c:pt idx="6">
                  <c:v>2.3967054375589694</c:v>
                </c:pt>
                <c:pt idx="7">
                  <c:v>2.2965680239399147</c:v>
                </c:pt>
                <c:pt idx="8">
                  <c:v>2.2965680239399147</c:v>
                </c:pt>
                <c:pt idx="9">
                  <c:v>2.2965680239399147</c:v>
                </c:pt>
                <c:pt idx="10">
                  <c:v>2.2965680239399147</c:v>
                </c:pt>
                <c:pt idx="11">
                  <c:v>2.2965680239399147</c:v>
                </c:pt>
                <c:pt idx="12">
                  <c:v>2.3967054375589694</c:v>
                </c:pt>
                <c:pt idx="13">
                  <c:v>2.2965680239399147</c:v>
                </c:pt>
                <c:pt idx="14">
                  <c:v>2.2965680239399147</c:v>
                </c:pt>
                <c:pt idx="15">
                  <c:v>2.2965680239399147</c:v>
                </c:pt>
                <c:pt idx="16">
                  <c:v>2.2965680239399147</c:v>
                </c:pt>
                <c:pt idx="17">
                  <c:v>2.2965680239399147</c:v>
                </c:pt>
                <c:pt idx="18">
                  <c:v>2.2965680239399147</c:v>
                </c:pt>
                <c:pt idx="19">
                  <c:v>2.2965680239399147</c:v>
                </c:pt>
                <c:pt idx="20">
                  <c:v>2.2965680239399147</c:v>
                </c:pt>
                <c:pt idx="21">
                  <c:v>2.2965680239399147</c:v>
                </c:pt>
                <c:pt idx="22">
                  <c:v>2.2965680239399147</c:v>
                </c:pt>
                <c:pt idx="23">
                  <c:v>2.2965680239399147</c:v>
                </c:pt>
                <c:pt idx="24">
                  <c:v>2.2965680239399147</c:v>
                </c:pt>
                <c:pt idx="25">
                  <c:v>2.3967054375589694</c:v>
                </c:pt>
                <c:pt idx="26">
                  <c:v>2.3967054375589694</c:v>
                </c:pt>
                <c:pt idx="27">
                  <c:v>2.3967054375589694</c:v>
                </c:pt>
                <c:pt idx="28">
                  <c:v>2.3967054375589694</c:v>
                </c:pt>
                <c:pt idx="29">
                  <c:v>2.3967054375589694</c:v>
                </c:pt>
                <c:pt idx="30">
                  <c:v>2.3967054375589694</c:v>
                </c:pt>
                <c:pt idx="31">
                  <c:v>2.3967054375589694</c:v>
                </c:pt>
                <c:pt idx="32">
                  <c:v>2.3967054375589694</c:v>
                </c:pt>
                <c:pt idx="33">
                  <c:v>2.4968428511780245</c:v>
                </c:pt>
                <c:pt idx="34">
                  <c:v>2.6971176784161335</c:v>
                </c:pt>
                <c:pt idx="35">
                  <c:v>2.8973925056542438</c:v>
                </c:pt>
                <c:pt idx="36">
                  <c:v>2.9975299192732985</c:v>
                </c:pt>
                <c:pt idx="37">
                  <c:v>3.0976673328923527</c:v>
                </c:pt>
                <c:pt idx="38">
                  <c:v>3.0976673328923527</c:v>
                </c:pt>
                <c:pt idx="39">
                  <c:v>2.9975299192732985</c:v>
                </c:pt>
                <c:pt idx="40">
                  <c:v>2.9975299192732985</c:v>
                </c:pt>
                <c:pt idx="41">
                  <c:v>3.0976673328923527</c:v>
                </c:pt>
                <c:pt idx="42">
                  <c:v>3.1978047465114079</c:v>
                </c:pt>
                <c:pt idx="43">
                  <c:v>2.9975299192732985</c:v>
                </c:pt>
                <c:pt idx="44">
                  <c:v>2.9975299192732985</c:v>
                </c:pt>
                <c:pt idx="45">
                  <c:v>3.1978047465114079</c:v>
                </c:pt>
                <c:pt idx="46">
                  <c:v>3.1978047465114079</c:v>
                </c:pt>
                <c:pt idx="47">
                  <c:v>2.9975299192732985</c:v>
                </c:pt>
                <c:pt idx="48">
                  <c:v>2.8973925056542438</c:v>
                </c:pt>
                <c:pt idx="49">
                  <c:v>2.7972550920351886</c:v>
                </c:pt>
                <c:pt idx="50">
                  <c:v>2.7972550920351886</c:v>
                </c:pt>
                <c:pt idx="51">
                  <c:v>2.7972550920351886</c:v>
                </c:pt>
                <c:pt idx="52">
                  <c:v>2.9975299192732985</c:v>
                </c:pt>
                <c:pt idx="53">
                  <c:v>2.9975299192732985</c:v>
                </c:pt>
                <c:pt idx="54">
                  <c:v>3.1978047465114079</c:v>
                </c:pt>
                <c:pt idx="55">
                  <c:v>3.1978047465114079</c:v>
                </c:pt>
                <c:pt idx="56">
                  <c:v>3.2979421601304626</c:v>
                </c:pt>
                <c:pt idx="57">
                  <c:v>3.2979421601304626</c:v>
                </c:pt>
                <c:pt idx="58">
                  <c:v>3.2979421601304626</c:v>
                </c:pt>
                <c:pt idx="59">
                  <c:v>3.2979421601304626</c:v>
                </c:pt>
                <c:pt idx="60">
                  <c:v>3.3980795737495177</c:v>
                </c:pt>
                <c:pt idx="61">
                  <c:v>3.2979421601304626</c:v>
                </c:pt>
                <c:pt idx="62">
                  <c:v>3.2979421601304626</c:v>
                </c:pt>
                <c:pt idx="63">
                  <c:v>3.2979421601304626</c:v>
                </c:pt>
                <c:pt idx="64">
                  <c:v>3.3980795737495177</c:v>
                </c:pt>
                <c:pt idx="65">
                  <c:v>3.2979421601304626</c:v>
                </c:pt>
                <c:pt idx="66">
                  <c:v>3.3980795737495177</c:v>
                </c:pt>
                <c:pt idx="67">
                  <c:v>3.3980795737495177</c:v>
                </c:pt>
                <c:pt idx="68">
                  <c:v>3.2979421601304626</c:v>
                </c:pt>
                <c:pt idx="69">
                  <c:v>3.2979421601304626</c:v>
                </c:pt>
                <c:pt idx="70">
                  <c:v>3.1978047465114079</c:v>
                </c:pt>
                <c:pt idx="71">
                  <c:v>3.1978047465114079</c:v>
                </c:pt>
                <c:pt idx="72">
                  <c:v>3.5983544009876272</c:v>
                </c:pt>
                <c:pt idx="73">
                  <c:v>3.2979421601304626</c:v>
                </c:pt>
                <c:pt idx="74">
                  <c:v>3.1978047465114079</c:v>
                </c:pt>
                <c:pt idx="75">
                  <c:v>3.1978047465114079</c:v>
                </c:pt>
                <c:pt idx="76">
                  <c:v>3.0976673328923527</c:v>
                </c:pt>
                <c:pt idx="77">
                  <c:v>3.2979421601304626</c:v>
                </c:pt>
                <c:pt idx="78">
                  <c:v>3.1978047465114079</c:v>
                </c:pt>
                <c:pt idx="79">
                  <c:v>3.1978047465114079</c:v>
                </c:pt>
                <c:pt idx="80">
                  <c:v>3.1978047465114079</c:v>
                </c:pt>
                <c:pt idx="81">
                  <c:v>3.1978047465114079</c:v>
                </c:pt>
                <c:pt idx="82">
                  <c:v>3.3980795737495177</c:v>
                </c:pt>
                <c:pt idx="83">
                  <c:v>3.0976673328923527</c:v>
                </c:pt>
                <c:pt idx="84">
                  <c:v>3.1978047465114079</c:v>
                </c:pt>
                <c:pt idx="85">
                  <c:v>3.3980795737495177</c:v>
                </c:pt>
                <c:pt idx="86">
                  <c:v>3.4982169873685729</c:v>
                </c:pt>
                <c:pt idx="87">
                  <c:v>3.3980795737495177</c:v>
                </c:pt>
                <c:pt idx="88">
                  <c:v>3.3980795737495177</c:v>
                </c:pt>
                <c:pt idx="89">
                  <c:v>3.4982169873685729</c:v>
                </c:pt>
                <c:pt idx="90">
                  <c:v>3.5983544009876272</c:v>
                </c:pt>
                <c:pt idx="91">
                  <c:v>3.4982169873685729</c:v>
                </c:pt>
                <c:pt idx="92">
                  <c:v>3.4982169873685729</c:v>
                </c:pt>
                <c:pt idx="93">
                  <c:v>3.3980795737495177</c:v>
                </c:pt>
                <c:pt idx="94">
                  <c:v>3.4982169873685729</c:v>
                </c:pt>
                <c:pt idx="95">
                  <c:v>3.5983544009876272</c:v>
                </c:pt>
                <c:pt idx="96">
                  <c:v>3.5983544009876272</c:v>
                </c:pt>
                <c:pt idx="97">
                  <c:v>3.5983544009876272</c:v>
                </c:pt>
                <c:pt idx="98">
                  <c:v>3.6984918146066819</c:v>
                </c:pt>
                <c:pt idx="99">
                  <c:v>3.6984918146066819</c:v>
                </c:pt>
                <c:pt idx="100">
                  <c:v>3.6984918146066819</c:v>
                </c:pt>
                <c:pt idx="101">
                  <c:v>3.6984918146066819</c:v>
                </c:pt>
                <c:pt idx="102">
                  <c:v>3.5983544009876272</c:v>
                </c:pt>
                <c:pt idx="103">
                  <c:v>3.6984918146066819</c:v>
                </c:pt>
                <c:pt idx="104">
                  <c:v>3.6984918146066819</c:v>
                </c:pt>
                <c:pt idx="105">
                  <c:v>3.6984918146066819</c:v>
                </c:pt>
                <c:pt idx="106">
                  <c:v>3.5983544009876272</c:v>
                </c:pt>
                <c:pt idx="107">
                  <c:v>3.3980795737495177</c:v>
                </c:pt>
                <c:pt idx="108">
                  <c:v>3.3980795737495177</c:v>
                </c:pt>
                <c:pt idx="109">
                  <c:v>3.2979421601304626</c:v>
                </c:pt>
                <c:pt idx="110">
                  <c:v>3.3980795737495177</c:v>
                </c:pt>
                <c:pt idx="111">
                  <c:v>3.3980795737495177</c:v>
                </c:pt>
                <c:pt idx="112">
                  <c:v>3.3980795737495177</c:v>
                </c:pt>
                <c:pt idx="113">
                  <c:v>3.4982169873685729</c:v>
                </c:pt>
                <c:pt idx="114">
                  <c:v>3.5983544009876272</c:v>
                </c:pt>
                <c:pt idx="115">
                  <c:v>3.5983544009876272</c:v>
                </c:pt>
                <c:pt idx="116">
                  <c:v>3.6984918146066819</c:v>
                </c:pt>
                <c:pt idx="117">
                  <c:v>3.798629228225737</c:v>
                </c:pt>
                <c:pt idx="118">
                  <c:v>4.0990414690829011</c:v>
                </c:pt>
                <c:pt idx="119">
                  <c:v>4.1991788827019567</c:v>
                </c:pt>
                <c:pt idx="120">
                  <c:v>3.9989040554638473</c:v>
                </c:pt>
                <c:pt idx="121">
                  <c:v>3.9989040554638473</c:v>
                </c:pt>
                <c:pt idx="122">
                  <c:v>3.8987666418447917</c:v>
                </c:pt>
                <c:pt idx="123">
                  <c:v>3.798629228225737</c:v>
                </c:pt>
                <c:pt idx="124">
                  <c:v>3.798629228225737</c:v>
                </c:pt>
                <c:pt idx="125">
                  <c:v>3.9989040554638473</c:v>
                </c:pt>
                <c:pt idx="126">
                  <c:v>5.0002781916543952</c:v>
                </c:pt>
                <c:pt idx="127">
                  <c:v>5.8013775006068338</c:v>
                </c:pt>
                <c:pt idx="128">
                  <c:v>6.7026142231783279</c:v>
                </c:pt>
                <c:pt idx="129">
                  <c:v>7.6038509457498202</c:v>
                </c:pt>
                <c:pt idx="130">
                  <c:v>8.9056373227975332</c:v>
                </c:pt>
                <c:pt idx="131">
                  <c:v>10.007148872607136</c:v>
                </c:pt>
                <c:pt idx="132">
                  <c:v>11.008523008797685</c:v>
                </c:pt>
                <c:pt idx="133">
                  <c:v>11.809622317750124</c:v>
                </c:pt>
                <c:pt idx="134">
                  <c:v>13.111408694797838</c:v>
                </c:pt>
                <c:pt idx="135">
                  <c:v>13.211546108416892</c:v>
                </c:pt>
                <c:pt idx="136">
                  <c:v>14.212920244607441</c:v>
                </c:pt>
                <c:pt idx="137">
                  <c:v>14.613469899083661</c:v>
                </c:pt>
                <c:pt idx="138">
                  <c:v>14.513332485464604</c:v>
                </c:pt>
                <c:pt idx="139">
                  <c:v>14.112782830988387</c:v>
                </c:pt>
                <c:pt idx="140">
                  <c:v>13.712233176512166</c:v>
                </c:pt>
                <c:pt idx="141">
                  <c:v>13.311683522035947</c:v>
                </c:pt>
                <c:pt idx="142">
                  <c:v>13.211546108416892</c:v>
                </c:pt>
                <c:pt idx="143">
                  <c:v>12.911133867559727</c:v>
                </c:pt>
                <c:pt idx="144">
                  <c:v>12.610721626702563</c:v>
                </c:pt>
                <c:pt idx="145">
                  <c:v>12.710859040321617</c:v>
                </c:pt>
                <c:pt idx="146">
                  <c:v>12.810996453940673</c:v>
                </c:pt>
                <c:pt idx="147">
                  <c:v>13.111408694797838</c:v>
                </c:pt>
                <c:pt idx="148">
                  <c:v>13.311683522035947</c:v>
                </c:pt>
                <c:pt idx="149">
                  <c:v>13.511958349274055</c:v>
                </c:pt>
                <c:pt idx="150">
                  <c:v>14.112782830988387</c:v>
                </c:pt>
                <c:pt idx="151">
                  <c:v>14.313057658226494</c:v>
                </c:pt>
                <c:pt idx="152">
                  <c:v>14.112782830988387</c:v>
                </c:pt>
                <c:pt idx="153">
                  <c:v>14.012645417369329</c:v>
                </c:pt>
                <c:pt idx="154">
                  <c:v>13.81237059013122</c:v>
                </c:pt>
                <c:pt idx="155">
                  <c:v>13.712233176512166</c:v>
                </c:pt>
                <c:pt idx="156">
                  <c:v>13.511958349274055</c:v>
                </c:pt>
                <c:pt idx="157">
                  <c:v>13.411820935655001</c:v>
                </c:pt>
                <c:pt idx="158">
                  <c:v>13.211546108416892</c:v>
                </c:pt>
                <c:pt idx="159">
                  <c:v>13.311683522035947</c:v>
                </c:pt>
                <c:pt idx="160">
                  <c:v>13.111408694797838</c:v>
                </c:pt>
                <c:pt idx="161">
                  <c:v>13.211546108416892</c:v>
                </c:pt>
                <c:pt idx="162">
                  <c:v>13.311683522035947</c:v>
                </c:pt>
                <c:pt idx="163">
                  <c:v>13.111408694797838</c:v>
                </c:pt>
                <c:pt idx="164">
                  <c:v>13.211546108416892</c:v>
                </c:pt>
                <c:pt idx="165">
                  <c:v>13.411820935655001</c:v>
                </c:pt>
                <c:pt idx="166">
                  <c:v>13.411820935655001</c:v>
                </c:pt>
                <c:pt idx="167">
                  <c:v>13.211546108416892</c:v>
                </c:pt>
                <c:pt idx="168">
                  <c:v>13.311683522035947</c:v>
                </c:pt>
                <c:pt idx="169">
                  <c:v>13.511958349274055</c:v>
                </c:pt>
                <c:pt idx="170">
                  <c:v>13.411820935655001</c:v>
                </c:pt>
                <c:pt idx="171">
                  <c:v>13.612095762893112</c:v>
                </c:pt>
                <c:pt idx="172">
                  <c:v>13.612095762893112</c:v>
                </c:pt>
                <c:pt idx="173">
                  <c:v>13.511958349274055</c:v>
                </c:pt>
                <c:pt idx="174">
                  <c:v>13.712233176512166</c:v>
                </c:pt>
                <c:pt idx="175">
                  <c:v>13.612095762893112</c:v>
                </c:pt>
                <c:pt idx="176">
                  <c:v>13.712233176512166</c:v>
                </c:pt>
                <c:pt idx="177">
                  <c:v>13.912508003750276</c:v>
                </c:pt>
                <c:pt idx="178">
                  <c:v>13.912508003750276</c:v>
                </c:pt>
                <c:pt idx="179">
                  <c:v>14.012645417369329</c:v>
                </c:pt>
                <c:pt idx="180">
                  <c:v>13.912508003750276</c:v>
                </c:pt>
                <c:pt idx="181">
                  <c:v>14.012645417369329</c:v>
                </c:pt>
                <c:pt idx="182">
                  <c:v>14.112782830988387</c:v>
                </c:pt>
                <c:pt idx="183">
                  <c:v>14.212920244607441</c:v>
                </c:pt>
                <c:pt idx="184">
                  <c:v>14.112782830988387</c:v>
                </c:pt>
                <c:pt idx="185">
                  <c:v>14.212920244607441</c:v>
                </c:pt>
                <c:pt idx="186">
                  <c:v>14.41319507184555</c:v>
                </c:pt>
                <c:pt idx="187">
                  <c:v>14.313057658226494</c:v>
                </c:pt>
                <c:pt idx="188">
                  <c:v>14.313057658226494</c:v>
                </c:pt>
                <c:pt idx="189">
                  <c:v>14.41319507184555</c:v>
                </c:pt>
                <c:pt idx="190">
                  <c:v>14.41319507184555</c:v>
                </c:pt>
                <c:pt idx="191">
                  <c:v>14.613469899083661</c:v>
                </c:pt>
                <c:pt idx="192">
                  <c:v>14.513332485464604</c:v>
                </c:pt>
                <c:pt idx="193">
                  <c:v>14.613469899083661</c:v>
                </c:pt>
                <c:pt idx="194">
                  <c:v>14.813744726321769</c:v>
                </c:pt>
                <c:pt idx="195">
                  <c:v>14.713607312702715</c:v>
                </c:pt>
                <c:pt idx="196">
                  <c:v>14.713607312702715</c:v>
                </c:pt>
                <c:pt idx="197">
                  <c:v>14.813744726321769</c:v>
                </c:pt>
                <c:pt idx="198">
                  <c:v>15.014019553559878</c:v>
                </c:pt>
                <c:pt idx="199">
                  <c:v>15.214294380797989</c:v>
                </c:pt>
                <c:pt idx="200">
                  <c:v>14.913882139940824</c:v>
                </c:pt>
                <c:pt idx="201">
                  <c:v>15.114156967178934</c:v>
                </c:pt>
                <c:pt idx="202">
                  <c:v>15.214294380797989</c:v>
                </c:pt>
                <c:pt idx="203">
                  <c:v>15.414569208036097</c:v>
                </c:pt>
                <c:pt idx="204">
                  <c:v>15.314431794417043</c:v>
                </c:pt>
                <c:pt idx="205">
                  <c:v>15.414569208036097</c:v>
                </c:pt>
                <c:pt idx="206">
                  <c:v>15.514706621655153</c:v>
                </c:pt>
                <c:pt idx="207">
                  <c:v>15.414569208036097</c:v>
                </c:pt>
                <c:pt idx="208">
                  <c:v>15.414569208036097</c:v>
                </c:pt>
                <c:pt idx="209">
                  <c:v>15.614844035274208</c:v>
                </c:pt>
                <c:pt idx="210">
                  <c:v>15.714981448893264</c:v>
                </c:pt>
                <c:pt idx="211">
                  <c:v>15.514706621655153</c:v>
                </c:pt>
                <c:pt idx="212">
                  <c:v>15.815118862512318</c:v>
                </c:pt>
                <c:pt idx="213">
                  <c:v>15.714981448893264</c:v>
                </c:pt>
                <c:pt idx="214">
                  <c:v>15.714981448893264</c:v>
                </c:pt>
                <c:pt idx="215">
                  <c:v>15.915256276131373</c:v>
                </c:pt>
                <c:pt idx="216">
                  <c:v>15.815118862512318</c:v>
                </c:pt>
                <c:pt idx="217">
                  <c:v>16.015393689750425</c:v>
                </c:pt>
                <c:pt idx="218">
                  <c:v>15.915256276131373</c:v>
                </c:pt>
                <c:pt idx="219">
                  <c:v>16.115531103369484</c:v>
                </c:pt>
                <c:pt idx="220">
                  <c:v>16.115531103369484</c:v>
                </c:pt>
                <c:pt idx="221">
                  <c:v>16.115531103369484</c:v>
                </c:pt>
                <c:pt idx="222">
                  <c:v>16.015393689750425</c:v>
                </c:pt>
                <c:pt idx="223">
                  <c:v>16.115531103369484</c:v>
                </c:pt>
                <c:pt idx="224">
                  <c:v>16.415943344226648</c:v>
                </c:pt>
                <c:pt idx="225">
                  <c:v>16.315805930607592</c:v>
                </c:pt>
                <c:pt idx="226">
                  <c:v>16.415943344226648</c:v>
                </c:pt>
                <c:pt idx="227">
                  <c:v>16.5160807578457</c:v>
                </c:pt>
                <c:pt idx="228">
                  <c:v>16.716355585083811</c:v>
                </c:pt>
                <c:pt idx="229">
                  <c:v>16.616218171464759</c:v>
                </c:pt>
                <c:pt idx="230">
                  <c:v>16.716355585083811</c:v>
                </c:pt>
                <c:pt idx="231">
                  <c:v>16.5160807578457</c:v>
                </c:pt>
                <c:pt idx="232">
                  <c:v>16.616218171464759</c:v>
                </c:pt>
                <c:pt idx="233">
                  <c:v>16.716355585083811</c:v>
                </c:pt>
                <c:pt idx="234">
                  <c:v>16.616218171464759</c:v>
                </c:pt>
                <c:pt idx="235">
                  <c:v>16.616218171464759</c:v>
                </c:pt>
                <c:pt idx="236">
                  <c:v>16.616218171464759</c:v>
                </c:pt>
                <c:pt idx="237">
                  <c:v>17.016767825940974</c:v>
                </c:pt>
                <c:pt idx="238">
                  <c:v>16.716355585083811</c:v>
                </c:pt>
                <c:pt idx="239">
                  <c:v>16.816492998702866</c:v>
                </c:pt>
                <c:pt idx="240">
                  <c:v>17.217042653179085</c:v>
                </c:pt>
                <c:pt idx="241">
                  <c:v>17.11690523956003</c:v>
                </c:pt>
                <c:pt idx="242">
                  <c:v>17.217042653179085</c:v>
                </c:pt>
                <c:pt idx="243">
                  <c:v>17.517454894036248</c:v>
                </c:pt>
                <c:pt idx="244">
                  <c:v>17.517454894036248</c:v>
                </c:pt>
                <c:pt idx="245">
                  <c:v>17.417317480417196</c:v>
                </c:pt>
                <c:pt idx="246">
                  <c:v>17.517454894036248</c:v>
                </c:pt>
                <c:pt idx="247">
                  <c:v>17.517454894036248</c:v>
                </c:pt>
                <c:pt idx="248">
                  <c:v>17.617592307655304</c:v>
                </c:pt>
                <c:pt idx="249">
                  <c:v>17.617592307655304</c:v>
                </c:pt>
                <c:pt idx="250">
                  <c:v>17.517454894036248</c:v>
                </c:pt>
                <c:pt idx="251">
                  <c:v>17.71772972127436</c:v>
                </c:pt>
                <c:pt idx="252">
                  <c:v>17.71772972127436</c:v>
                </c:pt>
                <c:pt idx="253">
                  <c:v>17.918004548512471</c:v>
                </c:pt>
                <c:pt idx="254">
                  <c:v>17.918004548512471</c:v>
                </c:pt>
                <c:pt idx="255">
                  <c:v>18.118279375750578</c:v>
                </c:pt>
                <c:pt idx="256">
                  <c:v>17.918004548512471</c:v>
                </c:pt>
                <c:pt idx="257">
                  <c:v>17.71772972127436</c:v>
                </c:pt>
                <c:pt idx="258">
                  <c:v>17.918004548512471</c:v>
                </c:pt>
                <c:pt idx="259">
                  <c:v>18.018141962131523</c:v>
                </c:pt>
                <c:pt idx="260">
                  <c:v>18.21841678936963</c:v>
                </c:pt>
                <c:pt idx="261">
                  <c:v>18.018141962131523</c:v>
                </c:pt>
                <c:pt idx="262">
                  <c:v>18.118279375750578</c:v>
                </c:pt>
                <c:pt idx="263">
                  <c:v>18.31855420298869</c:v>
                </c:pt>
                <c:pt idx="264">
                  <c:v>18.31855420298869</c:v>
                </c:pt>
                <c:pt idx="265">
                  <c:v>18.21841678936963</c:v>
                </c:pt>
                <c:pt idx="266">
                  <c:v>18.31855420298869</c:v>
                </c:pt>
                <c:pt idx="267">
                  <c:v>18.118279375750578</c:v>
                </c:pt>
                <c:pt idx="268">
                  <c:v>18.118279375750578</c:v>
                </c:pt>
                <c:pt idx="269">
                  <c:v>18.018141962131523</c:v>
                </c:pt>
                <c:pt idx="270">
                  <c:v>18.21841678936963</c:v>
                </c:pt>
                <c:pt idx="271">
                  <c:v>18.31855420298869</c:v>
                </c:pt>
                <c:pt idx="272">
                  <c:v>18.31855420298869</c:v>
                </c:pt>
                <c:pt idx="273">
                  <c:v>18.418691616607745</c:v>
                </c:pt>
                <c:pt idx="274">
                  <c:v>18.31855420298869</c:v>
                </c:pt>
                <c:pt idx="275">
                  <c:v>18.31855420298869</c:v>
                </c:pt>
                <c:pt idx="276">
                  <c:v>18.31855420298869</c:v>
                </c:pt>
                <c:pt idx="277">
                  <c:v>18.518829030226797</c:v>
                </c:pt>
                <c:pt idx="278">
                  <c:v>18.418691616607745</c:v>
                </c:pt>
                <c:pt idx="279">
                  <c:v>18.418691616607745</c:v>
                </c:pt>
                <c:pt idx="280">
                  <c:v>18.518829030226797</c:v>
                </c:pt>
                <c:pt idx="281">
                  <c:v>18.618966443845853</c:v>
                </c:pt>
                <c:pt idx="282">
                  <c:v>18.518829030226797</c:v>
                </c:pt>
                <c:pt idx="283">
                  <c:v>18.719103857464905</c:v>
                </c:pt>
                <c:pt idx="284">
                  <c:v>18.618966443845853</c:v>
                </c:pt>
                <c:pt idx="285">
                  <c:v>18.91937868470302</c:v>
                </c:pt>
                <c:pt idx="286">
                  <c:v>18.719103857464905</c:v>
                </c:pt>
                <c:pt idx="287">
                  <c:v>18.719103857464905</c:v>
                </c:pt>
                <c:pt idx="288">
                  <c:v>18.819241271083964</c:v>
                </c:pt>
                <c:pt idx="289">
                  <c:v>18.91937868470302</c:v>
                </c:pt>
                <c:pt idx="290">
                  <c:v>18.91937868470302</c:v>
                </c:pt>
                <c:pt idx="291">
                  <c:v>18.819241271083964</c:v>
                </c:pt>
                <c:pt idx="292">
                  <c:v>18.91937868470302</c:v>
                </c:pt>
                <c:pt idx="293">
                  <c:v>18.91937868470302</c:v>
                </c:pt>
                <c:pt idx="294">
                  <c:v>18.91937868470302</c:v>
                </c:pt>
                <c:pt idx="295">
                  <c:v>19.019516098322072</c:v>
                </c:pt>
                <c:pt idx="296">
                  <c:v>18.91937868470302</c:v>
                </c:pt>
                <c:pt idx="297">
                  <c:v>18.91937868470302</c:v>
                </c:pt>
                <c:pt idx="298">
                  <c:v>19.019516098322072</c:v>
                </c:pt>
                <c:pt idx="299">
                  <c:v>19.219790925560179</c:v>
                </c:pt>
                <c:pt idx="300">
                  <c:v>19.119653511941127</c:v>
                </c:pt>
                <c:pt idx="301">
                  <c:v>19.019516098322072</c:v>
                </c:pt>
                <c:pt idx="302">
                  <c:v>19.219790925560179</c:v>
                </c:pt>
                <c:pt idx="303">
                  <c:v>19.119653511941127</c:v>
                </c:pt>
                <c:pt idx="304">
                  <c:v>19.119653511941127</c:v>
                </c:pt>
                <c:pt idx="305">
                  <c:v>19.119653511941127</c:v>
                </c:pt>
                <c:pt idx="306">
                  <c:v>19.119653511941127</c:v>
                </c:pt>
                <c:pt idx="307">
                  <c:v>19.119653511941127</c:v>
                </c:pt>
                <c:pt idx="308">
                  <c:v>19.319928339179238</c:v>
                </c:pt>
                <c:pt idx="309">
                  <c:v>19.520203166417346</c:v>
                </c:pt>
                <c:pt idx="310">
                  <c:v>19.319928339179238</c:v>
                </c:pt>
                <c:pt idx="311">
                  <c:v>19.219790925560179</c:v>
                </c:pt>
                <c:pt idx="312">
                  <c:v>19.420065752798294</c:v>
                </c:pt>
                <c:pt idx="313">
                  <c:v>19.319928339179238</c:v>
                </c:pt>
                <c:pt idx="314">
                  <c:v>19.420065752798294</c:v>
                </c:pt>
                <c:pt idx="315">
                  <c:v>19.219790925560179</c:v>
                </c:pt>
                <c:pt idx="316">
                  <c:v>19.420065752798294</c:v>
                </c:pt>
                <c:pt idx="317">
                  <c:v>19.520203166417346</c:v>
                </c:pt>
                <c:pt idx="318">
                  <c:v>19.620340580036402</c:v>
                </c:pt>
                <c:pt idx="319">
                  <c:v>19.720477993655454</c:v>
                </c:pt>
                <c:pt idx="320">
                  <c:v>19.520203166417346</c:v>
                </c:pt>
                <c:pt idx="321">
                  <c:v>19.520203166417346</c:v>
                </c:pt>
                <c:pt idx="322">
                  <c:v>19.720477993655454</c:v>
                </c:pt>
                <c:pt idx="323">
                  <c:v>19.720477993655454</c:v>
                </c:pt>
                <c:pt idx="324">
                  <c:v>19.720477993655454</c:v>
                </c:pt>
                <c:pt idx="325">
                  <c:v>19.620340580036402</c:v>
                </c:pt>
                <c:pt idx="326">
                  <c:v>19.620340580036402</c:v>
                </c:pt>
                <c:pt idx="327">
                  <c:v>19.620340580036402</c:v>
                </c:pt>
                <c:pt idx="328">
                  <c:v>19.720477993655454</c:v>
                </c:pt>
                <c:pt idx="329">
                  <c:v>19.720477993655454</c:v>
                </c:pt>
                <c:pt idx="330">
                  <c:v>19.720477993655454</c:v>
                </c:pt>
                <c:pt idx="331">
                  <c:v>19.620340580036402</c:v>
                </c:pt>
                <c:pt idx="332">
                  <c:v>19.620340580036402</c:v>
                </c:pt>
                <c:pt idx="333">
                  <c:v>19.720477993655454</c:v>
                </c:pt>
                <c:pt idx="334">
                  <c:v>19.820615407274513</c:v>
                </c:pt>
                <c:pt idx="335">
                  <c:v>19.720477993655454</c:v>
                </c:pt>
                <c:pt idx="336">
                  <c:v>19.820615407274513</c:v>
                </c:pt>
                <c:pt idx="337">
                  <c:v>19.820615407274513</c:v>
                </c:pt>
                <c:pt idx="338">
                  <c:v>19.920752820893568</c:v>
                </c:pt>
                <c:pt idx="339">
                  <c:v>19.920752820893568</c:v>
                </c:pt>
                <c:pt idx="340">
                  <c:v>19.820615407274513</c:v>
                </c:pt>
                <c:pt idx="341">
                  <c:v>19.920752820893568</c:v>
                </c:pt>
                <c:pt idx="342">
                  <c:v>19.920752820893568</c:v>
                </c:pt>
                <c:pt idx="343">
                  <c:v>19.920752820893568</c:v>
                </c:pt>
                <c:pt idx="344">
                  <c:v>19.920752820893568</c:v>
                </c:pt>
                <c:pt idx="345">
                  <c:v>20.121027648131676</c:v>
                </c:pt>
                <c:pt idx="346">
                  <c:v>20.020890234512621</c:v>
                </c:pt>
                <c:pt idx="347">
                  <c:v>20.221165061750728</c:v>
                </c:pt>
                <c:pt idx="348">
                  <c:v>20.221165061750728</c:v>
                </c:pt>
                <c:pt idx="349">
                  <c:v>20.221165061750728</c:v>
                </c:pt>
                <c:pt idx="350">
                  <c:v>20.321302475369784</c:v>
                </c:pt>
                <c:pt idx="351">
                  <c:v>20.421439888988843</c:v>
                </c:pt>
                <c:pt idx="352">
                  <c:v>20.221165061750728</c:v>
                </c:pt>
                <c:pt idx="353">
                  <c:v>20.321302475369784</c:v>
                </c:pt>
                <c:pt idx="354">
                  <c:v>20.221165061750728</c:v>
                </c:pt>
                <c:pt idx="355">
                  <c:v>20.221165061750728</c:v>
                </c:pt>
                <c:pt idx="356">
                  <c:v>20.221165061750728</c:v>
                </c:pt>
                <c:pt idx="357">
                  <c:v>20.121027648131676</c:v>
                </c:pt>
                <c:pt idx="358">
                  <c:v>20.421439888988843</c:v>
                </c:pt>
                <c:pt idx="359">
                  <c:v>20.321302475369784</c:v>
                </c:pt>
                <c:pt idx="360">
                  <c:v>20.221165061750728</c:v>
                </c:pt>
                <c:pt idx="361">
                  <c:v>20.421439888988843</c:v>
                </c:pt>
                <c:pt idx="362">
                  <c:v>20.321302475369784</c:v>
                </c:pt>
                <c:pt idx="363">
                  <c:v>20.321302475369784</c:v>
                </c:pt>
                <c:pt idx="364">
                  <c:v>20.521577302607895</c:v>
                </c:pt>
                <c:pt idx="365">
                  <c:v>20.221165061750728</c:v>
                </c:pt>
                <c:pt idx="366">
                  <c:v>20.221165061750728</c:v>
                </c:pt>
                <c:pt idx="367">
                  <c:v>20.521577302607895</c:v>
                </c:pt>
                <c:pt idx="368">
                  <c:v>20.321302475369784</c:v>
                </c:pt>
                <c:pt idx="369">
                  <c:v>20.321302475369784</c:v>
                </c:pt>
                <c:pt idx="370">
                  <c:v>20.321302475369784</c:v>
                </c:pt>
                <c:pt idx="371">
                  <c:v>20.421439888988843</c:v>
                </c:pt>
                <c:pt idx="372">
                  <c:v>20.421439888988843</c:v>
                </c:pt>
                <c:pt idx="373">
                  <c:v>20.521577302607895</c:v>
                </c:pt>
                <c:pt idx="374">
                  <c:v>20.721852129846003</c:v>
                </c:pt>
                <c:pt idx="375">
                  <c:v>20.621714716226951</c:v>
                </c:pt>
                <c:pt idx="376">
                  <c:v>20.521577302607895</c:v>
                </c:pt>
                <c:pt idx="377">
                  <c:v>20.821989543465058</c:v>
                </c:pt>
                <c:pt idx="378">
                  <c:v>20.421439888988843</c:v>
                </c:pt>
                <c:pt idx="379">
                  <c:v>20.721852129846003</c:v>
                </c:pt>
                <c:pt idx="380">
                  <c:v>20.521577302607895</c:v>
                </c:pt>
                <c:pt idx="381">
                  <c:v>20.621714716226951</c:v>
                </c:pt>
                <c:pt idx="382">
                  <c:v>20.621714716226951</c:v>
                </c:pt>
                <c:pt idx="383">
                  <c:v>20.922126957084117</c:v>
                </c:pt>
                <c:pt idx="384">
                  <c:v>20.721852129846003</c:v>
                </c:pt>
                <c:pt idx="385">
                  <c:v>20.621714716226951</c:v>
                </c:pt>
                <c:pt idx="386">
                  <c:v>20.821989543465058</c:v>
                </c:pt>
                <c:pt idx="387">
                  <c:v>20.821989543465058</c:v>
                </c:pt>
                <c:pt idx="388">
                  <c:v>20.821989543465058</c:v>
                </c:pt>
                <c:pt idx="389">
                  <c:v>20.721852129846003</c:v>
                </c:pt>
                <c:pt idx="390">
                  <c:v>20.821989543465058</c:v>
                </c:pt>
                <c:pt idx="391">
                  <c:v>20.721852129846003</c:v>
                </c:pt>
                <c:pt idx="392">
                  <c:v>20.421439888988843</c:v>
                </c:pt>
                <c:pt idx="393">
                  <c:v>20.521577302607895</c:v>
                </c:pt>
                <c:pt idx="394">
                  <c:v>20.721852129846003</c:v>
                </c:pt>
                <c:pt idx="395">
                  <c:v>20.521577302607895</c:v>
                </c:pt>
                <c:pt idx="396">
                  <c:v>20.821989543465058</c:v>
                </c:pt>
                <c:pt idx="397">
                  <c:v>20.621714716226951</c:v>
                </c:pt>
                <c:pt idx="398">
                  <c:v>20.721852129846003</c:v>
                </c:pt>
                <c:pt idx="399">
                  <c:v>20.821989543465058</c:v>
                </c:pt>
                <c:pt idx="400">
                  <c:v>20.721852129846003</c:v>
                </c:pt>
                <c:pt idx="401">
                  <c:v>20.721852129846003</c:v>
                </c:pt>
                <c:pt idx="402">
                  <c:v>20.721852129846003</c:v>
                </c:pt>
                <c:pt idx="403">
                  <c:v>20.922126957084117</c:v>
                </c:pt>
                <c:pt idx="404">
                  <c:v>21.022264370703169</c:v>
                </c:pt>
                <c:pt idx="405">
                  <c:v>21.222539197941277</c:v>
                </c:pt>
                <c:pt idx="406">
                  <c:v>21.222539197941277</c:v>
                </c:pt>
                <c:pt idx="407">
                  <c:v>21.422814025179392</c:v>
                </c:pt>
                <c:pt idx="408">
                  <c:v>21.222539197941277</c:v>
                </c:pt>
                <c:pt idx="409">
                  <c:v>21.122401784322225</c:v>
                </c:pt>
                <c:pt idx="410">
                  <c:v>21.122401784322225</c:v>
                </c:pt>
                <c:pt idx="411">
                  <c:v>21.222539197941277</c:v>
                </c:pt>
                <c:pt idx="412">
                  <c:v>21.522951438798444</c:v>
                </c:pt>
                <c:pt idx="413">
                  <c:v>21.422814025179392</c:v>
                </c:pt>
                <c:pt idx="414">
                  <c:v>21.322676611560333</c:v>
                </c:pt>
                <c:pt idx="415">
                  <c:v>21.222539197941277</c:v>
                </c:pt>
                <c:pt idx="416">
                  <c:v>21.422814025179392</c:v>
                </c:pt>
                <c:pt idx="417">
                  <c:v>21.422814025179392</c:v>
                </c:pt>
                <c:pt idx="418">
                  <c:v>21.222539197941277</c:v>
                </c:pt>
                <c:pt idx="419">
                  <c:v>21.322676611560333</c:v>
                </c:pt>
                <c:pt idx="420">
                  <c:v>21.222539197941277</c:v>
                </c:pt>
                <c:pt idx="421">
                  <c:v>21.122401784322225</c:v>
                </c:pt>
                <c:pt idx="422">
                  <c:v>21.022264370703169</c:v>
                </c:pt>
                <c:pt idx="423">
                  <c:v>21.022264370703169</c:v>
                </c:pt>
                <c:pt idx="424">
                  <c:v>21.222539197941277</c:v>
                </c:pt>
                <c:pt idx="425">
                  <c:v>21.222539197941277</c:v>
                </c:pt>
                <c:pt idx="426">
                  <c:v>21.222539197941277</c:v>
                </c:pt>
                <c:pt idx="427">
                  <c:v>21.322676611560333</c:v>
                </c:pt>
                <c:pt idx="428">
                  <c:v>21.322676611560333</c:v>
                </c:pt>
                <c:pt idx="429">
                  <c:v>21.222539197941277</c:v>
                </c:pt>
                <c:pt idx="430">
                  <c:v>21.122401784322225</c:v>
                </c:pt>
                <c:pt idx="431">
                  <c:v>21.222539197941277</c:v>
                </c:pt>
                <c:pt idx="432">
                  <c:v>21.322676611560333</c:v>
                </c:pt>
                <c:pt idx="433">
                  <c:v>21.322676611560333</c:v>
                </c:pt>
                <c:pt idx="434">
                  <c:v>21.222539197941277</c:v>
                </c:pt>
                <c:pt idx="435">
                  <c:v>21.322676611560333</c:v>
                </c:pt>
                <c:pt idx="436">
                  <c:v>21.222539197941277</c:v>
                </c:pt>
                <c:pt idx="437">
                  <c:v>21.122401784322225</c:v>
                </c:pt>
                <c:pt idx="438">
                  <c:v>21.422814025179392</c:v>
                </c:pt>
                <c:pt idx="439">
                  <c:v>21.322676611560333</c:v>
                </c:pt>
                <c:pt idx="440">
                  <c:v>21.322676611560333</c:v>
                </c:pt>
                <c:pt idx="441">
                  <c:v>21.322676611560333</c:v>
                </c:pt>
                <c:pt idx="442">
                  <c:v>21.322676611560333</c:v>
                </c:pt>
                <c:pt idx="443">
                  <c:v>21.422814025179392</c:v>
                </c:pt>
                <c:pt idx="444">
                  <c:v>21.422814025179392</c:v>
                </c:pt>
                <c:pt idx="445">
                  <c:v>21.522951438798444</c:v>
                </c:pt>
                <c:pt idx="446">
                  <c:v>21.522951438798444</c:v>
                </c:pt>
                <c:pt idx="447">
                  <c:v>21.522951438798444</c:v>
                </c:pt>
                <c:pt idx="448">
                  <c:v>21.522951438798444</c:v>
                </c:pt>
                <c:pt idx="449">
                  <c:v>21.522951438798444</c:v>
                </c:pt>
                <c:pt idx="450">
                  <c:v>21.422814025179392</c:v>
                </c:pt>
                <c:pt idx="451">
                  <c:v>21.422814025179392</c:v>
                </c:pt>
                <c:pt idx="452">
                  <c:v>21.522951438798444</c:v>
                </c:pt>
                <c:pt idx="453">
                  <c:v>21.422814025179392</c:v>
                </c:pt>
                <c:pt idx="454">
                  <c:v>21.422814025179392</c:v>
                </c:pt>
                <c:pt idx="455">
                  <c:v>21.522951438798444</c:v>
                </c:pt>
                <c:pt idx="456">
                  <c:v>21.623088852417499</c:v>
                </c:pt>
                <c:pt idx="457">
                  <c:v>21.422814025179392</c:v>
                </c:pt>
                <c:pt idx="458">
                  <c:v>21.422814025179392</c:v>
                </c:pt>
                <c:pt idx="459">
                  <c:v>21.623088852417499</c:v>
                </c:pt>
                <c:pt idx="460">
                  <c:v>21.522951438798444</c:v>
                </c:pt>
                <c:pt idx="461">
                  <c:v>21.623088852417499</c:v>
                </c:pt>
                <c:pt idx="462">
                  <c:v>21.522951438798444</c:v>
                </c:pt>
                <c:pt idx="463">
                  <c:v>21.522951438798444</c:v>
                </c:pt>
                <c:pt idx="464">
                  <c:v>21.623088852417499</c:v>
                </c:pt>
                <c:pt idx="465">
                  <c:v>21.623088852417499</c:v>
                </c:pt>
                <c:pt idx="466">
                  <c:v>21.723226266036551</c:v>
                </c:pt>
                <c:pt idx="467">
                  <c:v>21.623088852417499</c:v>
                </c:pt>
                <c:pt idx="468">
                  <c:v>21.623088852417499</c:v>
                </c:pt>
                <c:pt idx="469">
                  <c:v>21.623088852417499</c:v>
                </c:pt>
                <c:pt idx="470">
                  <c:v>20.821989543465058</c:v>
                </c:pt>
                <c:pt idx="471">
                  <c:v>21.122401784322225</c:v>
                </c:pt>
                <c:pt idx="472">
                  <c:v>21.222539197941277</c:v>
                </c:pt>
                <c:pt idx="473">
                  <c:v>21.422814025179392</c:v>
                </c:pt>
                <c:pt idx="474">
                  <c:v>21.422814025179392</c:v>
                </c:pt>
                <c:pt idx="475">
                  <c:v>21.522951438798444</c:v>
                </c:pt>
                <c:pt idx="476">
                  <c:v>21.623088852417499</c:v>
                </c:pt>
                <c:pt idx="477">
                  <c:v>21.522951438798444</c:v>
                </c:pt>
                <c:pt idx="478">
                  <c:v>21.522951438798444</c:v>
                </c:pt>
                <c:pt idx="479">
                  <c:v>21.422814025179392</c:v>
                </c:pt>
                <c:pt idx="480">
                  <c:v>21.522951438798444</c:v>
                </c:pt>
                <c:pt idx="481">
                  <c:v>21.522951438798444</c:v>
                </c:pt>
                <c:pt idx="482">
                  <c:v>21.623088852417499</c:v>
                </c:pt>
                <c:pt idx="483">
                  <c:v>21.623088852417499</c:v>
                </c:pt>
                <c:pt idx="484">
                  <c:v>21.522951438798444</c:v>
                </c:pt>
                <c:pt idx="485">
                  <c:v>21.623088852417499</c:v>
                </c:pt>
                <c:pt idx="486">
                  <c:v>21.422814025179392</c:v>
                </c:pt>
                <c:pt idx="487">
                  <c:v>21.522951438798444</c:v>
                </c:pt>
                <c:pt idx="488">
                  <c:v>21.623088852417499</c:v>
                </c:pt>
                <c:pt idx="489">
                  <c:v>21.723226266036551</c:v>
                </c:pt>
                <c:pt idx="490">
                  <c:v>21.823363679655607</c:v>
                </c:pt>
                <c:pt idx="491">
                  <c:v>21.723226266036551</c:v>
                </c:pt>
                <c:pt idx="492">
                  <c:v>21.723226266036551</c:v>
                </c:pt>
                <c:pt idx="493">
                  <c:v>21.823363679655607</c:v>
                </c:pt>
                <c:pt idx="494">
                  <c:v>22.023638506893718</c:v>
                </c:pt>
                <c:pt idx="495">
                  <c:v>22.123775920512774</c:v>
                </c:pt>
                <c:pt idx="496">
                  <c:v>22.123775920512774</c:v>
                </c:pt>
                <c:pt idx="497">
                  <c:v>21.923501093274663</c:v>
                </c:pt>
                <c:pt idx="498">
                  <c:v>21.723226266036551</c:v>
                </c:pt>
                <c:pt idx="499">
                  <c:v>22.023638506893718</c:v>
                </c:pt>
                <c:pt idx="500">
                  <c:v>21.923501093274663</c:v>
                </c:pt>
                <c:pt idx="501">
                  <c:v>22.123775920512774</c:v>
                </c:pt>
                <c:pt idx="502">
                  <c:v>22.123775920512774</c:v>
                </c:pt>
                <c:pt idx="503">
                  <c:v>22.223913334131826</c:v>
                </c:pt>
                <c:pt idx="504">
                  <c:v>22.123775920512774</c:v>
                </c:pt>
                <c:pt idx="505">
                  <c:v>22.424188161369937</c:v>
                </c:pt>
                <c:pt idx="506">
                  <c:v>22.223913334131826</c:v>
                </c:pt>
                <c:pt idx="507">
                  <c:v>22.424188161369937</c:v>
                </c:pt>
                <c:pt idx="508">
                  <c:v>22.424188161369937</c:v>
                </c:pt>
                <c:pt idx="509">
                  <c:v>22.524325574988993</c:v>
                </c:pt>
                <c:pt idx="510">
                  <c:v>22.624462988608048</c:v>
                </c:pt>
                <c:pt idx="511">
                  <c:v>22.824737815846156</c:v>
                </c:pt>
                <c:pt idx="512">
                  <c:v>22.324050747750881</c:v>
                </c:pt>
                <c:pt idx="513">
                  <c:v>22.424188161369937</c:v>
                </c:pt>
                <c:pt idx="514">
                  <c:v>20.821989543465058</c:v>
                </c:pt>
                <c:pt idx="515">
                  <c:v>20.821989543465058</c:v>
                </c:pt>
                <c:pt idx="516">
                  <c:v>21.222539197941277</c:v>
                </c:pt>
                <c:pt idx="517">
                  <c:v>21.723226266036551</c:v>
                </c:pt>
                <c:pt idx="518">
                  <c:v>22.223913334131826</c:v>
                </c:pt>
                <c:pt idx="519">
                  <c:v>22.324050747750881</c:v>
                </c:pt>
                <c:pt idx="520">
                  <c:v>22.424188161369937</c:v>
                </c:pt>
                <c:pt idx="521">
                  <c:v>22.324050747750881</c:v>
                </c:pt>
                <c:pt idx="522">
                  <c:v>22.424188161369937</c:v>
                </c:pt>
                <c:pt idx="523">
                  <c:v>22.624462988608048</c:v>
                </c:pt>
                <c:pt idx="524">
                  <c:v>22.624462988608048</c:v>
                </c:pt>
                <c:pt idx="525">
                  <c:v>22.624462988608048</c:v>
                </c:pt>
                <c:pt idx="526">
                  <c:v>22.7246004022271</c:v>
                </c:pt>
                <c:pt idx="527">
                  <c:v>22.824737815846156</c:v>
                </c:pt>
                <c:pt idx="528">
                  <c:v>22.924875229465211</c:v>
                </c:pt>
                <c:pt idx="529">
                  <c:v>22.7246004022271</c:v>
                </c:pt>
                <c:pt idx="530">
                  <c:v>22.824737815846156</c:v>
                </c:pt>
                <c:pt idx="531">
                  <c:v>22.824737815846156</c:v>
                </c:pt>
                <c:pt idx="532">
                  <c:v>23.025012643084263</c:v>
                </c:pt>
                <c:pt idx="533">
                  <c:v>22.924875229465211</c:v>
                </c:pt>
                <c:pt idx="534">
                  <c:v>23.025012643084263</c:v>
                </c:pt>
                <c:pt idx="535">
                  <c:v>23.125150056703323</c:v>
                </c:pt>
                <c:pt idx="536">
                  <c:v>23.125150056703323</c:v>
                </c:pt>
                <c:pt idx="537">
                  <c:v>23.025012643084263</c:v>
                </c:pt>
                <c:pt idx="538">
                  <c:v>23.125150056703323</c:v>
                </c:pt>
                <c:pt idx="539">
                  <c:v>23.125150056703323</c:v>
                </c:pt>
                <c:pt idx="540">
                  <c:v>23.125150056703323</c:v>
                </c:pt>
                <c:pt idx="541">
                  <c:v>23.025012643084263</c:v>
                </c:pt>
                <c:pt idx="542">
                  <c:v>23.125150056703323</c:v>
                </c:pt>
                <c:pt idx="543">
                  <c:v>23.025012643084263</c:v>
                </c:pt>
                <c:pt idx="544">
                  <c:v>23.125150056703323</c:v>
                </c:pt>
                <c:pt idx="545">
                  <c:v>23.125150056703323</c:v>
                </c:pt>
                <c:pt idx="546">
                  <c:v>22.624462988608048</c:v>
                </c:pt>
                <c:pt idx="547">
                  <c:v>22.424188161369937</c:v>
                </c:pt>
                <c:pt idx="548">
                  <c:v>22.524325574988993</c:v>
                </c:pt>
                <c:pt idx="549">
                  <c:v>22.824737815846156</c:v>
                </c:pt>
                <c:pt idx="550">
                  <c:v>22.924875229465211</c:v>
                </c:pt>
                <c:pt idx="551">
                  <c:v>22.023638506893718</c:v>
                </c:pt>
                <c:pt idx="552">
                  <c:v>20.621714716226951</c:v>
                </c:pt>
                <c:pt idx="553">
                  <c:v>19.720477993655454</c:v>
                </c:pt>
                <c:pt idx="554">
                  <c:v>19.319928339179238</c:v>
                </c:pt>
                <c:pt idx="555">
                  <c:v>18.819241271083964</c:v>
                </c:pt>
                <c:pt idx="556">
                  <c:v>18.618966443845853</c:v>
                </c:pt>
                <c:pt idx="557">
                  <c:v>18.418691616607745</c:v>
                </c:pt>
                <c:pt idx="558">
                  <c:v>18.31855420298869</c:v>
                </c:pt>
                <c:pt idx="559">
                  <c:v>18.118279375750578</c:v>
                </c:pt>
                <c:pt idx="560">
                  <c:v>17.918004548512471</c:v>
                </c:pt>
                <c:pt idx="561">
                  <c:v>17.71772972127436</c:v>
                </c:pt>
                <c:pt idx="562">
                  <c:v>18.118279375750578</c:v>
                </c:pt>
                <c:pt idx="563">
                  <c:v>19.319928339179238</c:v>
                </c:pt>
                <c:pt idx="564">
                  <c:v>20.121027648131676</c:v>
                </c:pt>
                <c:pt idx="565">
                  <c:v>20.922126957084117</c:v>
                </c:pt>
                <c:pt idx="566">
                  <c:v>21.122401784322225</c:v>
                </c:pt>
                <c:pt idx="567">
                  <c:v>21.322676611560333</c:v>
                </c:pt>
                <c:pt idx="568">
                  <c:v>21.522951438798444</c:v>
                </c:pt>
                <c:pt idx="569">
                  <c:v>21.723226266036551</c:v>
                </c:pt>
                <c:pt idx="570">
                  <c:v>21.723226266036551</c:v>
                </c:pt>
                <c:pt idx="571">
                  <c:v>21.723226266036551</c:v>
                </c:pt>
                <c:pt idx="572">
                  <c:v>21.823363679655607</c:v>
                </c:pt>
                <c:pt idx="573">
                  <c:v>21.923501093274663</c:v>
                </c:pt>
                <c:pt idx="574">
                  <c:v>22.023638506893718</c:v>
                </c:pt>
                <c:pt idx="575">
                  <c:v>22.123775920512774</c:v>
                </c:pt>
                <c:pt idx="576">
                  <c:v>22.123775920512774</c:v>
                </c:pt>
                <c:pt idx="577">
                  <c:v>22.324050747750881</c:v>
                </c:pt>
                <c:pt idx="578">
                  <c:v>22.324050747750881</c:v>
                </c:pt>
                <c:pt idx="579">
                  <c:v>22.324050747750881</c:v>
                </c:pt>
                <c:pt idx="580">
                  <c:v>22.324050747750881</c:v>
                </c:pt>
                <c:pt idx="581">
                  <c:v>22.424188161369937</c:v>
                </c:pt>
                <c:pt idx="582">
                  <c:v>22.223913334131826</c:v>
                </c:pt>
                <c:pt idx="583">
                  <c:v>22.524325574988993</c:v>
                </c:pt>
                <c:pt idx="584">
                  <c:v>22.424188161369937</c:v>
                </c:pt>
                <c:pt idx="585">
                  <c:v>22.324050747750881</c:v>
                </c:pt>
                <c:pt idx="586">
                  <c:v>22.424188161369937</c:v>
                </c:pt>
                <c:pt idx="587">
                  <c:v>22.324050747750881</c:v>
                </c:pt>
                <c:pt idx="588">
                  <c:v>22.424188161369937</c:v>
                </c:pt>
                <c:pt idx="589">
                  <c:v>22.624462988608048</c:v>
                </c:pt>
                <c:pt idx="590">
                  <c:v>22.624462988608048</c:v>
                </c:pt>
                <c:pt idx="591">
                  <c:v>22.624462988608048</c:v>
                </c:pt>
                <c:pt idx="592">
                  <c:v>22.624462988608048</c:v>
                </c:pt>
                <c:pt idx="593">
                  <c:v>22.624462988608048</c:v>
                </c:pt>
                <c:pt idx="594">
                  <c:v>22.624462988608048</c:v>
                </c:pt>
                <c:pt idx="595">
                  <c:v>22.624462988608048</c:v>
                </c:pt>
                <c:pt idx="596">
                  <c:v>22.7246004022271</c:v>
                </c:pt>
                <c:pt idx="597">
                  <c:v>22.7246004022271</c:v>
                </c:pt>
                <c:pt idx="598">
                  <c:v>22.824737815846156</c:v>
                </c:pt>
                <c:pt idx="599">
                  <c:v>22.924875229465211</c:v>
                </c:pt>
                <c:pt idx="600">
                  <c:v>23.025012643084263</c:v>
                </c:pt>
                <c:pt idx="601">
                  <c:v>22.924875229465211</c:v>
                </c:pt>
                <c:pt idx="602">
                  <c:v>23.025012643084263</c:v>
                </c:pt>
                <c:pt idx="603">
                  <c:v>23.025012643084263</c:v>
                </c:pt>
                <c:pt idx="604">
                  <c:v>22.924875229465211</c:v>
                </c:pt>
                <c:pt idx="605">
                  <c:v>23.125150056703323</c:v>
                </c:pt>
                <c:pt idx="606">
                  <c:v>23.125150056703323</c:v>
                </c:pt>
                <c:pt idx="607">
                  <c:v>23.025012643084263</c:v>
                </c:pt>
                <c:pt idx="608">
                  <c:v>23.025012643084263</c:v>
                </c:pt>
                <c:pt idx="609">
                  <c:v>23.125150056703323</c:v>
                </c:pt>
                <c:pt idx="610">
                  <c:v>23.125150056703323</c:v>
                </c:pt>
                <c:pt idx="611">
                  <c:v>23.125150056703323</c:v>
                </c:pt>
                <c:pt idx="612">
                  <c:v>23.125150056703323</c:v>
                </c:pt>
                <c:pt idx="613">
                  <c:v>22.924875229465211</c:v>
                </c:pt>
                <c:pt idx="614">
                  <c:v>22.824737815846156</c:v>
                </c:pt>
                <c:pt idx="615">
                  <c:v>22.824737815846156</c:v>
                </c:pt>
                <c:pt idx="616">
                  <c:v>22.924875229465211</c:v>
                </c:pt>
                <c:pt idx="617">
                  <c:v>22.824737815846156</c:v>
                </c:pt>
                <c:pt idx="618">
                  <c:v>23.025012643084263</c:v>
                </c:pt>
                <c:pt idx="619">
                  <c:v>23.025012643084263</c:v>
                </c:pt>
                <c:pt idx="620">
                  <c:v>22.924875229465211</c:v>
                </c:pt>
                <c:pt idx="621">
                  <c:v>22.924875229465211</c:v>
                </c:pt>
                <c:pt idx="622">
                  <c:v>22.924875229465211</c:v>
                </c:pt>
                <c:pt idx="623">
                  <c:v>22.924875229465211</c:v>
                </c:pt>
                <c:pt idx="624">
                  <c:v>23.225287470322375</c:v>
                </c:pt>
                <c:pt idx="625">
                  <c:v>22.924875229465211</c:v>
                </c:pt>
                <c:pt idx="626">
                  <c:v>23.025012643084263</c:v>
                </c:pt>
                <c:pt idx="627">
                  <c:v>22.924875229465211</c:v>
                </c:pt>
                <c:pt idx="628">
                  <c:v>22.924875229465211</c:v>
                </c:pt>
                <c:pt idx="629">
                  <c:v>23.025012643084263</c:v>
                </c:pt>
                <c:pt idx="630">
                  <c:v>23.025012643084263</c:v>
                </c:pt>
                <c:pt idx="631">
                  <c:v>22.924875229465211</c:v>
                </c:pt>
                <c:pt idx="632">
                  <c:v>22.924875229465211</c:v>
                </c:pt>
                <c:pt idx="633">
                  <c:v>22.924875229465211</c:v>
                </c:pt>
                <c:pt idx="634">
                  <c:v>23.025012643084263</c:v>
                </c:pt>
                <c:pt idx="635">
                  <c:v>23.025012643084263</c:v>
                </c:pt>
                <c:pt idx="636">
                  <c:v>22.924875229465211</c:v>
                </c:pt>
                <c:pt idx="637">
                  <c:v>23.025012643084263</c:v>
                </c:pt>
                <c:pt idx="638">
                  <c:v>23.225287470322375</c:v>
                </c:pt>
                <c:pt idx="639">
                  <c:v>23.225287470322375</c:v>
                </c:pt>
                <c:pt idx="640">
                  <c:v>23.025012643084263</c:v>
                </c:pt>
                <c:pt idx="641">
                  <c:v>23.025012643084263</c:v>
                </c:pt>
                <c:pt idx="642">
                  <c:v>23.025012643084263</c:v>
                </c:pt>
                <c:pt idx="643">
                  <c:v>23.025012643084263</c:v>
                </c:pt>
                <c:pt idx="644">
                  <c:v>22.924875229465211</c:v>
                </c:pt>
                <c:pt idx="645">
                  <c:v>22.924875229465211</c:v>
                </c:pt>
                <c:pt idx="646">
                  <c:v>23.025012643084263</c:v>
                </c:pt>
                <c:pt idx="647">
                  <c:v>23.025012643084263</c:v>
                </c:pt>
                <c:pt idx="648">
                  <c:v>22.924875229465211</c:v>
                </c:pt>
                <c:pt idx="649">
                  <c:v>22.924875229465211</c:v>
                </c:pt>
                <c:pt idx="650">
                  <c:v>22.924875229465211</c:v>
                </c:pt>
                <c:pt idx="651">
                  <c:v>23.025012643084263</c:v>
                </c:pt>
                <c:pt idx="652">
                  <c:v>23.125150056703323</c:v>
                </c:pt>
                <c:pt idx="653">
                  <c:v>22.924875229465211</c:v>
                </c:pt>
                <c:pt idx="654">
                  <c:v>23.32542488394143</c:v>
                </c:pt>
                <c:pt idx="655">
                  <c:v>23.225287470322375</c:v>
                </c:pt>
                <c:pt idx="656">
                  <c:v>22.824737815846156</c:v>
                </c:pt>
                <c:pt idx="657">
                  <c:v>21.222539197941277</c:v>
                </c:pt>
                <c:pt idx="658">
                  <c:v>21.322676611560333</c:v>
                </c:pt>
                <c:pt idx="659">
                  <c:v>21.823363679655607</c:v>
                </c:pt>
                <c:pt idx="660">
                  <c:v>22.223913334131826</c:v>
                </c:pt>
                <c:pt idx="661">
                  <c:v>22.424188161369937</c:v>
                </c:pt>
                <c:pt idx="662">
                  <c:v>22.524325574988993</c:v>
                </c:pt>
                <c:pt idx="663">
                  <c:v>22.7246004022271</c:v>
                </c:pt>
                <c:pt idx="664">
                  <c:v>22.7246004022271</c:v>
                </c:pt>
                <c:pt idx="665">
                  <c:v>22.7246004022271</c:v>
                </c:pt>
                <c:pt idx="666">
                  <c:v>22.824737815846156</c:v>
                </c:pt>
                <c:pt idx="667">
                  <c:v>22.824737815846156</c:v>
                </c:pt>
                <c:pt idx="668">
                  <c:v>22.824737815846156</c:v>
                </c:pt>
                <c:pt idx="669">
                  <c:v>22.824737815846156</c:v>
                </c:pt>
                <c:pt idx="670">
                  <c:v>22.7246004022271</c:v>
                </c:pt>
                <c:pt idx="671">
                  <c:v>22.924875229465211</c:v>
                </c:pt>
                <c:pt idx="672">
                  <c:v>22.624462988608048</c:v>
                </c:pt>
                <c:pt idx="673">
                  <c:v>22.7246004022271</c:v>
                </c:pt>
                <c:pt idx="674">
                  <c:v>23.025012643084263</c:v>
                </c:pt>
                <c:pt idx="675">
                  <c:v>22.924875229465211</c:v>
                </c:pt>
                <c:pt idx="676">
                  <c:v>22.624462988608048</c:v>
                </c:pt>
                <c:pt idx="677">
                  <c:v>22.924875229465211</c:v>
                </c:pt>
                <c:pt idx="678">
                  <c:v>22.924875229465211</c:v>
                </c:pt>
                <c:pt idx="679">
                  <c:v>22.824737815846156</c:v>
                </c:pt>
                <c:pt idx="680">
                  <c:v>22.924875229465211</c:v>
                </c:pt>
                <c:pt idx="681">
                  <c:v>22.824737815846156</c:v>
                </c:pt>
                <c:pt idx="682">
                  <c:v>22.924875229465211</c:v>
                </c:pt>
                <c:pt idx="683">
                  <c:v>23.025012643084263</c:v>
                </c:pt>
                <c:pt idx="684">
                  <c:v>23.025012643084263</c:v>
                </c:pt>
                <c:pt idx="685">
                  <c:v>23.025012643084263</c:v>
                </c:pt>
                <c:pt idx="686">
                  <c:v>22.924875229465211</c:v>
                </c:pt>
                <c:pt idx="687">
                  <c:v>22.824737815846156</c:v>
                </c:pt>
                <c:pt idx="688">
                  <c:v>22.7246004022271</c:v>
                </c:pt>
                <c:pt idx="689">
                  <c:v>23.025012643084263</c:v>
                </c:pt>
                <c:pt idx="690">
                  <c:v>23.025012643084263</c:v>
                </c:pt>
                <c:pt idx="691">
                  <c:v>23.025012643084263</c:v>
                </c:pt>
                <c:pt idx="692">
                  <c:v>22.924875229465211</c:v>
                </c:pt>
                <c:pt idx="693">
                  <c:v>23.025012643084263</c:v>
                </c:pt>
                <c:pt idx="694">
                  <c:v>22.924875229465211</c:v>
                </c:pt>
                <c:pt idx="695">
                  <c:v>22.824737815846156</c:v>
                </c:pt>
                <c:pt idx="696">
                  <c:v>22.824737815846156</c:v>
                </c:pt>
                <c:pt idx="697">
                  <c:v>23.525699711179538</c:v>
                </c:pt>
                <c:pt idx="698">
                  <c:v>23.525699711179538</c:v>
                </c:pt>
                <c:pt idx="699">
                  <c:v>23.425562297560486</c:v>
                </c:pt>
                <c:pt idx="700">
                  <c:v>23.625837124798597</c:v>
                </c:pt>
                <c:pt idx="701">
                  <c:v>23.625837124798597</c:v>
                </c:pt>
                <c:pt idx="702">
                  <c:v>23.525699711179538</c:v>
                </c:pt>
                <c:pt idx="703">
                  <c:v>23.525699711179538</c:v>
                </c:pt>
                <c:pt idx="704">
                  <c:v>23.525699711179538</c:v>
                </c:pt>
                <c:pt idx="705">
                  <c:v>23.525699711179538</c:v>
                </c:pt>
                <c:pt idx="706">
                  <c:v>23.425562297560486</c:v>
                </c:pt>
                <c:pt idx="707">
                  <c:v>23.625837124798597</c:v>
                </c:pt>
                <c:pt idx="708">
                  <c:v>23.225287470322375</c:v>
                </c:pt>
                <c:pt idx="709">
                  <c:v>23.225287470322375</c:v>
                </c:pt>
                <c:pt idx="710">
                  <c:v>23.32542488394143</c:v>
                </c:pt>
                <c:pt idx="711">
                  <c:v>23.32542488394143</c:v>
                </c:pt>
                <c:pt idx="712">
                  <c:v>23.425562297560486</c:v>
                </c:pt>
                <c:pt idx="713">
                  <c:v>23.32542488394143</c:v>
                </c:pt>
                <c:pt idx="714">
                  <c:v>23.425562297560486</c:v>
                </c:pt>
                <c:pt idx="715">
                  <c:v>23.425562297560486</c:v>
                </c:pt>
                <c:pt idx="716">
                  <c:v>23.225287470322375</c:v>
                </c:pt>
                <c:pt idx="717">
                  <c:v>23.225287470322375</c:v>
                </c:pt>
                <c:pt idx="718">
                  <c:v>23.125150056703323</c:v>
                </c:pt>
                <c:pt idx="719">
                  <c:v>23.32542488394143</c:v>
                </c:pt>
                <c:pt idx="720">
                  <c:v>23.225287470322375</c:v>
                </c:pt>
              </c:numCache>
            </c:numRef>
          </c:yVal>
          <c:smooth val="1"/>
        </c:ser>
        <c:ser>
          <c:idx val="7"/>
          <c:order val="7"/>
          <c:spPr>
            <a:ln w="19050">
              <a:solidFill>
                <a:srgbClr val="FF0000"/>
              </a:solidFill>
            </a:ln>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Sheet2!#REF!</c:f>
              <c:numCache>
                <c:formatCode>General</c:formatCode>
                <c:ptCount val="1"/>
                <c:pt idx="0">
                  <c:v>1</c:v>
                </c:pt>
              </c:numCache>
            </c:numRef>
          </c:yVal>
          <c:smooth val="1"/>
        </c:ser>
        <c:ser>
          <c:idx val="8"/>
          <c:order val="8"/>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Sheet2!#REF!</c:f>
              <c:numCache>
                <c:formatCode>General</c:formatCode>
                <c:ptCount val="1"/>
                <c:pt idx="0">
                  <c:v>1</c:v>
                </c:pt>
              </c:numCache>
            </c:numRef>
          </c:yVal>
          <c:smooth val="1"/>
        </c:ser>
        <c:ser>
          <c:idx val="9"/>
          <c:order val="9"/>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Sheet2!#REF!</c:f>
              <c:numCache>
                <c:formatCode>General</c:formatCode>
                <c:ptCount val="1"/>
                <c:pt idx="0">
                  <c:v>1</c:v>
                </c:pt>
              </c:numCache>
            </c:numRef>
          </c:yVal>
          <c:smooth val="1"/>
        </c:ser>
        <c:ser>
          <c:idx val="10"/>
          <c:order val="10"/>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Sheet2!$H$726:$H$1446</c:f>
              <c:numCache>
                <c:formatCode>0.0_ </c:formatCode>
                <c:ptCount val="721"/>
                <c:pt idx="0">
                  <c:v>2.4930942473772362</c:v>
                </c:pt>
                <c:pt idx="1">
                  <c:v>2.4930942473772362</c:v>
                </c:pt>
                <c:pt idx="2">
                  <c:v>2.4930942473772362</c:v>
                </c:pt>
                <c:pt idx="3">
                  <c:v>2.5933844246558095</c:v>
                </c:pt>
                <c:pt idx="4">
                  <c:v>2.5933844246558095</c:v>
                </c:pt>
                <c:pt idx="5">
                  <c:v>2.4930942473772362</c:v>
                </c:pt>
                <c:pt idx="6">
                  <c:v>2.4930942473772362</c:v>
                </c:pt>
                <c:pt idx="7">
                  <c:v>2.4930942473772362</c:v>
                </c:pt>
                <c:pt idx="8">
                  <c:v>2.4930942473772362</c:v>
                </c:pt>
                <c:pt idx="9">
                  <c:v>2.4930942473772362</c:v>
                </c:pt>
                <c:pt idx="10">
                  <c:v>2.4930942473772362</c:v>
                </c:pt>
                <c:pt idx="11">
                  <c:v>2.4930942473772362</c:v>
                </c:pt>
                <c:pt idx="12">
                  <c:v>2.4930942473772362</c:v>
                </c:pt>
                <c:pt idx="13">
                  <c:v>2.4930942473772362</c:v>
                </c:pt>
                <c:pt idx="14">
                  <c:v>2.4930942473772362</c:v>
                </c:pt>
                <c:pt idx="15">
                  <c:v>2.4930942473772362</c:v>
                </c:pt>
                <c:pt idx="16">
                  <c:v>2.3928040700986632</c:v>
                </c:pt>
                <c:pt idx="17">
                  <c:v>2.4930942473772362</c:v>
                </c:pt>
                <c:pt idx="18">
                  <c:v>2.4930942473772362</c:v>
                </c:pt>
                <c:pt idx="19">
                  <c:v>2.4930942473772362</c:v>
                </c:pt>
                <c:pt idx="20">
                  <c:v>2.4930942473772362</c:v>
                </c:pt>
                <c:pt idx="21">
                  <c:v>2.4930942473772362</c:v>
                </c:pt>
                <c:pt idx="22">
                  <c:v>2.4930942473772362</c:v>
                </c:pt>
                <c:pt idx="23">
                  <c:v>2.4930942473772362</c:v>
                </c:pt>
                <c:pt idx="24">
                  <c:v>2.4930942473772362</c:v>
                </c:pt>
                <c:pt idx="25">
                  <c:v>2.4930942473772362</c:v>
                </c:pt>
                <c:pt idx="26">
                  <c:v>2.5933844246558095</c:v>
                </c:pt>
                <c:pt idx="27">
                  <c:v>2.5933844246558095</c:v>
                </c:pt>
                <c:pt idx="28">
                  <c:v>2.5933844246558095</c:v>
                </c:pt>
                <c:pt idx="29">
                  <c:v>2.5933844246558095</c:v>
                </c:pt>
                <c:pt idx="30">
                  <c:v>2.6936746019343834</c:v>
                </c:pt>
                <c:pt idx="31">
                  <c:v>2.7939647792129572</c:v>
                </c:pt>
                <c:pt idx="32">
                  <c:v>2.6936746019343834</c:v>
                </c:pt>
                <c:pt idx="33">
                  <c:v>2.8942549564915305</c:v>
                </c:pt>
                <c:pt idx="34">
                  <c:v>2.6936746019343834</c:v>
                </c:pt>
                <c:pt idx="35">
                  <c:v>3.1951254883272506</c:v>
                </c:pt>
                <c:pt idx="36">
                  <c:v>4.4988977929487062</c:v>
                </c:pt>
                <c:pt idx="37">
                  <c:v>3.2954156656058244</c:v>
                </c:pt>
                <c:pt idx="38">
                  <c:v>3.897156729277266</c:v>
                </c:pt>
                <c:pt idx="39">
                  <c:v>3.0948353110486773</c:v>
                </c:pt>
                <c:pt idx="40">
                  <c:v>3.5962861974415445</c:v>
                </c:pt>
                <c:pt idx="41">
                  <c:v>4.5991879702272804</c:v>
                </c:pt>
                <c:pt idx="42">
                  <c:v>4.0977370838344127</c:v>
                </c:pt>
                <c:pt idx="43">
                  <c:v>3.2954156656058244</c:v>
                </c:pt>
                <c:pt idx="44">
                  <c:v>3.2954156656058244</c:v>
                </c:pt>
                <c:pt idx="45">
                  <c:v>3.897156729277266</c:v>
                </c:pt>
                <c:pt idx="46">
                  <c:v>3.3957058428843983</c:v>
                </c:pt>
                <c:pt idx="47">
                  <c:v>3.1951254883272506</c:v>
                </c:pt>
                <c:pt idx="48">
                  <c:v>3.0948353110486773</c:v>
                </c:pt>
                <c:pt idx="49">
                  <c:v>2.9945451337701035</c:v>
                </c:pt>
                <c:pt idx="50">
                  <c:v>2.9945451337701035</c:v>
                </c:pt>
                <c:pt idx="51">
                  <c:v>3.0948353110486773</c:v>
                </c:pt>
                <c:pt idx="52">
                  <c:v>3.0948353110486773</c:v>
                </c:pt>
                <c:pt idx="53">
                  <c:v>3.0948353110486773</c:v>
                </c:pt>
                <c:pt idx="54">
                  <c:v>3.3957058428843983</c:v>
                </c:pt>
                <c:pt idx="55">
                  <c:v>3.2954156656058244</c:v>
                </c:pt>
                <c:pt idx="56">
                  <c:v>3.2954156656058244</c:v>
                </c:pt>
                <c:pt idx="57">
                  <c:v>3.2954156656058244</c:v>
                </c:pt>
                <c:pt idx="58">
                  <c:v>3.2954156656058244</c:v>
                </c:pt>
                <c:pt idx="59">
                  <c:v>3.2954156656058244</c:v>
                </c:pt>
                <c:pt idx="60">
                  <c:v>3.5962861974415445</c:v>
                </c:pt>
                <c:pt idx="61">
                  <c:v>3.7968665519986917</c:v>
                </c:pt>
                <c:pt idx="62">
                  <c:v>3.6965763747201184</c:v>
                </c:pt>
                <c:pt idx="63">
                  <c:v>3.4959960201629712</c:v>
                </c:pt>
                <c:pt idx="64">
                  <c:v>3.4959960201629712</c:v>
                </c:pt>
                <c:pt idx="65">
                  <c:v>3.3957058428843983</c:v>
                </c:pt>
                <c:pt idx="66">
                  <c:v>3.4959960201629712</c:v>
                </c:pt>
                <c:pt idx="67">
                  <c:v>3.4959960201629712</c:v>
                </c:pt>
                <c:pt idx="68">
                  <c:v>3.6965763747201184</c:v>
                </c:pt>
                <c:pt idx="69">
                  <c:v>3.4959960201629712</c:v>
                </c:pt>
                <c:pt idx="70">
                  <c:v>3.3957058428843983</c:v>
                </c:pt>
                <c:pt idx="71">
                  <c:v>3.3957058428843983</c:v>
                </c:pt>
                <c:pt idx="72">
                  <c:v>3.2954156656058244</c:v>
                </c:pt>
                <c:pt idx="73">
                  <c:v>3.2954156656058244</c:v>
                </c:pt>
                <c:pt idx="74">
                  <c:v>3.3957058428843983</c:v>
                </c:pt>
                <c:pt idx="75">
                  <c:v>3.2954156656058244</c:v>
                </c:pt>
                <c:pt idx="76">
                  <c:v>3.2954156656058244</c:v>
                </c:pt>
                <c:pt idx="77">
                  <c:v>3.2954156656058244</c:v>
                </c:pt>
                <c:pt idx="78">
                  <c:v>3.2954156656058244</c:v>
                </c:pt>
                <c:pt idx="79">
                  <c:v>3.2954156656058244</c:v>
                </c:pt>
                <c:pt idx="80">
                  <c:v>3.2954156656058244</c:v>
                </c:pt>
                <c:pt idx="81">
                  <c:v>3.3957058428843983</c:v>
                </c:pt>
                <c:pt idx="82">
                  <c:v>3.3957058428843983</c:v>
                </c:pt>
                <c:pt idx="83">
                  <c:v>3.3957058428843983</c:v>
                </c:pt>
                <c:pt idx="84">
                  <c:v>3.3957058428843983</c:v>
                </c:pt>
                <c:pt idx="85">
                  <c:v>3.2954156656058244</c:v>
                </c:pt>
                <c:pt idx="86">
                  <c:v>3.5962861974415445</c:v>
                </c:pt>
                <c:pt idx="87">
                  <c:v>3.5962861974415445</c:v>
                </c:pt>
                <c:pt idx="88">
                  <c:v>3.5962861974415445</c:v>
                </c:pt>
                <c:pt idx="89">
                  <c:v>3.4959960201629712</c:v>
                </c:pt>
                <c:pt idx="90">
                  <c:v>3.5962861974415445</c:v>
                </c:pt>
                <c:pt idx="91">
                  <c:v>3.5962861974415445</c:v>
                </c:pt>
                <c:pt idx="92">
                  <c:v>3.4959960201629712</c:v>
                </c:pt>
                <c:pt idx="93">
                  <c:v>3.5962861974415445</c:v>
                </c:pt>
                <c:pt idx="94">
                  <c:v>3.5962861974415445</c:v>
                </c:pt>
                <c:pt idx="95">
                  <c:v>3.6965763747201184</c:v>
                </c:pt>
                <c:pt idx="96">
                  <c:v>3.6965763747201184</c:v>
                </c:pt>
                <c:pt idx="97">
                  <c:v>3.6965763747201184</c:v>
                </c:pt>
                <c:pt idx="98">
                  <c:v>3.7968665519986917</c:v>
                </c:pt>
                <c:pt idx="99">
                  <c:v>3.6965763747201184</c:v>
                </c:pt>
                <c:pt idx="100">
                  <c:v>3.7968665519986917</c:v>
                </c:pt>
                <c:pt idx="101">
                  <c:v>3.6965763747201184</c:v>
                </c:pt>
                <c:pt idx="102">
                  <c:v>3.6965763747201184</c:v>
                </c:pt>
                <c:pt idx="103">
                  <c:v>3.6965763747201184</c:v>
                </c:pt>
                <c:pt idx="104">
                  <c:v>3.6965763747201184</c:v>
                </c:pt>
                <c:pt idx="105">
                  <c:v>3.7968665519986917</c:v>
                </c:pt>
                <c:pt idx="106">
                  <c:v>3.6965763747201184</c:v>
                </c:pt>
                <c:pt idx="107">
                  <c:v>3.5962861974415445</c:v>
                </c:pt>
                <c:pt idx="108">
                  <c:v>3.3957058428843983</c:v>
                </c:pt>
                <c:pt idx="109">
                  <c:v>3.4959960201629712</c:v>
                </c:pt>
                <c:pt idx="110">
                  <c:v>3.3957058428843983</c:v>
                </c:pt>
                <c:pt idx="111">
                  <c:v>3.3957058428843983</c:v>
                </c:pt>
                <c:pt idx="112">
                  <c:v>3.4959960201629712</c:v>
                </c:pt>
                <c:pt idx="113">
                  <c:v>3.4959960201629712</c:v>
                </c:pt>
                <c:pt idx="114">
                  <c:v>3.5962861974415445</c:v>
                </c:pt>
                <c:pt idx="115">
                  <c:v>3.5962861974415445</c:v>
                </c:pt>
                <c:pt idx="116">
                  <c:v>3.6965763747201184</c:v>
                </c:pt>
                <c:pt idx="117">
                  <c:v>3.897156729277266</c:v>
                </c:pt>
                <c:pt idx="118">
                  <c:v>3.7968665519986917</c:v>
                </c:pt>
                <c:pt idx="119">
                  <c:v>3.9974469065558385</c:v>
                </c:pt>
                <c:pt idx="120">
                  <c:v>3.9974469065558385</c:v>
                </c:pt>
                <c:pt idx="121">
                  <c:v>3.9974469065558385</c:v>
                </c:pt>
                <c:pt idx="122">
                  <c:v>3.9974469065558385</c:v>
                </c:pt>
                <c:pt idx="123">
                  <c:v>3.897156729277266</c:v>
                </c:pt>
                <c:pt idx="124">
                  <c:v>3.7968665519986917</c:v>
                </c:pt>
                <c:pt idx="125">
                  <c:v>3.9974469065558385</c:v>
                </c:pt>
                <c:pt idx="126">
                  <c:v>4.4988977929487062</c:v>
                </c:pt>
                <c:pt idx="127">
                  <c:v>5.5017995657344407</c:v>
                </c:pt>
                <c:pt idx="128">
                  <c:v>6.1035406294058827</c:v>
                </c:pt>
                <c:pt idx="129">
                  <c:v>6.9058620476344705</c:v>
                </c:pt>
                <c:pt idx="130">
                  <c:v>7.8084736431416317</c:v>
                </c:pt>
                <c:pt idx="131">
                  <c:v>9.0119557704845139</c:v>
                </c:pt>
                <c:pt idx="132">
                  <c:v>9.9145673659916742</c:v>
                </c:pt>
                <c:pt idx="133">
                  <c:v>10.817178961498836</c:v>
                </c:pt>
                <c:pt idx="134">
                  <c:v>11.318629847891703</c:v>
                </c:pt>
                <c:pt idx="135">
                  <c:v>12.221241443398865</c:v>
                </c:pt>
                <c:pt idx="136">
                  <c:v>12.722692329791734</c:v>
                </c:pt>
                <c:pt idx="137">
                  <c:v>13.224143216184601</c:v>
                </c:pt>
                <c:pt idx="138">
                  <c:v>13.525013748020323</c:v>
                </c:pt>
                <c:pt idx="139">
                  <c:v>13.324433393463174</c:v>
                </c:pt>
                <c:pt idx="140">
                  <c:v>13.023562861627454</c:v>
                </c:pt>
                <c:pt idx="141">
                  <c:v>12.722692329791734</c:v>
                </c:pt>
                <c:pt idx="142">
                  <c:v>12.321531620677439</c:v>
                </c:pt>
                <c:pt idx="143">
                  <c:v>12.120951266120294</c:v>
                </c:pt>
                <c:pt idx="144">
                  <c:v>11.920370911563145</c:v>
                </c:pt>
                <c:pt idx="145">
                  <c:v>12.02066108884172</c:v>
                </c:pt>
                <c:pt idx="146">
                  <c:v>12.02066108884172</c:v>
                </c:pt>
                <c:pt idx="147">
                  <c:v>12.02066108884172</c:v>
                </c:pt>
                <c:pt idx="148">
                  <c:v>12.421821797956012</c:v>
                </c:pt>
                <c:pt idx="149">
                  <c:v>12.722692329791734</c:v>
                </c:pt>
                <c:pt idx="150">
                  <c:v>13.123853038906027</c:v>
                </c:pt>
                <c:pt idx="151">
                  <c:v>13.424723570741747</c:v>
                </c:pt>
                <c:pt idx="152">
                  <c:v>13.224143216184601</c:v>
                </c:pt>
                <c:pt idx="153">
                  <c:v>13.123853038906027</c:v>
                </c:pt>
                <c:pt idx="154">
                  <c:v>13.023562861627454</c:v>
                </c:pt>
                <c:pt idx="155">
                  <c:v>12.822982507070307</c:v>
                </c:pt>
                <c:pt idx="156">
                  <c:v>12.822982507070307</c:v>
                </c:pt>
                <c:pt idx="157">
                  <c:v>12.62240215251316</c:v>
                </c:pt>
                <c:pt idx="158">
                  <c:v>12.822982507070307</c:v>
                </c:pt>
                <c:pt idx="159">
                  <c:v>12.62240215251316</c:v>
                </c:pt>
                <c:pt idx="160">
                  <c:v>12.522111975234587</c:v>
                </c:pt>
                <c:pt idx="161">
                  <c:v>12.421821797956012</c:v>
                </c:pt>
                <c:pt idx="162">
                  <c:v>12.522111975234587</c:v>
                </c:pt>
                <c:pt idx="163">
                  <c:v>12.421821797956012</c:v>
                </c:pt>
                <c:pt idx="164">
                  <c:v>12.522111975234587</c:v>
                </c:pt>
                <c:pt idx="165">
                  <c:v>12.62240215251316</c:v>
                </c:pt>
                <c:pt idx="166">
                  <c:v>12.522111975234587</c:v>
                </c:pt>
                <c:pt idx="167">
                  <c:v>12.62240215251316</c:v>
                </c:pt>
                <c:pt idx="168">
                  <c:v>12.822982507070307</c:v>
                </c:pt>
                <c:pt idx="169">
                  <c:v>12.62240215251316</c:v>
                </c:pt>
                <c:pt idx="170">
                  <c:v>12.822982507070307</c:v>
                </c:pt>
                <c:pt idx="171">
                  <c:v>12.822982507070307</c:v>
                </c:pt>
                <c:pt idx="172">
                  <c:v>12.923272684348879</c:v>
                </c:pt>
                <c:pt idx="173">
                  <c:v>13.023562861627454</c:v>
                </c:pt>
                <c:pt idx="174">
                  <c:v>13.023562861627454</c:v>
                </c:pt>
                <c:pt idx="175">
                  <c:v>13.123853038906027</c:v>
                </c:pt>
                <c:pt idx="176">
                  <c:v>13.224143216184601</c:v>
                </c:pt>
                <c:pt idx="177">
                  <c:v>13.224143216184601</c:v>
                </c:pt>
                <c:pt idx="178">
                  <c:v>13.224143216184601</c:v>
                </c:pt>
                <c:pt idx="179">
                  <c:v>13.424723570741747</c:v>
                </c:pt>
                <c:pt idx="180">
                  <c:v>13.324433393463174</c:v>
                </c:pt>
                <c:pt idx="181">
                  <c:v>13.424723570741747</c:v>
                </c:pt>
                <c:pt idx="182">
                  <c:v>13.424723570741747</c:v>
                </c:pt>
                <c:pt idx="183">
                  <c:v>13.324433393463174</c:v>
                </c:pt>
                <c:pt idx="184">
                  <c:v>13.324433393463174</c:v>
                </c:pt>
                <c:pt idx="185">
                  <c:v>13.424723570741747</c:v>
                </c:pt>
                <c:pt idx="186">
                  <c:v>13.525013748020323</c:v>
                </c:pt>
                <c:pt idx="187">
                  <c:v>13.424723570741747</c:v>
                </c:pt>
                <c:pt idx="188">
                  <c:v>13.525013748020323</c:v>
                </c:pt>
                <c:pt idx="189">
                  <c:v>13.625303925298896</c:v>
                </c:pt>
                <c:pt idx="190">
                  <c:v>13.625303925298896</c:v>
                </c:pt>
                <c:pt idx="191">
                  <c:v>13.725594102577467</c:v>
                </c:pt>
                <c:pt idx="192">
                  <c:v>13.725594102577467</c:v>
                </c:pt>
                <c:pt idx="193">
                  <c:v>13.926174457134614</c:v>
                </c:pt>
                <c:pt idx="194">
                  <c:v>14.126754811691763</c:v>
                </c:pt>
                <c:pt idx="195">
                  <c:v>14.126754811691763</c:v>
                </c:pt>
                <c:pt idx="196">
                  <c:v>14.126754811691763</c:v>
                </c:pt>
                <c:pt idx="197">
                  <c:v>14.126754811691763</c:v>
                </c:pt>
                <c:pt idx="198">
                  <c:v>14.227044988970336</c:v>
                </c:pt>
                <c:pt idx="199">
                  <c:v>14.327335166248909</c:v>
                </c:pt>
                <c:pt idx="200">
                  <c:v>14.227044988970336</c:v>
                </c:pt>
                <c:pt idx="201">
                  <c:v>14.327335166248909</c:v>
                </c:pt>
                <c:pt idx="202">
                  <c:v>14.427625343527483</c:v>
                </c:pt>
                <c:pt idx="203">
                  <c:v>14.527915520806058</c:v>
                </c:pt>
                <c:pt idx="204">
                  <c:v>14.62820569808463</c:v>
                </c:pt>
                <c:pt idx="205">
                  <c:v>14.527915520806058</c:v>
                </c:pt>
                <c:pt idx="206">
                  <c:v>14.62820569808463</c:v>
                </c:pt>
                <c:pt idx="207">
                  <c:v>14.728495875363203</c:v>
                </c:pt>
                <c:pt idx="208">
                  <c:v>14.728495875363203</c:v>
                </c:pt>
                <c:pt idx="209">
                  <c:v>14.828786052641776</c:v>
                </c:pt>
                <c:pt idx="210">
                  <c:v>14.728495875363203</c:v>
                </c:pt>
                <c:pt idx="211">
                  <c:v>14.828786052641776</c:v>
                </c:pt>
                <c:pt idx="212">
                  <c:v>14.828786052641776</c:v>
                </c:pt>
                <c:pt idx="213">
                  <c:v>15.029366407198925</c:v>
                </c:pt>
                <c:pt idx="214">
                  <c:v>14.92907622992035</c:v>
                </c:pt>
                <c:pt idx="215">
                  <c:v>15.229946761756072</c:v>
                </c:pt>
                <c:pt idx="216">
                  <c:v>15.129656584477498</c:v>
                </c:pt>
                <c:pt idx="217">
                  <c:v>15.029366407198925</c:v>
                </c:pt>
                <c:pt idx="218">
                  <c:v>15.330236939034643</c:v>
                </c:pt>
                <c:pt idx="219">
                  <c:v>15.330236939034643</c:v>
                </c:pt>
                <c:pt idx="220">
                  <c:v>15.229946761756072</c:v>
                </c:pt>
                <c:pt idx="221">
                  <c:v>15.430527116313216</c:v>
                </c:pt>
                <c:pt idx="222">
                  <c:v>15.530817293591792</c:v>
                </c:pt>
                <c:pt idx="223">
                  <c:v>15.530817293591792</c:v>
                </c:pt>
                <c:pt idx="224">
                  <c:v>15.530817293591792</c:v>
                </c:pt>
                <c:pt idx="225">
                  <c:v>15.631107470870365</c:v>
                </c:pt>
                <c:pt idx="226">
                  <c:v>15.631107470870365</c:v>
                </c:pt>
                <c:pt idx="227">
                  <c:v>15.731397648148938</c:v>
                </c:pt>
                <c:pt idx="228">
                  <c:v>15.831687825427512</c:v>
                </c:pt>
                <c:pt idx="229">
                  <c:v>15.831687825427512</c:v>
                </c:pt>
                <c:pt idx="230">
                  <c:v>15.931978002706085</c:v>
                </c:pt>
                <c:pt idx="231">
                  <c:v>15.931978002706085</c:v>
                </c:pt>
                <c:pt idx="232">
                  <c:v>15.731397648148938</c:v>
                </c:pt>
                <c:pt idx="233">
                  <c:v>16.132558357263232</c:v>
                </c:pt>
                <c:pt idx="234">
                  <c:v>16.132558357263232</c:v>
                </c:pt>
                <c:pt idx="235">
                  <c:v>15.931978002706085</c:v>
                </c:pt>
                <c:pt idx="236">
                  <c:v>16.032268179984658</c:v>
                </c:pt>
                <c:pt idx="237">
                  <c:v>16.132558357263232</c:v>
                </c:pt>
                <c:pt idx="238">
                  <c:v>16.032268179984658</c:v>
                </c:pt>
                <c:pt idx="239">
                  <c:v>16.132558357263232</c:v>
                </c:pt>
                <c:pt idx="240">
                  <c:v>16.232848534541805</c:v>
                </c:pt>
                <c:pt idx="241">
                  <c:v>16.533719066377529</c:v>
                </c:pt>
                <c:pt idx="242">
                  <c:v>16.333138711820382</c:v>
                </c:pt>
                <c:pt idx="243">
                  <c:v>16.433428889098952</c:v>
                </c:pt>
                <c:pt idx="244">
                  <c:v>16.533719066377529</c:v>
                </c:pt>
                <c:pt idx="245">
                  <c:v>16.634009243656099</c:v>
                </c:pt>
                <c:pt idx="246">
                  <c:v>16.834589598213249</c:v>
                </c:pt>
                <c:pt idx="247">
                  <c:v>16.934879775491819</c:v>
                </c:pt>
                <c:pt idx="248">
                  <c:v>16.834589598213249</c:v>
                </c:pt>
                <c:pt idx="249">
                  <c:v>16.834589598213249</c:v>
                </c:pt>
                <c:pt idx="250">
                  <c:v>16.734299420934672</c:v>
                </c:pt>
                <c:pt idx="251">
                  <c:v>17.035169952770396</c:v>
                </c:pt>
                <c:pt idx="252">
                  <c:v>16.934879775491819</c:v>
                </c:pt>
                <c:pt idx="253">
                  <c:v>16.934879775491819</c:v>
                </c:pt>
                <c:pt idx="254">
                  <c:v>17.035169952770396</c:v>
                </c:pt>
                <c:pt idx="255">
                  <c:v>17.135460130048966</c:v>
                </c:pt>
                <c:pt idx="256">
                  <c:v>17.235750307327542</c:v>
                </c:pt>
                <c:pt idx="257">
                  <c:v>17.336040484606116</c:v>
                </c:pt>
                <c:pt idx="258">
                  <c:v>17.235750307327542</c:v>
                </c:pt>
                <c:pt idx="259">
                  <c:v>17.135460130048966</c:v>
                </c:pt>
                <c:pt idx="260">
                  <c:v>17.536620839163263</c:v>
                </c:pt>
                <c:pt idx="261">
                  <c:v>17.436330661884686</c:v>
                </c:pt>
                <c:pt idx="262">
                  <c:v>17.336040484606116</c:v>
                </c:pt>
                <c:pt idx="263">
                  <c:v>17.436330661884686</c:v>
                </c:pt>
                <c:pt idx="264">
                  <c:v>17.536620839163263</c:v>
                </c:pt>
                <c:pt idx="265">
                  <c:v>17.536620839163263</c:v>
                </c:pt>
                <c:pt idx="266">
                  <c:v>17.536620839163263</c:v>
                </c:pt>
                <c:pt idx="267">
                  <c:v>17.536620839163263</c:v>
                </c:pt>
                <c:pt idx="268">
                  <c:v>17.636911016441832</c:v>
                </c:pt>
                <c:pt idx="269">
                  <c:v>17.737201193720409</c:v>
                </c:pt>
                <c:pt idx="270">
                  <c:v>17.536620839163263</c:v>
                </c:pt>
                <c:pt idx="271">
                  <c:v>17.636911016441832</c:v>
                </c:pt>
                <c:pt idx="272">
                  <c:v>17.837491370998983</c:v>
                </c:pt>
                <c:pt idx="273">
                  <c:v>17.837491370998983</c:v>
                </c:pt>
                <c:pt idx="274">
                  <c:v>17.737201193720409</c:v>
                </c:pt>
                <c:pt idx="275">
                  <c:v>17.737201193720409</c:v>
                </c:pt>
                <c:pt idx="276">
                  <c:v>18.038071725556129</c:v>
                </c:pt>
                <c:pt idx="277">
                  <c:v>17.937781548277556</c:v>
                </c:pt>
                <c:pt idx="278">
                  <c:v>17.937781548277556</c:v>
                </c:pt>
                <c:pt idx="279">
                  <c:v>18.138361902834699</c:v>
                </c:pt>
                <c:pt idx="280">
                  <c:v>17.937781548277556</c:v>
                </c:pt>
                <c:pt idx="281">
                  <c:v>17.837491370998983</c:v>
                </c:pt>
                <c:pt idx="282">
                  <c:v>17.937781548277556</c:v>
                </c:pt>
                <c:pt idx="283">
                  <c:v>17.837491370998983</c:v>
                </c:pt>
                <c:pt idx="284">
                  <c:v>18.138361902834699</c:v>
                </c:pt>
                <c:pt idx="285">
                  <c:v>17.837491370998983</c:v>
                </c:pt>
                <c:pt idx="286">
                  <c:v>17.937781548277556</c:v>
                </c:pt>
                <c:pt idx="287">
                  <c:v>18.138361902834699</c:v>
                </c:pt>
                <c:pt idx="288">
                  <c:v>18.138361902834699</c:v>
                </c:pt>
                <c:pt idx="289">
                  <c:v>18.238652080113276</c:v>
                </c:pt>
                <c:pt idx="290">
                  <c:v>18.138361902834699</c:v>
                </c:pt>
                <c:pt idx="291">
                  <c:v>18.338942257391849</c:v>
                </c:pt>
                <c:pt idx="292">
                  <c:v>18.038071725556129</c:v>
                </c:pt>
                <c:pt idx="293">
                  <c:v>18.338942257391849</c:v>
                </c:pt>
                <c:pt idx="294">
                  <c:v>18.338942257391849</c:v>
                </c:pt>
                <c:pt idx="295">
                  <c:v>18.439232434670423</c:v>
                </c:pt>
                <c:pt idx="296">
                  <c:v>18.338942257391849</c:v>
                </c:pt>
                <c:pt idx="297">
                  <c:v>18.238652080113276</c:v>
                </c:pt>
                <c:pt idx="298">
                  <c:v>18.539522611948996</c:v>
                </c:pt>
                <c:pt idx="299">
                  <c:v>18.238652080113276</c:v>
                </c:pt>
                <c:pt idx="300">
                  <c:v>18.439232434670423</c:v>
                </c:pt>
                <c:pt idx="301">
                  <c:v>18.63981278922757</c:v>
                </c:pt>
                <c:pt idx="302">
                  <c:v>18.439232434670423</c:v>
                </c:pt>
                <c:pt idx="303">
                  <c:v>18.439232434670423</c:v>
                </c:pt>
                <c:pt idx="304">
                  <c:v>18.539522611948996</c:v>
                </c:pt>
                <c:pt idx="305">
                  <c:v>18.539522611948996</c:v>
                </c:pt>
                <c:pt idx="306">
                  <c:v>18.63981278922757</c:v>
                </c:pt>
                <c:pt idx="307">
                  <c:v>18.63981278922757</c:v>
                </c:pt>
                <c:pt idx="308">
                  <c:v>18.63981278922757</c:v>
                </c:pt>
                <c:pt idx="309">
                  <c:v>18.338942257391849</c:v>
                </c:pt>
                <c:pt idx="310">
                  <c:v>18.539522611948996</c:v>
                </c:pt>
                <c:pt idx="311">
                  <c:v>18.740102966506143</c:v>
                </c:pt>
                <c:pt idx="312">
                  <c:v>18.63981278922757</c:v>
                </c:pt>
                <c:pt idx="313">
                  <c:v>18.63981278922757</c:v>
                </c:pt>
                <c:pt idx="314">
                  <c:v>18.539522611948996</c:v>
                </c:pt>
                <c:pt idx="315">
                  <c:v>18.63981278922757</c:v>
                </c:pt>
                <c:pt idx="316">
                  <c:v>18.539522611948996</c:v>
                </c:pt>
                <c:pt idx="317">
                  <c:v>18.63981278922757</c:v>
                </c:pt>
                <c:pt idx="318">
                  <c:v>18.63981278922757</c:v>
                </c:pt>
                <c:pt idx="319">
                  <c:v>18.94068332106329</c:v>
                </c:pt>
                <c:pt idx="320">
                  <c:v>18.94068332106329</c:v>
                </c:pt>
                <c:pt idx="321">
                  <c:v>18.84039314378472</c:v>
                </c:pt>
                <c:pt idx="322">
                  <c:v>19.141263675620436</c:v>
                </c:pt>
                <c:pt idx="323">
                  <c:v>18.94068332106329</c:v>
                </c:pt>
                <c:pt idx="324">
                  <c:v>19.141263675620436</c:v>
                </c:pt>
                <c:pt idx="325">
                  <c:v>18.84039314378472</c:v>
                </c:pt>
                <c:pt idx="326">
                  <c:v>18.94068332106329</c:v>
                </c:pt>
                <c:pt idx="327">
                  <c:v>18.94068332106329</c:v>
                </c:pt>
                <c:pt idx="328">
                  <c:v>18.94068332106329</c:v>
                </c:pt>
                <c:pt idx="329">
                  <c:v>18.84039314378472</c:v>
                </c:pt>
                <c:pt idx="330">
                  <c:v>18.84039314378472</c:v>
                </c:pt>
                <c:pt idx="331">
                  <c:v>19.141263675620436</c:v>
                </c:pt>
                <c:pt idx="332">
                  <c:v>19.040973498341863</c:v>
                </c:pt>
                <c:pt idx="333">
                  <c:v>18.94068332106329</c:v>
                </c:pt>
                <c:pt idx="334">
                  <c:v>19.141263675620436</c:v>
                </c:pt>
                <c:pt idx="335">
                  <c:v>18.84039314378472</c:v>
                </c:pt>
                <c:pt idx="336">
                  <c:v>19.141263675620436</c:v>
                </c:pt>
                <c:pt idx="337">
                  <c:v>19.141263675620436</c:v>
                </c:pt>
                <c:pt idx="338">
                  <c:v>19.341844030177587</c:v>
                </c:pt>
                <c:pt idx="339">
                  <c:v>19.24155385289901</c:v>
                </c:pt>
                <c:pt idx="340">
                  <c:v>19.141263675620436</c:v>
                </c:pt>
                <c:pt idx="341">
                  <c:v>19.24155385289901</c:v>
                </c:pt>
                <c:pt idx="342">
                  <c:v>19.341844030177587</c:v>
                </c:pt>
                <c:pt idx="343">
                  <c:v>19.341844030177587</c:v>
                </c:pt>
                <c:pt idx="344">
                  <c:v>19.24155385289901</c:v>
                </c:pt>
                <c:pt idx="345">
                  <c:v>19.24155385289901</c:v>
                </c:pt>
                <c:pt idx="346">
                  <c:v>19.341844030177587</c:v>
                </c:pt>
                <c:pt idx="347">
                  <c:v>19.341844030177587</c:v>
                </c:pt>
                <c:pt idx="348">
                  <c:v>19.341844030177587</c:v>
                </c:pt>
                <c:pt idx="349">
                  <c:v>19.442134207456157</c:v>
                </c:pt>
                <c:pt idx="350">
                  <c:v>19.642714562013303</c:v>
                </c:pt>
                <c:pt idx="351">
                  <c:v>19.442134207456157</c:v>
                </c:pt>
                <c:pt idx="352">
                  <c:v>19.542424384734733</c:v>
                </c:pt>
                <c:pt idx="353">
                  <c:v>19.542424384734733</c:v>
                </c:pt>
                <c:pt idx="354">
                  <c:v>19.74300473929188</c:v>
                </c:pt>
                <c:pt idx="355">
                  <c:v>19.442134207456157</c:v>
                </c:pt>
                <c:pt idx="356">
                  <c:v>19.442134207456157</c:v>
                </c:pt>
                <c:pt idx="357">
                  <c:v>19.341844030177587</c:v>
                </c:pt>
                <c:pt idx="358">
                  <c:v>19.341844030177587</c:v>
                </c:pt>
                <c:pt idx="359">
                  <c:v>19.442134207456157</c:v>
                </c:pt>
                <c:pt idx="360">
                  <c:v>19.542424384734733</c:v>
                </c:pt>
                <c:pt idx="361">
                  <c:v>19.341844030177587</c:v>
                </c:pt>
                <c:pt idx="362">
                  <c:v>19.542424384734733</c:v>
                </c:pt>
                <c:pt idx="363">
                  <c:v>19.542424384734733</c:v>
                </c:pt>
                <c:pt idx="364">
                  <c:v>19.542424384734733</c:v>
                </c:pt>
                <c:pt idx="365">
                  <c:v>19.442134207456157</c:v>
                </c:pt>
                <c:pt idx="366">
                  <c:v>19.642714562013303</c:v>
                </c:pt>
                <c:pt idx="367">
                  <c:v>19.642714562013303</c:v>
                </c:pt>
                <c:pt idx="368">
                  <c:v>19.542424384734733</c:v>
                </c:pt>
                <c:pt idx="369">
                  <c:v>19.542424384734733</c:v>
                </c:pt>
                <c:pt idx="370">
                  <c:v>19.442134207456157</c:v>
                </c:pt>
                <c:pt idx="371">
                  <c:v>19.442134207456157</c:v>
                </c:pt>
                <c:pt idx="372">
                  <c:v>19.642714562013303</c:v>
                </c:pt>
                <c:pt idx="373">
                  <c:v>19.74300473929188</c:v>
                </c:pt>
                <c:pt idx="374">
                  <c:v>19.74300473929188</c:v>
                </c:pt>
                <c:pt idx="375">
                  <c:v>19.442134207456157</c:v>
                </c:pt>
                <c:pt idx="376">
                  <c:v>19.642714562013303</c:v>
                </c:pt>
                <c:pt idx="377">
                  <c:v>19.642714562013303</c:v>
                </c:pt>
                <c:pt idx="378">
                  <c:v>19.843294916570454</c:v>
                </c:pt>
                <c:pt idx="379">
                  <c:v>19.74300473929188</c:v>
                </c:pt>
                <c:pt idx="380">
                  <c:v>19.74300473929188</c:v>
                </c:pt>
                <c:pt idx="381">
                  <c:v>19.843294916570454</c:v>
                </c:pt>
                <c:pt idx="382">
                  <c:v>20.0438752711276</c:v>
                </c:pt>
                <c:pt idx="383">
                  <c:v>19.843294916570454</c:v>
                </c:pt>
                <c:pt idx="384">
                  <c:v>20.14416544840617</c:v>
                </c:pt>
                <c:pt idx="385">
                  <c:v>20.244455625684747</c:v>
                </c:pt>
                <c:pt idx="386">
                  <c:v>20.14416544840617</c:v>
                </c:pt>
                <c:pt idx="387">
                  <c:v>19.943585093849023</c:v>
                </c:pt>
                <c:pt idx="388">
                  <c:v>19.74300473929188</c:v>
                </c:pt>
                <c:pt idx="389">
                  <c:v>20.0438752711276</c:v>
                </c:pt>
                <c:pt idx="390">
                  <c:v>19.74300473929188</c:v>
                </c:pt>
                <c:pt idx="391">
                  <c:v>20.0438752711276</c:v>
                </c:pt>
                <c:pt idx="392">
                  <c:v>19.843294916570454</c:v>
                </c:pt>
                <c:pt idx="393">
                  <c:v>19.74300473929188</c:v>
                </c:pt>
                <c:pt idx="394">
                  <c:v>19.74300473929188</c:v>
                </c:pt>
                <c:pt idx="395">
                  <c:v>20.0438752711276</c:v>
                </c:pt>
                <c:pt idx="396">
                  <c:v>19.943585093849023</c:v>
                </c:pt>
                <c:pt idx="397">
                  <c:v>19.943585093849023</c:v>
                </c:pt>
                <c:pt idx="398">
                  <c:v>20.0438752711276</c:v>
                </c:pt>
                <c:pt idx="399">
                  <c:v>20.14416544840617</c:v>
                </c:pt>
                <c:pt idx="400">
                  <c:v>20.244455625684747</c:v>
                </c:pt>
                <c:pt idx="401">
                  <c:v>20.244455625684747</c:v>
                </c:pt>
                <c:pt idx="402">
                  <c:v>20.244455625684747</c:v>
                </c:pt>
                <c:pt idx="403">
                  <c:v>20.34474580296332</c:v>
                </c:pt>
                <c:pt idx="404">
                  <c:v>20.244455625684747</c:v>
                </c:pt>
                <c:pt idx="405">
                  <c:v>20.244455625684747</c:v>
                </c:pt>
                <c:pt idx="406">
                  <c:v>20.244455625684747</c:v>
                </c:pt>
                <c:pt idx="407">
                  <c:v>20.34474580296332</c:v>
                </c:pt>
                <c:pt idx="408">
                  <c:v>20.445035980241894</c:v>
                </c:pt>
                <c:pt idx="409">
                  <c:v>20.545326157520467</c:v>
                </c:pt>
                <c:pt idx="410">
                  <c:v>20.645616334799037</c:v>
                </c:pt>
                <c:pt idx="411">
                  <c:v>20.545326157520467</c:v>
                </c:pt>
                <c:pt idx="412">
                  <c:v>20.545326157520467</c:v>
                </c:pt>
                <c:pt idx="413">
                  <c:v>20.545326157520467</c:v>
                </c:pt>
                <c:pt idx="414">
                  <c:v>20.545326157520467</c:v>
                </c:pt>
                <c:pt idx="415">
                  <c:v>20.34474580296332</c:v>
                </c:pt>
                <c:pt idx="416">
                  <c:v>20.545326157520467</c:v>
                </c:pt>
                <c:pt idx="417">
                  <c:v>20.445035980241894</c:v>
                </c:pt>
                <c:pt idx="418">
                  <c:v>20.34474580296332</c:v>
                </c:pt>
                <c:pt idx="419">
                  <c:v>20.34474580296332</c:v>
                </c:pt>
                <c:pt idx="420">
                  <c:v>20.244455625684747</c:v>
                </c:pt>
                <c:pt idx="421">
                  <c:v>20.34474580296332</c:v>
                </c:pt>
                <c:pt idx="422">
                  <c:v>20.14416544840617</c:v>
                </c:pt>
                <c:pt idx="423">
                  <c:v>20.34474580296332</c:v>
                </c:pt>
                <c:pt idx="424">
                  <c:v>20.34474580296332</c:v>
                </c:pt>
                <c:pt idx="425">
                  <c:v>20.244455625684747</c:v>
                </c:pt>
                <c:pt idx="426">
                  <c:v>20.14416544840617</c:v>
                </c:pt>
                <c:pt idx="427">
                  <c:v>20.244455625684747</c:v>
                </c:pt>
                <c:pt idx="428">
                  <c:v>20.34474580296332</c:v>
                </c:pt>
                <c:pt idx="429">
                  <c:v>20.445035980241894</c:v>
                </c:pt>
                <c:pt idx="430">
                  <c:v>20.34474580296332</c:v>
                </c:pt>
                <c:pt idx="431">
                  <c:v>20.244455625684747</c:v>
                </c:pt>
                <c:pt idx="432">
                  <c:v>20.34474580296332</c:v>
                </c:pt>
                <c:pt idx="433">
                  <c:v>20.34474580296332</c:v>
                </c:pt>
                <c:pt idx="434">
                  <c:v>20.34474580296332</c:v>
                </c:pt>
                <c:pt idx="435">
                  <c:v>20.34474580296332</c:v>
                </c:pt>
                <c:pt idx="436">
                  <c:v>20.34474580296332</c:v>
                </c:pt>
                <c:pt idx="437">
                  <c:v>20.445035980241894</c:v>
                </c:pt>
                <c:pt idx="438">
                  <c:v>20.545326157520467</c:v>
                </c:pt>
                <c:pt idx="439">
                  <c:v>20.445035980241894</c:v>
                </c:pt>
                <c:pt idx="440">
                  <c:v>20.34474580296332</c:v>
                </c:pt>
                <c:pt idx="441">
                  <c:v>20.34474580296332</c:v>
                </c:pt>
                <c:pt idx="442">
                  <c:v>20.445035980241894</c:v>
                </c:pt>
                <c:pt idx="443">
                  <c:v>20.34474580296332</c:v>
                </c:pt>
                <c:pt idx="444">
                  <c:v>20.545326157520467</c:v>
                </c:pt>
                <c:pt idx="445">
                  <c:v>20.545326157520467</c:v>
                </c:pt>
                <c:pt idx="446">
                  <c:v>20.445035980241894</c:v>
                </c:pt>
                <c:pt idx="447">
                  <c:v>20.445035980241894</c:v>
                </c:pt>
                <c:pt idx="448">
                  <c:v>20.445035980241894</c:v>
                </c:pt>
                <c:pt idx="449">
                  <c:v>20.545326157520467</c:v>
                </c:pt>
                <c:pt idx="450">
                  <c:v>20.545326157520467</c:v>
                </c:pt>
                <c:pt idx="451">
                  <c:v>20.445035980241894</c:v>
                </c:pt>
                <c:pt idx="452">
                  <c:v>20.34474580296332</c:v>
                </c:pt>
                <c:pt idx="453">
                  <c:v>20.545326157520467</c:v>
                </c:pt>
                <c:pt idx="454">
                  <c:v>20.545326157520467</c:v>
                </c:pt>
                <c:pt idx="455">
                  <c:v>20.645616334799037</c:v>
                </c:pt>
                <c:pt idx="456">
                  <c:v>20.545326157520467</c:v>
                </c:pt>
                <c:pt idx="457">
                  <c:v>20.445035980241894</c:v>
                </c:pt>
                <c:pt idx="458">
                  <c:v>20.445035980241894</c:v>
                </c:pt>
                <c:pt idx="459">
                  <c:v>20.545326157520467</c:v>
                </c:pt>
                <c:pt idx="460">
                  <c:v>20.545326157520467</c:v>
                </c:pt>
                <c:pt idx="461">
                  <c:v>20.445035980241894</c:v>
                </c:pt>
                <c:pt idx="462">
                  <c:v>20.545326157520467</c:v>
                </c:pt>
                <c:pt idx="463">
                  <c:v>20.645616334799037</c:v>
                </c:pt>
                <c:pt idx="464">
                  <c:v>20.545326157520467</c:v>
                </c:pt>
                <c:pt idx="465">
                  <c:v>20.545326157520467</c:v>
                </c:pt>
                <c:pt idx="466">
                  <c:v>20.545326157520467</c:v>
                </c:pt>
                <c:pt idx="467">
                  <c:v>20.545326157520467</c:v>
                </c:pt>
                <c:pt idx="468">
                  <c:v>20.34474580296332</c:v>
                </c:pt>
                <c:pt idx="469">
                  <c:v>20.545326157520467</c:v>
                </c:pt>
                <c:pt idx="470">
                  <c:v>20.244455625684747</c:v>
                </c:pt>
                <c:pt idx="471">
                  <c:v>20.0438752711276</c:v>
                </c:pt>
                <c:pt idx="472">
                  <c:v>20.244455625684747</c:v>
                </c:pt>
                <c:pt idx="473">
                  <c:v>20.445035980241894</c:v>
                </c:pt>
                <c:pt idx="474">
                  <c:v>20.445035980241894</c:v>
                </c:pt>
                <c:pt idx="475">
                  <c:v>20.545326157520467</c:v>
                </c:pt>
                <c:pt idx="476">
                  <c:v>20.645616334799037</c:v>
                </c:pt>
                <c:pt idx="477">
                  <c:v>20.445035980241894</c:v>
                </c:pt>
                <c:pt idx="478">
                  <c:v>20.645616334799037</c:v>
                </c:pt>
                <c:pt idx="479">
                  <c:v>20.846196689356187</c:v>
                </c:pt>
                <c:pt idx="480">
                  <c:v>20.745906512077614</c:v>
                </c:pt>
                <c:pt idx="481">
                  <c:v>20.645616334799037</c:v>
                </c:pt>
                <c:pt idx="482">
                  <c:v>20.545326157520467</c:v>
                </c:pt>
                <c:pt idx="483">
                  <c:v>20.545326157520467</c:v>
                </c:pt>
                <c:pt idx="484">
                  <c:v>20.645616334799037</c:v>
                </c:pt>
                <c:pt idx="485">
                  <c:v>20.946486866634761</c:v>
                </c:pt>
                <c:pt idx="486">
                  <c:v>21.046777043913334</c:v>
                </c:pt>
                <c:pt idx="487">
                  <c:v>20.846196689356187</c:v>
                </c:pt>
                <c:pt idx="488">
                  <c:v>20.745906512077614</c:v>
                </c:pt>
                <c:pt idx="489">
                  <c:v>20.846196689356187</c:v>
                </c:pt>
                <c:pt idx="490">
                  <c:v>20.946486866634761</c:v>
                </c:pt>
                <c:pt idx="491">
                  <c:v>21.247357398470481</c:v>
                </c:pt>
                <c:pt idx="492">
                  <c:v>21.247357398470481</c:v>
                </c:pt>
                <c:pt idx="493">
                  <c:v>21.347647575749058</c:v>
                </c:pt>
                <c:pt idx="494">
                  <c:v>21.347647575749058</c:v>
                </c:pt>
                <c:pt idx="495">
                  <c:v>21.147067221191907</c:v>
                </c:pt>
                <c:pt idx="496">
                  <c:v>21.147067221191907</c:v>
                </c:pt>
                <c:pt idx="497">
                  <c:v>21.147067221191907</c:v>
                </c:pt>
                <c:pt idx="498">
                  <c:v>21.247357398470481</c:v>
                </c:pt>
                <c:pt idx="499">
                  <c:v>21.447937753027627</c:v>
                </c:pt>
                <c:pt idx="500">
                  <c:v>21.247357398470481</c:v>
                </c:pt>
                <c:pt idx="501">
                  <c:v>21.247357398470481</c:v>
                </c:pt>
                <c:pt idx="502">
                  <c:v>21.147067221191907</c:v>
                </c:pt>
                <c:pt idx="503">
                  <c:v>21.347647575749058</c:v>
                </c:pt>
                <c:pt idx="504">
                  <c:v>21.748808284863347</c:v>
                </c:pt>
                <c:pt idx="505">
                  <c:v>21.648518107584774</c:v>
                </c:pt>
                <c:pt idx="506">
                  <c:v>21.548227930306201</c:v>
                </c:pt>
                <c:pt idx="507">
                  <c:v>21.648518107584774</c:v>
                </c:pt>
                <c:pt idx="508">
                  <c:v>21.849098462141924</c:v>
                </c:pt>
                <c:pt idx="509">
                  <c:v>21.949388639420494</c:v>
                </c:pt>
                <c:pt idx="510">
                  <c:v>21.648518107584774</c:v>
                </c:pt>
                <c:pt idx="511">
                  <c:v>21.849098462141924</c:v>
                </c:pt>
                <c:pt idx="512">
                  <c:v>21.648518107584774</c:v>
                </c:pt>
                <c:pt idx="513">
                  <c:v>21.648518107584774</c:v>
                </c:pt>
                <c:pt idx="514">
                  <c:v>20.545326157520467</c:v>
                </c:pt>
                <c:pt idx="515">
                  <c:v>20.34474580296332</c:v>
                </c:pt>
                <c:pt idx="516">
                  <c:v>20.745906512077614</c:v>
                </c:pt>
                <c:pt idx="517">
                  <c:v>21.147067221191907</c:v>
                </c:pt>
                <c:pt idx="518">
                  <c:v>21.447937753027627</c:v>
                </c:pt>
                <c:pt idx="519">
                  <c:v>21.748808284863347</c:v>
                </c:pt>
                <c:pt idx="520">
                  <c:v>21.748808284863347</c:v>
                </c:pt>
                <c:pt idx="521">
                  <c:v>21.748808284863347</c:v>
                </c:pt>
                <c:pt idx="522">
                  <c:v>21.748808284863347</c:v>
                </c:pt>
                <c:pt idx="523">
                  <c:v>21.748808284863347</c:v>
                </c:pt>
                <c:pt idx="524">
                  <c:v>21.949388639420494</c:v>
                </c:pt>
                <c:pt idx="525">
                  <c:v>22.049678816699071</c:v>
                </c:pt>
                <c:pt idx="526">
                  <c:v>22.149968993977641</c:v>
                </c:pt>
                <c:pt idx="527">
                  <c:v>22.250259171256214</c:v>
                </c:pt>
                <c:pt idx="528">
                  <c:v>22.450839525813361</c:v>
                </c:pt>
                <c:pt idx="529">
                  <c:v>22.250259171256214</c:v>
                </c:pt>
                <c:pt idx="530">
                  <c:v>22.450839525813361</c:v>
                </c:pt>
                <c:pt idx="531">
                  <c:v>22.450839525813361</c:v>
                </c:pt>
                <c:pt idx="532">
                  <c:v>22.350549348534791</c:v>
                </c:pt>
                <c:pt idx="533">
                  <c:v>22.350549348534791</c:v>
                </c:pt>
                <c:pt idx="534">
                  <c:v>22.250259171256214</c:v>
                </c:pt>
                <c:pt idx="535">
                  <c:v>22.350549348534791</c:v>
                </c:pt>
                <c:pt idx="536">
                  <c:v>22.350549348534791</c:v>
                </c:pt>
                <c:pt idx="537">
                  <c:v>22.450839525813361</c:v>
                </c:pt>
                <c:pt idx="538">
                  <c:v>22.551129703091938</c:v>
                </c:pt>
                <c:pt idx="539">
                  <c:v>22.551129703091938</c:v>
                </c:pt>
                <c:pt idx="540">
                  <c:v>22.450839525813361</c:v>
                </c:pt>
                <c:pt idx="541">
                  <c:v>22.551129703091938</c:v>
                </c:pt>
                <c:pt idx="542">
                  <c:v>22.450839525813361</c:v>
                </c:pt>
                <c:pt idx="543">
                  <c:v>22.250259171256214</c:v>
                </c:pt>
                <c:pt idx="544">
                  <c:v>22.450839525813361</c:v>
                </c:pt>
                <c:pt idx="545">
                  <c:v>22.450839525813361</c:v>
                </c:pt>
                <c:pt idx="546">
                  <c:v>22.551129703091938</c:v>
                </c:pt>
                <c:pt idx="547">
                  <c:v>22.450839525813361</c:v>
                </c:pt>
                <c:pt idx="548">
                  <c:v>22.350549348534791</c:v>
                </c:pt>
                <c:pt idx="549">
                  <c:v>22.250259171256214</c:v>
                </c:pt>
                <c:pt idx="550">
                  <c:v>21.949388639420494</c:v>
                </c:pt>
                <c:pt idx="551">
                  <c:v>21.748808284863347</c:v>
                </c:pt>
                <c:pt idx="552">
                  <c:v>20.846196689356187</c:v>
                </c:pt>
                <c:pt idx="553">
                  <c:v>20.14416544840617</c:v>
                </c:pt>
                <c:pt idx="554">
                  <c:v>19.341844030177587</c:v>
                </c:pt>
                <c:pt idx="555">
                  <c:v>18.740102966506143</c:v>
                </c:pt>
                <c:pt idx="556">
                  <c:v>18.84039314378472</c:v>
                </c:pt>
                <c:pt idx="557">
                  <c:v>18.439232434670423</c:v>
                </c:pt>
                <c:pt idx="558">
                  <c:v>18.740102966506143</c:v>
                </c:pt>
                <c:pt idx="559">
                  <c:v>18.84039314378472</c:v>
                </c:pt>
                <c:pt idx="560">
                  <c:v>18.439232434670423</c:v>
                </c:pt>
                <c:pt idx="561">
                  <c:v>18.138361902834699</c:v>
                </c:pt>
                <c:pt idx="562">
                  <c:v>18.038071725556129</c:v>
                </c:pt>
                <c:pt idx="563">
                  <c:v>19.341844030177587</c:v>
                </c:pt>
                <c:pt idx="564">
                  <c:v>19.74300473929188</c:v>
                </c:pt>
                <c:pt idx="565">
                  <c:v>20.244455625684747</c:v>
                </c:pt>
                <c:pt idx="566">
                  <c:v>20.645616334799037</c:v>
                </c:pt>
                <c:pt idx="567">
                  <c:v>20.846196689356187</c:v>
                </c:pt>
                <c:pt idx="568">
                  <c:v>20.745906512077614</c:v>
                </c:pt>
                <c:pt idx="569">
                  <c:v>21.147067221191907</c:v>
                </c:pt>
                <c:pt idx="570">
                  <c:v>21.147067221191907</c:v>
                </c:pt>
                <c:pt idx="571">
                  <c:v>21.147067221191907</c:v>
                </c:pt>
                <c:pt idx="572">
                  <c:v>21.247357398470481</c:v>
                </c:pt>
                <c:pt idx="573">
                  <c:v>21.447937753027627</c:v>
                </c:pt>
                <c:pt idx="574">
                  <c:v>21.548227930306201</c:v>
                </c:pt>
                <c:pt idx="575">
                  <c:v>21.447937753027627</c:v>
                </c:pt>
                <c:pt idx="576">
                  <c:v>21.347647575749058</c:v>
                </c:pt>
                <c:pt idx="577">
                  <c:v>21.447937753027627</c:v>
                </c:pt>
                <c:pt idx="578">
                  <c:v>21.548227930306201</c:v>
                </c:pt>
                <c:pt idx="579">
                  <c:v>21.748808284863347</c:v>
                </c:pt>
                <c:pt idx="580">
                  <c:v>21.849098462141924</c:v>
                </c:pt>
                <c:pt idx="581">
                  <c:v>21.748808284863347</c:v>
                </c:pt>
                <c:pt idx="582">
                  <c:v>21.748808284863347</c:v>
                </c:pt>
                <c:pt idx="583">
                  <c:v>21.648518107584774</c:v>
                </c:pt>
                <c:pt idx="584">
                  <c:v>21.648518107584774</c:v>
                </c:pt>
                <c:pt idx="585">
                  <c:v>21.548227930306201</c:v>
                </c:pt>
                <c:pt idx="586">
                  <c:v>21.648518107584774</c:v>
                </c:pt>
                <c:pt idx="587">
                  <c:v>21.748808284863347</c:v>
                </c:pt>
                <c:pt idx="588">
                  <c:v>21.548227930306201</c:v>
                </c:pt>
                <c:pt idx="589">
                  <c:v>21.648518107584774</c:v>
                </c:pt>
                <c:pt idx="590">
                  <c:v>21.849098462141924</c:v>
                </c:pt>
                <c:pt idx="591">
                  <c:v>21.849098462141924</c:v>
                </c:pt>
                <c:pt idx="592">
                  <c:v>21.949388639420494</c:v>
                </c:pt>
                <c:pt idx="593">
                  <c:v>21.748808284863347</c:v>
                </c:pt>
                <c:pt idx="594">
                  <c:v>21.748808284863347</c:v>
                </c:pt>
                <c:pt idx="595">
                  <c:v>21.748808284863347</c:v>
                </c:pt>
                <c:pt idx="596">
                  <c:v>21.849098462141924</c:v>
                </c:pt>
                <c:pt idx="597">
                  <c:v>21.949388639420494</c:v>
                </c:pt>
                <c:pt idx="598">
                  <c:v>21.949388639420494</c:v>
                </c:pt>
                <c:pt idx="599">
                  <c:v>21.949388639420494</c:v>
                </c:pt>
                <c:pt idx="600">
                  <c:v>21.849098462141924</c:v>
                </c:pt>
                <c:pt idx="601">
                  <c:v>21.949388639420494</c:v>
                </c:pt>
                <c:pt idx="602">
                  <c:v>21.949388639420494</c:v>
                </c:pt>
                <c:pt idx="603">
                  <c:v>21.849098462141924</c:v>
                </c:pt>
                <c:pt idx="604">
                  <c:v>21.949388639420494</c:v>
                </c:pt>
                <c:pt idx="605">
                  <c:v>21.949388639420494</c:v>
                </c:pt>
                <c:pt idx="606">
                  <c:v>21.949388639420494</c:v>
                </c:pt>
                <c:pt idx="607">
                  <c:v>21.949388639420494</c:v>
                </c:pt>
                <c:pt idx="608">
                  <c:v>21.849098462141924</c:v>
                </c:pt>
                <c:pt idx="609">
                  <c:v>22.049678816699071</c:v>
                </c:pt>
                <c:pt idx="610">
                  <c:v>22.049678816699071</c:v>
                </c:pt>
                <c:pt idx="611">
                  <c:v>22.149968993977641</c:v>
                </c:pt>
                <c:pt idx="612">
                  <c:v>21.949388639420494</c:v>
                </c:pt>
                <c:pt idx="613">
                  <c:v>21.949388639420494</c:v>
                </c:pt>
                <c:pt idx="614">
                  <c:v>22.049678816699071</c:v>
                </c:pt>
                <c:pt idx="615">
                  <c:v>22.049678816699071</c:v>
                </c:pt>
                <c:pt idx="616">
                  <c:v>22.149968993977641</c:v>
                </c:pt>
                <c:pt idx="617">
                  <c:v>22.149968993977641</c:v>
                </c:pt>
                <c:pt idx="618">
                  <c:v>22.049678816699071</c:v>
                </c:pt>
                <c:pt idx="619">
                  <c:v>22.049678816699071</c:v>
                </c:pt>
                <c:pt idx="620">
                  <c:v>22.049678816699071</c:v>
                </c:pt>
                <c:pt idx="621">
                  <c:v>21.949388639420494</c:v>
                </c:pt>
                <c:pt idx="622">
                  <c:v>22.049678816699071</c:v>
                </c:pt>
                <c:pt idx="623">
                  <c:v>23.152870766763375</c:v>
                </c:pt>
                <c:pt idx="624">
                  <c:v>22.651419880370508</c:v>
                </c:pt>
                <c:pt idx="625">
                  <c:v>22.350549348534791</c:v>
                </c:pt>
                <c:pt idx="626">
                  <c:v>22.350549348534791</c:v>
                </c:pt>
                <c:pt idx="627">
                  <c:v>22.250259171256214</c:v>
                </c:pt>
                <c:pt idx="628">
                  <c:v>22.149968993977641</c:v>
                </c:pt>
                <c:pt idx="629">
                  <c:v>22.149968993977641</c:v>
                </c:pt>
                <c:pt idx="630">
                  <c:v>22.350549348534791</c:v>
                </c:pt>
                <c:pt idx="631">
                  <c:v>22.149968993977641</c:v>
                </c:pt>
                <c:pt idx="632">
                  <c:v>22.450839525813361</c:v>
                </c:pt>
                <c:pt idx="633">
                  <c:v>22.551129703091938</c:v>
                </c:pt>
                <c:pt idx="634">
                  <c:v>22.350549348534791</c:v>
                </c:pt>
                <c:pt idx="635">
                  <c:v>22.350549348534791</c:v>
                </c:pt>
                <c:pt idx="636">
                  <c:v>22.250259171256214</c:v>
                </c:pt>
                <c:pt idx="637">
                  <c:v>22.450839525813361</c:v>
                </c:pt>
                <c:pt idx="638">
                  <c:v>22.551129703091938</c:v>
                </c:pt>
                <c:pt idx="639">
                  <c:v>22.450839525813361</c:v>
                </c:pt>
                <c:pt idx="640">
                  <c:v>22.450839525813361</c:v>
                </c:pt>
                <c:pt idx="641">
                  <c:v>22.651419880370508</c:v>
                </c:pt>
                <c:pt idx="642">
                  <c:v>22.450839525813361</c:v>
                </c:pt>
                <c:pt idx="643">
                  <c:v>22.450839525813361</c:v>
                </c:pt>
                <c:pt idx="644">
                  <c:v>22.250259171256214</c:v>
                </c:pt>
                <c:pt idx="645">
                  <c:v>22.049678816699071</c:v>
                </c:pt>
                <c:pt idx="646">
                  <c:v>22.350549348534791</c:v>
                </c:pt>
                <c:pt idx="647">
                  <c:v>22.350549348534791</c:v>
                </c:pt>
                <c:pt idx="648">
                  <c:v>22.450839525813361</c:v>
                </c:pt>
                <c:pt idx="649">
                  <c:v>22.350549348534791</c:v>
                </c:pt>
                <c:pt idx="650">
                  <c:v>22.049678816699071</c:v>
                </c:pt>
                <c:pt idx="651">
                  <c:v>22.350549348534791</c:v>
                </c:pt>
                <c:pt idx="652">
                  <c:v>22.651419880370508</c:v>
                </c:pt>
                <c:pt idx="653">
                  <c:v>22.551129703091938</c:v>
                </c:pt>
                <c:pt idx="654">
                  <c:v>22.551129703091938</c:v>
                </c:pt>
                <c:pt idx="655">
                  <c:v>22.450839525813361</c:v>
                </c:pt>
                <c:pt idx="656">
                  <c:v>22.952290412206228</c:v>
                </c:pt>
                <c:pt idx="657">
                  <c:v>21.046777043913334</c:v>
                </c:pt>
                <c:pt idx="658">
                  <c:v>21.046777043913334</c:v>
                </c:pt>
                <c:pt idx="659">
                  <c:v>21.347647575749058</c:v>
                </c:pt>
                <c:pt idx="660">
                  <c:v>21.849098462141924</c:v>
                </c:pt>
                <c:pt idx="661">
                  <c:v>22.149968993977641</c:v>
                </c:pt>
                <c:pt idx="662">
                  <c:v>22.250259171256214</c:v>
                </c:pt>
                <c:pt idx="663">
                  <c:v>22.350549348534791</c:v>
                </c:pt>
                <c:pt idx="664">
                  <c:v>22.450839525813361</c:v>
                </c:pt>
                <c:pt idx="665">
                  <c:v>22.149968993977641</c:v>
                </c:pt>
                <c:pt idx="666">
                  <c:v>22.149968993977641</c:v>
                </c:pt>
                <c:pt idx="667">
                  <c:v>22.350549348534791</c:v>
                </c:pt>
                <c:pt idx="668">
                  <c:v>22.250259171256214</c:v>
                </c:pt>
                <c:pt idx="669">
                  <c:v>22.149968993977641</c:v>
                </c:pt>
                <c:pt idx="670">
                  <c:v>22.350549348534791</c:v>
                </c:pt>
                <c:pt idx="671">
                  <c:v>22.551129703091938</c:v>
                </c:pt>
                <c:pt idx="672">
                  <c:v>22.250259171256214</c:v>
                </c:pt>
                <c:pt idx="673">
                  <c:v>22.149968993977641</c:v>
                </c:pt>
                <c:pt idx="674">
                  <c:v>22.149968993977641</c:v>
                </c:pt>
                <c:pt idx="675">
                  <c:v>22.250259171256214</c:v>
                </c:pt>
                <c:pt idx="676">
                  <c:v>22.149968993977641</c:v>
                </c:pt>
                <c:pt idx="677">
                  <c:v>22.049678816699071</c:v>
                </c:pt>
                <c:pt idx="678">
                  <c:v>22.250259171256214</c:v>
                </c:pt>
                <c:pt idx="679">
                  <c:v>22.350549348534791</c:v>
                </c:pt>
                <c:pt idx="680">
                  <c:v>22.350549348534791</c:v>
                </c:pt>
                <c:pt idx="681">
                  <c:v>22.450839525813361</c:v>
                </c:pt>
                <c:pt idx="682">
                  <c:v>22.250259171256214</c:v>
                </c:pt>
                <c:pt idx="683">
                  <c:v>22.450839525813361</c:v>
                </c:pt>
                <c:pt idx="684">
                  <c:v>22.450839525813361</c:v>
                </c:pt>
                <c:pt idx="685">
                  <c:v>22.450839525813361</c:v>
                </c:pt>
                <c:pt idx="686">
                  <c:v>22.450839525813361</c:v>
                </c:pt>
                <c:pt idx="687">
                  <c:v>22.651419880370508</c:v>
                </c:pt>
                <c:pt idx="688">
                  <c:v>22.551129703091938</c:v>
                </c:pt>
                <c:pt idx="689">
                  <c:v>22.551129703091938</c:v>
                </c:pt>
                <c:pt idx="690">
                  <c:v>22.450839525813361</c:v>
                </c:pt>
                <c:pt idx="691">
                  <c:v>22.551129703091938</c:v>
                </c:pt>
                <c:pt idx="692">
                  <c:v>22.350549348534791</c:v>
                </c:pt>
                <c:pt idx="693">
                  <c:v>22.651419880370508</c:v>
                </c:pt>
                <c:pt idx="694">
                  <c:v>22.450839525813361</c:v>
                </c:pt>
                <c:pt idx="695">
                  <c:v>22.250259171256214</c:v>
                </c:pt>
                <c:pt idx="696">
                  <c:v>22.350549348534791</c:v>
                </c:pt>
                <c:pt idx="697">
                  <c:v>22.551129703091938</c:v>
                </c:pt>
                <c:pt idx="698">
                  <c:v>22.852000234927658</c:v>
                </c:pt>
                <c:pt idx="699">
                  <c:v>22.751710057649085</c:v>
                </c:pt>
                <c:pt idx="700">
                  <c:v>22.651419880370508</c:v>
                </c:pt>
                <c:pt idx="701">
                  <c:v>22.852000234927658</c:v>
                </c:pt>
                <c:pt idx="702">
                  <c:v>22.751710057649085</c:v>
                </c:pt>
                <c:pt idx="703">
                  <c:v>22.751710057649085</c:v>
                </c:pt>
                <c:pt idx="704">
                  <c:v>22.852000234927658</c:v>
                </c:pt>
                <c:pt idx="705">
                  <c:v>22.651419880370508</c:v>
                </c:pt>
                <c:pt idx="706">
                  <c:v>22.751710057649085</c:v>
                </c:pt>
                <c:pt idx="707">
                  <c:v>22.751710057649085</c:v>
                </c:pt>
                <c:pt idx="708">
                  <c:v>22.852000234927658</c:v>
                </c:pt>
                <c:pt idx="709">
                  <c:v>22.551129703091938</c:v>
                </c:pt>
                <c:pt idx="710">
                  <c:v>22.751710057649085</c:v>
                </c:pt>
                <c:pt idx="711">
                  <c:v>22.751710057649085</c:v>
                </c:pt>
                <c:pt idx="712">
                  <c:v>22.751710057649085</c:v>
                </c:pt>
                <c:pt idx="713">
                  <c:v>22.751710057649085</c:v>
                </c:pt>
                <c:pt idx="714">
                  <c:v>22.651419880370508</c:v>
                </c:pt>
                <c:pt idx="715">
                  <c:v>23.052580589484805</c:v>
                </c:pt>
                <c:pt idx="716">
                  <c:v>22.751710057649085</c:v>
                </c:pt>
                <c:pt idx="717">
                  <c:v>22.852000234927658</c:v>
                </c:pt>
                <c:pt idx="718">
                  <c:v>22.751710057649085</c:v>
                </c:pt>
                <c:pt idx="719">
                  <c:v>22.551129703091938</c:v>
                </c:pt>
                <c:pt idx="720">
                  <c:v>22.751710057649085</c:v>
                </c:pt>
              </c:numCache>
            </c:numRef>
          </c:yVal>
          <c:smooth val="1"/>
        </c:ser>
        <c:ser>
          <c:idx val="13"/>
          <c:order val="11"/>
          <c:spPr>
            <a:ln w="19050"/>
          </c:spPr>
          <c:marker>
            <c:symbol val="none"/>
          </c:marker>
          <c:xVal>
            <c:numRef>
              <c:f>Sheet2!$C$726:$C$1446</c:f>
              <c:numCache>
                <c:formatCode>General</c:formatCode>
                <c:ptCount val="721"/>
                <c:pt idx="0">
                  <c:v>41279.416666666701</c:v>
                </c:pt>
                <c:pt idx="1">
                  <c:v>41279.417361111096</c:v>
                </c:pt>
                <c:pt idx="2">
                  <c:v>41279.418055555601</c:v>
                </c:pt>
                <c:pt idx="3">
                  <c:v>41279.418749999997</c:v>
                </c:pt>
                <c:pt idx="4">
                  <c:v>41279.4194444444</c:v>
                </c:pt>
                <c:pt idx="5">
                  <c:v>41279.420138888898</c:v>
                </c:pt>
                <c:pt idx="6">
                  <c:v>41279.420833333301</c:v>
                </c:pt>
                <c:pt idx="7">
                  <c:v>41279.421527777798</c:v>
                </c:pt>
                <c:pt idx="8">
                  <c:v>41279.422222222202</c:v>
                </c:pt>
                <c:pt idx="9">
                  <c:v>41279.422916666699</c:v>
                </c:pt>
                <c:pt idx="10">
                  <c:v>41279.423611111102</c:v>
                </c:pt>
                <c:pt idx="11">
                  <c:v>41279.4243055556</c:v>
                </c:pt>
                <c:pt idx="12">
                  <c:v>41279.425000000003</c:v>
                </c:pt>
                <c:pt idx="13">
                  <c:v>41279.425694444399</c:v>
                </c:pt>
                <c:pt idx="14">
                  <c:v>41279.426388888904</c:v>
                </c:pt>
                <c:pt idx="15">
                  <c:v>41279.427083333299</c:v>
                </c:pt>
                <c:pt idx="16">
                  <c:v>41279.427777777797</c:v>
                </c:pt>
                <c:pt idx="17">
                  <c:v>41279.4284722222</c:v>
                </c:pt>
                <c:pt idx="18">
                  <c:v>41279.429166666698</c:v>
                </c:pt>
                <c:pt idx="19">
                  <c:v>41279.429861111101</c:v>
                </c:pt>
                <c:pt idx="20">
                  <c:v>41279.430555555598</c:v>
                </c:pt>
                <c:pt idx="21">
                  <c:v>41279.431250000001</c:v>
                </c:pt>
                <c:pt idx="22">
                  <c:v>41279.431944444397</c:v>
                </c:pt>
                <c:pt idx="23">
                  <c:v>41279.432638888902</c:v>
                </c:pt>
                <c:pt idx="24">
                  <c:v>41279.433333333298</c:v>
                </c:pt>
                <c:pt idx="25">
                  <c:v>41279.434027777803</c:v>
                </c:pt>
                <c:pt idx="26">
                  <c:v>41279.434722222199</c:v>
                </c:pt>
                <c:pt idx="27">
                  <c:v>41279.435416666704</c:v>
                </c:pt>
                <c:pt idx="28">
                  <c:v>41279.436111111099</c:v>
                </c:pt>
                <c:pt idx="29">
                  <c:v>41279.436805555597</c:v>
                </c:pt>
                <c:pt idx="30">
                  <c:v>41279.4375</c:v>
                </c:pt>
                <c:pt idx="31">
                  <c:v>41279.438194444403</c:v>
                </c:pt>
                <c:pt idx="32">
                  <c:v>41279.438888888901</c:v>
                </c:pt>
                <c:pt idx="33">
                  <c:v>41279.439583333296</c:v>
                </c:pt>
                <c:pt idx="34">
                  <c:v>41279.440277777801</c:v>
                </c:pt>
                <c:pt idx="35">
                  <c:v>41279.440972222197</c:v>
                </c:pt>
                <c:pt idx="36">
                  <c:v>41279.441666666702</c:v>
                </c:pt>
                <c:pt idx="37">
                  <c:v>41279.442361111098</c:v>
                </c:pt>
                <c:pt idx="38">
                  <c:v>41279.443055555603</c:v>
                </c:pt>
                <c:pt idx="39">
                  <c:v>41279.443749999999</c:v>
                </c:pt>
                <c:pt idx="40">
                  <c:v>41279.444444444402</c:v>
                </c:pt>
                <c:pt idx="41">
                  <c:v>41279.445138888899</c:v>
                </c:pt>
                <c:pt idx="42">
                  <c:v>41279.445833333302</c:v>
                </c:pt>
                <c:pt idx="43">
                  <c:v>41279.4465277778</c:v>
                </c:pt>
                <c:pt idx="44">
                  <c:v>41279.447222222203</c:v>
                </c:pt>
                <c:pt idx="45">
                  <c:v>41279.447916666701</c:v>
                </c:pt>
                <c:pt idx="46">
                  <c:v>41279.448611111096</c:v>
                </c:pt>
                <c:pt idx="47">
                  <c:v>41279.449305555601</c:v>
                </c:pt>
                <c:pt idx="48">
                  <c:v>41279.449999999997</c:v>
                </c:pt>
                <c:pt idx="49">
                  <c:v>41279.4506944444</c:v>
                </c:pt>
                <c:pt idx="50">
                  <c:v>41279.451388888898</c:v>
                </c:pt>
                <c:pt idx="51">
                  <c:v>41279.452083333301</c:v>
                </c:pt>
                <c:pt idx="52">
                  <c:v>41279.452777777798</c:v>
                </c:pt>
                <c:pt idx="53">
                  <c:v>41279.453472222202</c:v>
                </c:pt>
                <c:pt idx="54">
                  <c:v>41279.454166666699</c:v>
                </c:pt>
                <c:pt idx="55">
                  <c:v>41279.454861111102</c:v>
                </c:pt>
                <c:pt idx="56">
                  <c:v>41279.4555555556</c:v>
                </c:pt>
                <c:pt idx="57">
                  <c:v>41279.456250000003</c:v>
                </c:pt>
                <c:pt idx="58">
                  <c:v>41279.456944444399</c:v>
                </c:pt>
                <c:pt idx="59">
                  <c:v>41279.457638888904</c:v>
                </c:pt>
                <c:pt idx="60">
                  <c:v>41279.458333333299</c:v>
                </c:pt>
                <c:pt idx="61">
                  <c:v>41279.459027777797</c:v>
                </c:pt>
                <c:pt idx="62">
                  <c:v>41279.4597222222</c:v>
                </c:pt>
                <c:pt idx="63">
                  <c:v>41279.460416666698</c:v>
                </c:pt>
                <c:pt idx="64">
                  <c:v>41279.461111111101</c:v>
                </c:pt>
                <c:pt idx="65">
                  <c:v>41279.461805555598</c:v>
                </c:pt>
                <c:pt idx="66">
                  <c:v>41279.462500000001</c:v>
                </c:pt>
                <c:pt idx="67">
                  <c:v>41279.463194444397</c:v>
                </c:pt>
                <c:pt idx="68">
                  <c:v>41279.463888888902</c:v>
                </c:pt>
                <c:pt idx="69">
                  <c:v>41279.464583333298</c:v>
                </c:pt>
                <c:pt idx="70">
                  <c:v>41279.465277777803</c:v>
                </c:pt>
                <c:pt idx="71">
                  <c:v>41279.465972222199</c:v>
                </c:pt>
                <c:pt idx="72">
                  <c:v>41279.466666666704</c:v>
                </c:pt>
                <c:pt idx="73">
                  <c:v>41279.467361111099</c:v>
                </c:pt>
                <c:pt idx="74">
                  <c:v>41279.468055555597</c:v>
                </c:pt>
                <c:pt idx="75">
                  <c:v>41279.46875</c:v>
                </c:pt>
                <c:pt idx="76">
                  <c:v>41279.469444444403</c:v>
                </c:pt>
                <c:pt idx="77">
                  <c:v>41279.470138888901</c:v>
                </c:pt>
                <c:pt idx="78">
                  <c:v>41279.470833333296</c:v>
                </c:pt>
                <c:pt idx="79">
                  <c:v>41279.471527777801</c:v>
                </c:pt>
                <c:pt idx="80">
                  <c:v>41279.472222222197</c:v>
                </c:pt>
                <c:pt idx="81">
                  <c:v>41279.472916666702</c:v>
                </c:pt>
                <c:pt idx="82">
                  <c:v>41279.473611111098</c:v>
                </c:pt>
                <c:pt idx="83">
                  <c:v>41279.474305555603</c:v>
                </c:pt>
                <c:pt idx="84">
                  <c:v>41279.474999999999</c:v>
                </c:pt>
                <c:pt idx="85">
                  <c:v>41279.475694444402</c:v>
                </c:pt>
                <c:pt idx="86">
                  <c:v>41279.476388888899</c:v>
                </c:pt>
                <c:pt idx="87">
                  <c:v>41279.477083333302</c:v>
                </c:pt>
                <c:pt idx="88">
                  <c:v>41279.4777777778</c:v>
                </c:pt>
                <c:pt idx="89">
                  <c:v>41279.478472222203</c:v>
                </c:pt>
                <c:pt idx="90">
                  <c:v>41279.479166666701</c:v>
                </c:pt>
                <c:pt idx="91">
                  <c:v>41279.479861111096</c:v>
                </c:pt>
                <c:pt idx="92">
                  <c:v>41279.480555555601</c:v>
                </c:pt>
                <c:pt idx="93">
                  <c:v>41279.481249999997</c:v>
                </c:pt>
                <c:pt idx="94">
                  <c:v>41279.4819444444</c:v>
                </c:pt>
                <c:pt idx="95">
                  <c:v>41279.482638888898</c:v>
                </c:pt>
                <c:pt idx="96">
                  <c:v>41279.483333333301</c:v>
                </c:pt>
                <c:pt idx="97">
                  <c:v>41279.484027777798</c:v>
                </c:pt>
                <c:pt idx="98">
                  <c:v>41279.484722222202</c:v>
                </c:pt>
                <c:pt idx="99">
                  <c:v>41279.485416666699</c:v>
                </c:pt>
                <c:pt idx="100">
                  <c:v>41279.486111111102</c:v>
                </c:pt>
                <c:pt idx="101">
                  <c:v>41279.4868055556</c:v>
                </c:pt>
                <c:pt idx="102">
                  <c:v>41279.487500000003</c:v>
                </c:pt>
                <c:pt idx="103">
                  <c:v>41279.488194444399</c:v>
                </c:pt>
                <c:pt idx="104">
                  <c:v>41279.488888888904</c:v>
                </c:pt>
                <c:pt idx="105">
                  <c:v>41279.489583333299</c:v>
                </c:pt>
                <c:pt idx="106">
                  <c:v>41279.490277777797</c:v>
                </c:pt>
                <c:pt idx="107">
                  <c:v>41279.4909722222</c:v>
                </c:pt>
                <c:pt idx="108">
                  <c:v>41279.491666666698</c:v>
                </c:pt>
                <c:pt idx="109">
                  <c:v>41279.492361111101</c:v>
                </c:pt>
                <c:pt idx="110">
                  <c:v>41279.493055555598</c:v>
                </c:pt>
                <c:pt idx="111">
                  <c:v>41279.493750000001</c:v>
                </c:pt>
                <c:pt idx="112">
                  <c:v>41279.494444444397</c:v>
                </c:pt>
                <c:pt idx="113">
                  <c:v>41279.495138888902</c:v>
                </c:pt>
                <c:pt idx="114">
                  <c:v>41279.495833333298</c:v>
                </c:pt>
                <c:pt idx="115">
                  <c:v>41279.496527777803</c:v>
                </c:pt>
                <c:pt idx="116">
                  <c:v>41279.497222222199</c:v>
                </c:pt>
                <c:pt idx="117">
                  <c:v>41279.497916666704</c:v>
                </c:pt>
                <c:pt idx="118">
                  <c:v>41279.498611111099</c:v>
                </c:pt>
                <c:pt idx="119">
                  <c:v>41279.499305555597</c:v>
                </c:pt>
                <c:pt idx="120">
                  <c:v>41279.5</c:v>
                </c:pt>
                <c:pt idx="121">
                  <c:v>41279.500694444403</c:v>
                </c:pt>
                <c:pt idx="122">
                  <c:v>41279.501388888901</c:v>
                </c:pt>
                <c:pt idx="123">
                  <c:v>41279.502083333296</c:v>
                </c:pt>
                <c:pt idx="124">
                  <c:v>41279.502777777801</c:v>
                </c:pt>
                <c:pt idx="125">
                  <c:v>41279.503472222197</c:v>
                </c:pt>
                <c:pt idx="126">
                  <c:v>41279.504166666702</c:v>
                </c:pt>
                <c:pt idx="127">
                  <c:v>41279.504861111098</c:v>
                </c:pt>
                <c:pt idx="128">
                  <c:v>41279.505555555603</c:v>
                </c:pt>
                <c:pt idx="129">
                  <c:v>41279.506249999999</c:v>
                </c:pt>
                <c:pt idx="130">
                  <c:v>41279.506944444402</c:v>
                </c:pt>
                <c:pt idx="131">
                  <c:v>41279.507638888899</c:v>
                </c:pt>
                <c:pt idx="132">
                  <c:v>41279.508333333302</c:v>
                </c:pt>
                <c:pt idx="133">
                  <c:v>41279.5090277778</c:v>
                </c:pt>
                <c:pt idx="134">
                  <c:v>41279.509722222203</c:v>
                </c:pt>
                <c:pt idx="135">
                  <c:v>41279.510416666701</c:v>
                </c:pt>
                <c:pt idx="136">
                  <c:v>41279.511111111096</c:v>
                </c:pt>
                <c:pt idx="137">
                  <c:v>41279.511805555601</c:v>
                </c:pt>
                <c:pt idx="138">
                  <c:v>41279.512499999997</c:v>
                </c:pt>
                <c:pt idx="139">
                  <c:v>41279.5131944444</c:v>
                </c:pt>
                <c:pt idx="140">
                  <c:v>41279.513888888898</c:v>
                </c:pt>
                <c:pt idx="141">
                  <c:v>41279.514583333301</c:v>
                </c:pt>
                <c:pt idx="142">
                  <c:v>41279.515277777798</c:v>
                </c:pt>
                <c:pt idx="143">
                  <c:v>41279.515972222202</c:v>
                </c:pt>
                <c:pt idx="144">
                  <c:v>41279.516666666699</c:v>
                </c:pt>
                <c:pt idx="145">
                  <c:v>41279.517361111102</c:v>
                </c:pt>
                <c:pt idx="146">
                  <c:v>41279.5180555556</c:v>
                </c:pt>
                <c:pt idx="147">
                  <c:v>41279.518750000003</c:v>
                </c:pt>
                <c:pt idx="148">
                  <c:v>41279.519444444399</c:v>
                </c:pt>
                <c:pt idx="149">
                  <c:v>41279.520138888904</c:v>
                </c:pt>
                <c:pt idx="150">
                  <c:v>41279.520833333299</c:v>
                </c:pt>
                <c:pt idx="151">
                  <c:v>41279.521527777797</c:v>
                </c:pt>
                <c:pt idx="152">
                  <c:v>41279.5222222222</c:v>
                </c:pt>
                <c:pt idx="153">
                  <c:v>41279.522916666698</c:v>
                </c:pt>
                <c:pt idx="154">
                  <c:v>41279.523611111101</c:v>
                </c:pt>
                <c:pt idx="155">
                  <c:v>41279.524305555598</c:v>
                </c:pt>
                <c:pt idx="156">
                  <c:v>41279.525000000001</c:v>
                </c:pt>
                <c:pt idx="157">
                  <c:v>41279.525694444397</c:v>
                </c:pt>
                <c:pt idx="158">
                  <c:v>41279.526388888902</c:v>
                </c:pt>
                <c:pt idx="159">
                  <c:v>41279.527083333298</c:v>
                </c:pt>
                <c:pt idx="160">
                  <c:v>41279.527777777803</c:v>
                </c:pt>
                <c:pt idx="161">
                  <c:v>41279.528472222199</c:v>
                </c:pt>
                <c:pt idx="162">
                  <c:v>41279.529166666704</c:v>
                </c:pt>
                <c:pt idx="163">
                  <c:v>41279.529861111099</c:v>
                </c:pt>
                <c:pt idx="164">
                  <c:v>41279.530555555597</c:v>
                </c:pt>
                <c:pt idx="165">
                  <c:v>41279.53125</c:v>
                </c:pt>
                <c:pt idx="166">
                  <c:v>41279.531944444403</c:v>
                </c:pt>
                <c:pt idx="167">
                  <c:v>41279.532638888901</c:v>
                </c:pt>
                <c:pt idx="168">
                  <c:v>41279.533333333296</c:v>
                </c:pt>
                <c:pt idx="169">
                  <c:v>41279.534027777801</c:v>
                </c:pt>
                <c:pt idx="170">
                  <c:v>41279.534722222197</c:v>
                </c:pt>
                <c:pt idx="171">
                  <c:v>41279.535416666702</c:v>
                </c:pt>
                <c:pt idx="172">
                  <c:v>41279.536111111098</c:v>
                </c:pt>
                <c:pt idx="173">
                  <c:v>41279.536805555603</c:v>
                </c:pt>
                <c:pt idx="174">
                  <c:v>41279.537499999999</c:v>
                </c:pt>
                <c:pt idx="175">
                  <c:v>41279.538194444402</c:v>
                </c:pt>
                <c:pt idx="176">
                  <c:v>41279.538888888899</c:v>
                </c:pt>
                <c:pt idx="177">
                  <c:v>41279.539583333302</c:v>
                </c:pt>
                <c:pt idx="178">
                  <c:v>41279.5402777778</c:v>
                </c:pt>
                <c:pt idx="179">
                  <c:v>41279.540972222203</c:v>
                </c:pt>
                <c:pt idx="180">
                  <c:v>41279.541666666701</c:v>
                </c:pt>
                <c:pt idx="181">
                  <c:v>41279.542361111096</c:v>
                </c:pt>
                <c:pt idx="182">
                  <c:v>41279.543055555601</c:v>
                </c:pt>
                <c:pt idx="183">
                  <c:v>41279.543749999997</c:v>
                </c:pt>
                <c:pt idx="184">
                  <c:v>41279.5444444444</c:v>
                </c:pt>
                <c:pt idx="185">
                  <c:v>41279.545138888898</c:v>
                </c:pt>
                <c:pt idx="186">
                  <c:v>41279.545833333301</c:v>
                </c:pt>
                <c:pt idx="187">
                  <c:v>41279.546527777798</c:v>
                </c:pt>
                <c:pt idx="188">
                  <c:v>41279.547222222202</c:v>
                </c:pt>
                <c:pt idx="189">
                  <c:v>41279.547916666699</c:v>
                </c:pt>
                <c:pt idx="190">
                  <c:v>41279.548611111102</c:v>
                </c:pt>
                <c:pt idx="191">
                  <c:v>41279.5493055556</c:v>
                </c:pt>
                <c:pt idx="192">
                  <c:v>41279.550000000003</c:v>
                </c:pt>
                <c:pt idx="193">
                  <c:v>41279.550694444399</c:v>
                </c:pt>
                <c:pt idx="194">
                  <c:v>41279.551388888904</c:v>
                </c:pt>
                <c:pt idx="195">
                  <c:v>41279.552083333299</c:v>
                </c:pt>
                <c:pt idx="196">
                  <c:v>41279.552777777797</c:v>
                </c:pt>
                <c:pt idx="197">
                  <c:v>41279.5534722222</c:v>
                </c:pt>
                <c:pt idx="198">
                  <c:v>41279.554166666698</c:v>
                </c:pt>
                <c:pt idx="199">
                  <c:v>41279.554861111101</c:v>
                </c:pt>
                <c:pt idx="200">
                  <c:v>41279.555555555598</c:v>
                </c:pt>
                <c:pt idx="201">
                  <c:v>41279.556250000001</c:v>
                </c:pt>
                <c:pt idx="202">
                  <c:v>41279.556944444397</c:v>
                </c:pt>
                <c:pt idx="203">
                  <c:v>41279.557638888902</c:v>
                </c:pt>
                <c:pt idx="204">
                  <c:v>41279.558333333298</c:v>
                </c:pt>
                <c:pt idx="205">
                  <c:v>41279.559027777803</c:v>
                </c:pt>
                <c:pt idx="206">
                  <c:v>41279.559722222199</c:v>
                </c:pt>
                <c:pt idx="207">
                  <c:v>41279.560416666704</c:v>
                </c:pt>
                <c:pt idx="208">
                  <c:v>41279.561111111099</c:v>
                </c:pt>
                <c:pt idx="209">
                  <c:v>41279.561805555597</c:v>
                </c:pt>
                <c:pt idx="210">
                  <c:v>41279.5625</c:v>
                </c:pt>
                <c:pt idx="211">
                  <c:v>41279.563194444403</c:v>
                </c:pt>
                <c:pt idx="212">
                  <c:v>41279.563888888901</c:v>
                </c:pt>
                <c:pt idx="213">
                  <c:v>41279.564583333296</c:v>
                </c:pt>
                <c:pt idx="214">
                  <c:v>41279.565277777801</c:v>
                </c:pt>
                <c:pt idx="215">
                  <c:v>41279.565972222197</c:v>
                </c:pt>
                <c:pt idx="216">
                  <c:v>41279.566666666702</c:v>
                </c:pt>
                <c:pt idx="217">
                  <c:v>41279.567361111098</c:v>
                </c:pt>
                <c:pt idx="218">
                  <c:v>41279.568055555603</c:v>
                </c:pt>
                <c:pt idx="219">
                  <c:v>41279.568749999999</c:v>
                </c:pt>
                <c:pt idx="220">
                  <c:v>41279.569444444402</c:v>
                </c:pt>
                <c:pt idx="221">
                  <c:v>41279.570138888899</c:v>
                </c:pt>
                <c:pt idx="222">
                  <c:v>41279.570833333302</c:v>
                </c:pt>
                <c:pt idx="223">
                  <c:v>41279.5715277778</c:v>
                </c:pt>
                <c:pt idx="224">
                  <c:v>41279.572222222203</c:v>
                </c:pt>
                <c:pt idx="225">
                  <c:v>41279.572916666701</c:v>
                </c:pt>
                <c:pt idx="226">
                  <c:v>41279.573611111096</c:v>
                </c:pt>
                <c:pt idx="227">
                  <c:v>41279.574305555601</c:v>
                </c:pt>
                <c:pt idx="228">
                  <c:v>41279.574999999997</c:v>
                </c:pt>
                <c:pt idx="229">
                  <c:v>41279.5756944444</c:v>
                </c:pt>
                <c:pt idx="230">
                  <c:v>41279.576388888898</c:v>
                </c:pt>
                <c:pt idx="231">
                  <c:v>41279.577083333301</c:v>
                </c:pt>
                <c:pt idx="232">
                  <c:v>41279.577777777798</c:v>
                </c:pt>
                <c:pt idx="233">
                  <c:v>41279.578472222202</c:v>
                </c:pt>
                <c:pt idx="234">
                  <c:v>41279.579166666699</c:v>
                </c:pt>
                <c:pt idx="235">
                  <c:v>41279.579861111102</c:v>
                </c:pt>
                <c:pt idx="236">
                  <c:v>41279.5805555556</c:v>
                </c:pt>
                <c:pt idx="237">
                  <c:v>41279.581250000003</c:v>
                </c:pt>
                <c:pt idx="238">
                  <c:v>41279.581944444399</c:v>
                </c:pt>
                <c:pt idx="239">
                  <c:v>41279.582638888904</c:v>
                </c:pt>
                <c:pt idx="240">
                  <c:v>41279.583333333299</c:v>
                </c:pt>
                <c:pt idx="241">
                  <c:v>41279.584027777797</c:v>
                </c:pt>
                <c:pt idx="242">
                  <c:v>41279.5847222222</c:v>
                </c:pt>
                <c:pt idx="243">
                  <c:v>41279.585416666698</c:v>
                </c:pt>
                <c:pt idx="244">
                  <c:v>41279.586111111101</c:v>
                </c:pt>
                <c:pt idx="245">
                  <c:v>41279.586805555598</c:v>
                </c:pt>
                <c:pt idx="246">
                  <c:v>41279.587500000001</c:v>
                </c:pt>
                <c:pt idx="247">
                  <c:v>41279.588194444397</c:v>
                </c:pt>
                <c:pt idx="248">
                  <c:v>41279.588888888902</c:v>
                </c:pt>
                <c:pt idx="249">
                  <c:v>41279.589583333298</c:v>
                </c:pt>
                <c:pt idx="250">
                  <c:v>41279.590277777803</c:v>
                </c:pt>
                <c:pt idx="251">
                  <c:v>41279.590972222199</c:v>
                </c:pt>
                <c:pt idx="252">
                  <c:v>41279.591666666704</c:v>
                </c:pt>
                <c:pt idx="253">
                  <c:v>41279.592361111099</c:v>
                </c:pt>
                <c:pt idx="254">
                  <c:v>41279.593055555597</c:v>
                </c:pt>
                <c:pt idx="255">
                  <c:v>41279.59375</c:v>
                </c:pt>
                <c:pt idx="256">
                  <c:v>41279.594444444403</c:v>
                </c:pt>
                <c:pt idx="257">
                  <c:v>41279.595138888901</c:v>
                </c:pt>
                <c:pt idx="258">
                  <c:v>41279.595833333296</c:v>
                </c:pt>
                <c:pt idx="259">
                  <c:v>41279.596527777801</c:v>
                </c:pt>
                <c:pt idx="260">
                  <c:v>41279.597222222197</c:v>
                </c:pt>
                <c:pt idx="261">
                  <c:v>41279.597916666702</c:v>
                </c:pt>
                <c:pt idx="262">
                  <c:v>41279.598611111098</c:v>
                </c:pt>
                <c:pt idx="263">
                  <c:v>41279.599305555603</c:v>
                </c:pt>
                <c:pt idx="264">
                  <c:v>41279.599999999999</c:v>
                </c:pt>
                <c:pt idx="265">
                  <c:v>41279.600694444402</c:v>
                </c:pt>
                <c:pt idx="266">
                  <c:v>41279.601388888899</c:v>
                </c:pt>
                <c:pt idx="267">
                  <c:v>41279.602083333302</c:v>
                </c:pt>
                <c:pt idx="268">
                  <c:v>41279.6027777778</c:v>
                </c:pt>
                <c:pt idx="269">
                  <c:v>41279.603472222203</c:v>
                </c:pt>
                <c:pt idx="270">
                  <c:v>41279.604166666701</c:v>
                </c:pt>
                <c:pt idx="271">
                  <c:v>41279.604861111096</c:v>
                </c:pt>
                <c:pt idx="272">
                  <c:v>41279.605555555601</c:v>
                </c:pt>
                <c:pt idx="273">
                  <c:v>41279.606249999997</c:v>
                </c:pt>
                <c:pt idx="274">
                  <c:v>41279.6069444444</c:v>
                </c:pt>
                <c:pt idx="275">
                  <c:v>41279.607638888898</c:v>
                </c:pt>
                <c:pt idx="276">
                  <c:v>41279.608333333301</c:v>
                </c:pt>
                <c:pt idx="277">
                  <c:v>41279.609027777798</c:v>
                </c:pt>
                <c:pt idx="278">
                  <c:v>41279.609722222202</c:v>
                </c:pt>
                <c:pt idx="279">
                  <c:v>41279.610416666699</c:v>
                </c:pt>
                <c:pt idx="280">
                  <c:v>41279.611111111102</c:v>
                </c:pt>
                <c:pt idx="281">
                  <c:v>41279.6118055556</c:v>
                </c:pt>
                <c:pt idx="282">
                  <c:v>41279.612500000003</c:v>
                </c:pt>
                <c:pt idx="283">
                  <c:v>41279.613194444399</c:v>
                </c:pt>
                <c:pt idx="284">
                  <c:v>41279.613888888904</c:v>
                </c:pt>
                <c:pt idx="285">
                  <c:v>41279.614583333299</c:v>
                </c:pt>
                <c:pt idx="286">
                  <c:v>41279.615277777797</c:v>
                </c:pt>
                <c:pt idx="287">
                  <c:v>41279.6159722222</c:v>
                </c:pt>
                <c:pt idx="288">
                  <c:v>41279.616666666698</c:v>
                </c:pt>
                <c:pt idx="289">
                  <c:v>41279.617361111101</c:v>
                </c:pt>
                <c:pt idx="290">
                  <c:v>41279.618055555598</c:v>
                </c:pt>
                <c:pt idx="291">
                  <c:v>41279.618750000001</c:v>
                </c:pt>
                <c:pt idx="292">
                  <c:v>41279.619444444397</c:v>
                </c:pt>
                <c:pt idx="293">
                  <c:v>41279.620138888902</c:v>
                </c:pt>
                <c:pt idx="294">
                  <c:v>41279.620833333298</c:v>
                </c:pt>
                <c:pt idx="295">
                  <c:v>41279.621527777803</c:v>
                </c:pt>
                <c:pt idx="296">
                  <c:v>41279.622222222199</c:v>
                </c:pt>
                <c:pt idx="297">
                  <c:v>41279.622916666704</c:v>
                </c:pt>
                <c:pt idx="298">
                  <c:v>41279.623611111099</c:v>
                </c:pt>
                <c:pt idx="299">
                  <c:v>41279.624305555597</c:v>
                </c:pt>
                <c:pt idx="300">
                  <c:v>41279.625</c:v>
                </c:pt>
                <c:pt idx="301">
                  <c:v>41279.625694444403</c:v>
                </c:pt>
                <c:pt idx="302">
                  <c:v>41279.626388888901</c:v>
                </c:pt>
                <c:pt idx="303">
                  <c:v>41279.627083333296</c:v>
                </c:pt>
                <c:pt idx="304">
                  <c:v>41279.627777777801</c:v>
                </c:pt>
                <c:pt idx="305">
                  <c:v>41279.628472222197</c:v>
                </c:pt>
                <c:pt idx="306">
                  <c:v>41279.629166666702</c:v>
                </c:pt>
                <c:pt idx="307">
                  <c:v>41279.629861111098</c:v>
                </c:pt>
                <c:pt idx="308">
                  <c:v>41279.630555555603</c:v>
                </c:pt>
                <c:pt idx="309">
                  <c:v>41279.631249999999</c:v>
                </c:pt>
                <c:pt idx="310">
                  <c:v>41279.631944444402</c:v>
                </c:pt>
                <c:pt idx="311">
                  <c:v>41279.632638888899</c:v>
                </c:pt>
                <c:pt idx="312">
                  <c:v>41279.633333333302</c:v>
                </c:pt>
                <c:pt idx="313">
                  <c:v>41279.6340277778</c:v>
                </c:pt>
                <c:pt idx="314">
                  <c:v>41279.634722222203</c:v>
                </c:pt>
                <c:pt idx="315">
                  <c:v>41279.635416666701</c:v>
                </c:pt>
                <c:pt idx="316">
                  <c:v>41279.636111111096</c:v>
                </c:pt>
                <c:pt idx="317">
                  <c:v>41279.636805555601</c:v>
                </c:pt>
                <c:pt idx="318">
                  <c:v>41279.637499999997</c:v>
                </c:pt>
                <c:pt idx="319">
                  <c:v>41279.6381944444</c:v>
                </c:pt>
                <c:pt idx="320">
                  <c:v>41279.638888888898</c:v>
                </c:pt>
                <c:pt idx="321">
                  <c:v>41279.639583333301</c:v>
                </c:pt>
                <c:pt idx="322">
                  <c:v>41279.640277777798</c:v>
                </c:pt>
                <c:pt idx="323">
                  <c:v>41279.640972222202</c:v>
                </c:pt>
                <c:pt idx="324">
                  <c:v>41279.641666666699</c:v>
                </c:pt>
                <c:pt idx="325">
                  <c:v>41279.642361111102</c:v>
                </c:pt>
                <c:pt idx="326">
                  <c:v>41279.6430555556</c:v>
                </c:pt>
                <c:pt idx="327">
                  <c:v>41279.643750000003</c:v>
                </c:pt>
                <c:pt idx="328">
                  <c:v>41279.644444444399</c:v>
                </c:pt>
                <c:pt idx="329">
                  <c:v>41279.645138888904</c:v>
                </c:pt>
                <c:pt idx="330">
                  <c:v>41279.645833333299</c:v>
                </c:pt>
                <c:pt idx="331">
                  <c:v>41279.646527777797</c:v>
                </c:pt>
                <c:pt idx="332">
                  <c:v>41279.6472222222</c:v>
                </c:pt>
                <c:pt idx="333">
                  <c:v>41279.647916666698</c:v>
                </c:pt>
                <c:pt idx="334">
                  <c:v>41279.648611111101</c:v>
                </c:pt>
                <c:pt idx="335">
                  <c:v>41279.649305555598</c:v>
                </c:pt>
                <c:pt idx="336">
                  <c:v>41279.65</c:v>
                </c:pt>
                <c:pt idx="337">
                  <c:v>41279.650694444397</c:v>
                </c:pt>
                <c:pt idx="338">
                  <c:v>41279.651388888902</c:v>
                </c:pt>
                <c:pt idx="339">
                  <c:v>41279.652083333298</c:v>
                </c:pt>
                <c:pt idx="340">
                  <c:v>41279.652777777803</c:v>
                </c:pt>
                <c:pt idx="341">
                  <c:v>41279.653472222199</c:v>
                </c:pt>
                <c:pt idx="342">
                  <c:v>41279.654166666704</c:v>
                </c:pt>
                <c:pt idx="343">
                  <c:v>41279.654861111099</c:v>
                </c:pt>
                <c:pt idx="344">
                  <c:v>41279.655555555597</c:v>
                </c:pt>
                <c:pt idx="345">
                  <c:v>41279.65625</c:v>
                </c:pt>
                <c:pt idx="346">
                  <c:v>41279.656944444403</c:v>
                </c:pt>
                <c:pt idx="347">
                  <c:v>41279.657638888901</c:v>
                </c:pt>
                <c:pt idx="348">
                  <c:v>41279.658333333296</c:v>
                </c:pt>
                <c:pt idx="349">
                  <c:v>41279.659027777801</c:v>
                </c:pt>
                <c:pt idx="350">
                  <c:v>41279.659722222197</c:v>
                </c:pt>
                <c:pt idx="351">
                  <c:v>41279.660416666702</c:v>
                </c:pt>
                <c:pt idx="352">
                  <c:v>41279.661111111098</c:v>
                </c:pt>
                <c:pt idx="353">
                  <c:v>41279.661805555603</c:v>
                </c:pt>
                <c:pt idx="354">
                  <c:v>41279.662499999999</c:v>
                </c:pt>
                <c:pt idx="355">
                  <c:v>41279.663194444402</c:v>
                </c:pt>
                <c:pt idx="356">
                  <c:v>41279.663888888899</c:v>
                </c:pt>
                <c:pt idx="357">
                  <c:v>41279.664583333302</c:v>
                </c:pt>
                <c:pt idx="358">
                  <c:v>41279.6652777778</c:v>
                </c:pt>
                <c:pt idx="359">
                  <c:v>41279.665972222203</c:v>
                </c:pt>
                <c:pt idx="360">
                  <c:v>41279.666666666701</c:v>
                </c:pt>
                <c:pt idx="361">
                  <c:v>41279.667361111096</c:v>
                </c:pt>
                <c:pt idx="362">
                  <c:v>41279.668055555601</c:v>
                </c:pt>
                <c:pt idx="363">
                  <c:v>41279.668749999997</c:v>
                </c:pt>
                <c:pt idx="364">
                  <c:v>41279.6694444444</c:v>
                </c:pt>
                <c:pt idx="365">
                  <c:v>41279.670138888898</c:v>
                </c:pt>
                <c:pt idx="366">
                  <c:v>41279.670833333301</c:v>
                </c:pt>
                <c:pt idx="367">
                  <c:v>41279.671527777798</c:v>
                </c:pt>
                <c:pt idx="368">
                  <c:v>41279.672222222202</c:v>
                </c:pt>
                <c:pt idx="369">
                  <c:v>41279.672916666699</c:v>
                </c:pt>
                <c:pt idx="370">
                  <c:v>41279.673611111102</c:v>
                </c:pt>
                <c:pt idx="371">
                  <c:v>41279.6743055556</c:v>
                </c:pt>
                <c:pt idx="372">
                  <c:v>41279.675000000003</c:v>
                </c:pt>
                <c:pt idx="373">
                  <c:v>41279.675694444399</c:v>
                </c:pt>
                <c:pt idx="374">
                  <c:v>41279.676388888904</c:v>
                </c:pt>
                <c:pt idx="375">
                  <c:v>41279.677083333299</c:v>
                </c:pt>
                <c:pt idx="376">
                  <c:v>41279.677777777797</c:v>
                </c:pt>
                <c:pt idx="377">
                  <c:v>41279.6784722222</c:v>
                </c:pt>
                <c:pt idx="378">
                  <c:v>41279.679166666698</c:v>
                </c:pt>
                <c:pt idx="379">
                  <c:v>41279.679861111101</c:v>
                </c:pt>
                <c:pt idx="380">
                  <c:v>41279.680555555598</c:v>
                </c:pt>
                <c:pt idx="381">
                  <c:v>41279.681250000001</c:v>
                </c:pt>
                <c:pt idx="382">
                  <c:v>41279.681944444397</c:v>
                </c:pt>
                <c:pt idx="383">
                  <c:v>41279.682638888902</c:v>
                </c:pt>
                <c:pt idx="384">
                  <c:v>41279.683333333298</c:v>
                </c:pt>
                <c:pt idx="385">
                  <c:v>41279.684027777803</c:v>
                </c:pt>
                <c:pt idx="386">
                  <c:v>41279.684722222199</c:v>
                </c:pt>
                <c:pt idx="387">
                  <c:v>41279.685416666704</c:v>
                </c:pt>
                <c:pt idx="388">
                  <c:v>41279.686111111099</c:v>
                </c:pt>
                <c:pt idx="389">
                  <c:v>41279.686805555597</c:v>
                </c:pt>
                <c:pt idx="390">
                  <c:v>41279.6875</c:v>
                </c:pt>
                <c:pt idx="391">
                  <c:v>41279.688194444403</c:v>
                </c:pt>
                <c:pt idx="392">
                  <c:v>41279.688888888901</c:v>
                </c:pt>
                <c:pt idx="393">
                  <c:v>41279.689583333296</c:v>
                </c:pt>
                <c:pt idx="394">
                  <c:v>41279.690277777801</c:v>
                </c:pt>
                <c:pt idx="395">
                  <c:v>41279.690972222197</c:v>
                </c:pt>
                <c:pt idx="396">
                  <c:v>41279.691666666702</c:v>
                </c:pt>
                <c:pt idx="397">
                  <c:v>41279.692361111098</c:v>
                </c:pt>
                <c:pt idx="398">
                  <c:v>41279.693055555603</c:v>
                </c:pt>
                <c:pt idx="399">
                  <c:v>41279.693749999999</c:v>
                </c:pt>
                <c:pt idx="400">
                  <c:v>41279.694444444402</c:v>
                </c:pt>
                <c:pt idx="401">
                  <c:v>41279.695138888899</c:v>
                </c:pt>
                <c:pt idx="402">
                  <c:v>41279.695833333302</c:v>
                </c:pt>
                <c:pt idx="403">
                  <c:v>41279.6965277778</c:v>
                </c:pt>
                <c:pt idx="404">
                  <c:v>41279.697222222203</c:v>
                </c:pt>
                <c:pt idx="405">
                  <c:v>41279.697916666701</c:v>
                </c:pt>
                <c:pt idx="406">
                  <c:v>41279.698611111096</c:v>
                </c:pt>
                <c:pt idx="407">
                  <c:v>41279.699305555601</c:v>
                </c:pt>
                <c:pt idx="408">
                  <c:v>41279.699999999997</c:v>
                </c:pt>
                <c:pt idx="409">
                  <c:v>41279.7006944444</c:v>
                </c:pt>
                <c:pt idx="410">
                  <c:v>41279.701388888898</c:v>
                </c:pt>
                <c:pt idx="411">
                  <c:v>41279.702083333301</c:v>
                </c:pt>
                <c:pt idx="412">
                  <c:v>41279.702777777798</c:v>
                </c:pt>
                <c:pt idx="413">
                  <c:v>41279.703472222202</c:v>
                </c:pt>
                <c:pt idx="414">
                  <c:v>41279.704166666699</c:v>
                </c:pt>
                <c:pt idx="415">
                  <c:v>41279.704861111102</c:v>
                </c:pt>
                <c:pt idx="416">
                  <c:v>41279.7055555556</c:v>
                </c:pt>
                <c:pt idx="417">
                  <c:v>41279.706250000003</c:v>
                </c:pt>
                <c:pt idx="418">
                  <c:v>41279.706944444399</c:v>
                </c:pt>
                <c:pt idx="419">
                  <c:v>41279.707638888904</c:v>
                </c:pt>
                <c:pt idx="420">
                  <c:v>41279.708333333299</c:v>
                </c:pt>
                <c:pt idx="421">
                  <c:v>41279.709027777797</c:v>
                </c:pt>
                <c:pt idx="422">
                  <c:v>41279.7097222222</c:v>
                </c:pt>
                <c:pt idx="423">
                  <c:v>41279.710416666698</c:v>
                </c:pt>
                <c:pt idx="424">
                  <c:v>41279.711111111101</c:v>
                </c:pt>
                <c:pt idx="425">
                  <c:v>41279.711805555598</c:v>
                </c:pt>
                <c:pt idx="426">
                  <c:v>41279.712500000001</c:v>
                </c:pt>
                <c:pt idx="427">
                  <c:v>41279.713194444397</c:v>
                </c:pt>
                <c:pt idx="428">
                  <c:v>41279.713888888902</c:v>
                </c:pt>
                <c:pt idx="429">
                  <c:v>41279.714583333298</c:v>
                </c:pt>
                <c:pt idx="430">
                  <c:v>41279.715277777803</c:v>
                </c:pt>
                <c:pt idx="431">
                  <c:v>41279.715972222199</c:v>
                </c:pt>
                <c:pt idx="432">
                  <c:v>41279.716666666704</c:v>
                </c:pt>
                <c:pt idx="433">
                  <c:v>41279.717361111099</c:v>
                </c:pt>
                <c:pt idx="434">
                  <c:v>41279.718055555597</c:v>
                </c:pt>
                <c:pt idx="435">
                  <c:v>41279.71875</c:v>
                </c:pt>
                <c:pt idx="436">
                  <c:v>41279.719444444403</c:v>
                </c:pt>
                <c:pt idx="437">
                  <c:v>41279.720138888901</c:v>
                </c:pt>
                <c:pt idx="438">
                  <c:v>41279.720833333296</c:v>
                </c:pt>
                <c:pt idx="439">
                  <c:v>41279.721527777801</c:v>
                </c:pt>
                <c:pt idx="440">
                  <c:v>41279.722222222197</c:v>
                </c:pt>
                <c:pt idx="441">
                  <c:v>41279.722916666702</c:v>
                </c:pt>
                <c:pt idx="442">
                  <c:v>41279.723611111098</c:v>
                </c:pt>
                <c:pt idx="443">
                  <c:v>41279.724305555603</c:v>
                </c:pt>
                <c:pt idx="444">
                  <c:v>41279.724999999999</c:v>
                </c:pt>
                <c:pt idx="445">
                  <c:v>41279.725694444402</c:v>
                </c:pt>
                <c:pt idx="446">
                  <c:v>41279.726388888899</c:v>
                </c:pt>
                <c:pt idx="447">
                  <c:v>41279.727083333302</c:v>
                </c:pt>
                <c:pt idx="448">
                  <c:v>41279.7277777778</c:v>
                </c:pt>
                <c:pt idx="449">
                  <c:v>41279.728472222203</c:v>
                </c:pt>
                <c:pt idx="450">
                  <c:v>41279.729166666701</c:v>
                </c:pt>
                <c:pt idx="451">
                  <c:v>41279.729861111096</c:v>
                </c:pt>
                <c:pt idx="452">
                  <c:v>41279.730555555601</c:v>
                </c:pt>
                <c:pt idx="453">
                  <c:v>41279.731249999997</c:v>
                </c:pt>
                <c:pt idx="454">
                  <c:v>41279.7319444444</c:v>
                </c:pt>
                <c:pt idx="455">
                  <c:v>41279.732638888898</c:v>
                </c:pt>
                <c:pt idx="456">
                  <c:v>41279.733333333301</c:v>
                </c:pt>
                <c:pt idx="457">
                  <c:v>41279.734027777798</c:v>
                </c:pt>
                <c:pt idx="458">
                  <c:v>41279.734722222202</c:v>
                </c:pt>
                <c:pt idx="459">
                  <c:v>41279.735416666699</c:v>
                </c:pt>
                <c:pt idx="460">
                  <c:v>41279.736111111102</c:v>
                </c:pt>
                <c:pt idx="461">
                  <c:v>41279.7368055556</c:v>
                </c:pt>
                <c:pt idx="462">
                  <c:v>41279.737500000003</c:v>
                </c:pt>
                <c:pt idx="463">
                  <c:v>41279.738194444399</c:v>
                </c:pt>
                <c:pt idx="464">
                  <c:v>41279.738888888904</c:v>
                </c:pt>
                <c:pt idx="465">
                  <c:v>41279.739583333299</c:v>
                </c:pt>
                <c:pt idx="466">
                  <c:v>41279.740277777797</c:v>
                </c:pt>
                <c:pt idx="467">
                  <c:v>41279.7409722222</c:v>
                </c:pt>
                <c:pt idx="468">
                  <c:v>41279.741666666698</c:v>
                </c:pt>
                <c:pt idx="469">
                  <c:v>41279.742361111101</c:v>
                </c:pt>
                <c:pt idx="470">
                  <c:v>41279.743055555598</c:v>
                </c:pt>
                <c:pt idx="471">
                  <c:v>41279.743750000001</c:v>
                </c:pt>
                <c:pt idx="472">
                  <c:v>41279.744444444397</c:v>
                </c:pt>
                <c:pt idx="473">
                  <c:v>41279.745138888902</c:v>
                </c:pt>
                <c:pt idx="474">
                  <c:v>41279.745833333298</c:v>
                </c:pt>
                <c:pt idx="475">
                  <c:v>41279.746527777803</c:v>
                </c:pt>
                <c:pt idx="476">
                  <c:v>41279.747222222199</c:v>
                </c:pt>
                <c:pt idx="477">
                  <c:v>41279.747916666704</c:v>
                </c:pt>
                <c:pt idx="478">
                  <c:v>41279.748611111099</c:v>
                </c:pt>
                <c:pt idx="479">
                  <c:v>41279.749305555597</c:v>
                </c:pt>
                <c:pt idx="480">
                  <c:v>41279.75</c:v>
                </c:pt>
                <c:pt idx="481">
                  <c:v>41279.750694444403</c:v>
                </c:pt>
                <c:pt idx="482">
                  <c:v>41279.751388888901</c:v>
                </c:pt>
                <c:pt idx="483">
                  <c:v>41279.752083333296</c:v>
                </c:pt>
                <c:pt idx="484">
                  <c:v>41279.752777777801</c:v>
                </c:pt>
                <c:pt idx="485">
                  <c:v>41279.753472222197</c:v>
                </c:pt>
                <c:pt idx="486">
                  <c:v>41279.754166666702</c:v>
                </c:pt>
                <c:pt idx="487">
                  <c:v>41279.754861111098</c:v>
                </c:pt>
                <c:pt idx="488">
                  <c:v>41279.755555555603</c:v>
                </c:pt>
                <c:pt idx="489">
                  <c:v>41279.756249999999</c:v>
                </c:pt>
                <c:pt idx="490">
                  <c:v>41279.756944444402</c:v>
                </c:pt>
                <c:pt idx="491">
                  <c:v>41279.757638888899</c:v>
                </c:pt>
                <c:pt idx="492">
                  <c:v>41279.758333333302</c:v>
                </c:pt>
                <c:pt idx="493">
                  <c:v>41279.7590277778</c:v>
                </c:pt>
                <c:pt idx="494">
                  <c:v>41279.759722222203</c:v>
                </c:pt>
                <c:pt idx="495">
                  <c:v>41279.760416666701</c:v>
                </c:pt>
                <c:pt idx="496">
                  <c:v>41279.761111111096</c:v>
                </c:pt>
                <c:pt idx="497">
                  <c:v>41279.761805555601</c:v>
                </c:pt>
                <c:pt idx="498">
                  <c:v>41279.762499999997</c:v>
                </c:pt>
                <c:pt idx="499">
                  <c:v>41279.7631944444</c:v>
                </c:pt>
                <c:pt idx="500">
                  <c:v>41279.763888888898</c:v>
                </c:pt>
                <c:pt idx="501">
                  <c:v>41279.764583333301</c:v>
                </c:pt>
                <c:pt idx="502">
                  <c:v>41279.765277777798</c:v>
                </c:pt>
                <c:pt idx="503">
                  <c:v>41279.765972222202</c:v>
                </c:pt>
                <c:pt idx="504">
                  <c:v>41279.766666666699</c:v>
                </c:pt>
                <c:pt idx="505">
                  <c:v>41279.767361111102</c:v>
                </c:pt>
                <c:pt idx="506">
                  <c:v>41279.7680555556</c:v>
                </c:pt>
                <c:pt idx="507">
                  <c:v>41279.768750000003</c:v>
                </c:pt>
                <c:pt idx="508">
                  <c:v>41279.769444444399</c:v>
                </c:pt>
                <c:pt idx="509">
                  <c:v>41279.770138888904</c:v>
                </c:pt>
                <c:pt idx="510">
                  <c:v>41279.770833333299</c:v>
                </c:pt>
                <c:pt idx="511">
                  <c:v>41279.771527777797</c:v>
                </c:pt>
                <c:pt idx="512">
                  <c:v>41279.7722222222</c:v>
                </c:pt>
                <c:pt idx="513">
                  <c:v>41279.772916666698</c:v>
                </c:pt>
                <c:pt idx="514">
                  <c:v>41279.773611111101</c:v>
                </c:pt>
                <c:pt idx="515">
                  <c:v>41279.774305555598</c:v>
                </c:pt>
                <c:pt idx="516">
                  <c:v>41279.775000000001</c:v>
                </c:pt>
                <c:pt idx="517">
                  <c:v>41279.775694444397</c:v>
                </c:pt>
                <c:pt idx="518">
                  <c:v>41279.776388888902</c:v>
                </c:pt>
                <c:pt idx="519">
                  <c:v>41279.777083333298</c:v>
                </c:pt>
                <c:pt idx="520">
                  <c:v>41279.777777777803</c:v>
                </c:pt>
                <c:pt idx="521">
                  <c:v>41279.778472222199</c:v>
                </c:pt>
                <c:pt idx="522">
                  <c:v>41279.779166666704</c:v>
                </c:pt>
                <c:pt idx="523">
                  <c:v>41279.779861111099</c:v>
                </c:pt>
                <c:pt idx="524">
                  <c:v>41279.780555555597</c:v>
                </c:pt>
                <c:pt idx="525">
                  <c:v>41279.78125</c:v>
                </c:pt>
                <c:pt idx="526">
                  <c:v>41279.781944444403</c:v>
                </c:pt>
                <c:pt idx="527">
                  <c:v>41279.782638888901</c:v>
                </c:pt>
                <c:pt idx="528">
                  <c:v>41279.783333333296</c:v>
                </c:pt>
                <c:pt idx="529">
                  <c:v>41279.784027777801</c:v>
                </c:pt>
                <c:pt idx="530">
                  <c:v>41279.784722222197</c:v>
                </c:pt>
                <c:pt idx="531">
                  <c:v>41279.785416666702</c:v>
                </c:pt>
                <c:pt idx="532">
                  <c:v>41279.786111111098</c:v>
                </c:pt>
                <c:pt idx="533">
                  <c:v>41279.786805555603</c:v>
                </c:pt>
                <c:pt idx="534">
                  <c:v>41279.787499999999</c:v>
                </c:pt>
                <c:pt idx="535">
                  <c:v>41279.788194444402</c:v>
                </c:pt>
                <c:pt idx="536">
                  <c:v>41279.788888888899</c:v>
                </c:pt>
                <c:pt idx="537">
                  <c:v>41279.789583333302</c:v>
                </c:pt>
                <c:pt idx="538">
                  <c:v>41279.7902777778</c:v>
                </c:pt>
                <c:pt idx="539">
                  <c:v>41279.790972222203</c:v>
                </c:pt>
                <c:pt idx="540">
                  <c:v>41279.791666666701</c:v>
                </c:pt>
                <c:pt idx="541">
                  <c:v>41279.792361111096</c:v>
                </c:pt>
                <c:pt idx="542">
                  <c:v>41279.793055555601</c:v>
                </c:pt>
                <c:pt idx="543">
                  <c:v>41279.793749999997</c:v>
                </c:pt>
                <c:pt idx="544">
                  <c:v>41279.7944444444</c:v>
                </c:pt>
                <c:pt idx="545">
                  <c:v>41279.795138888898</c:v>
                </c:pt>
                <c:pt idx="546">
                  <c:v>41279.795833333301</c:v>
                </c:pt>
                <c:pt idx="547">
                  <c:v>41279.796527777798</c:v>
                </c:pt>
                <c:pt idx="548">
                  <c:v>41279.797222222202</c:v>
                </c:pt>
                <c:pt idx="549">
                  <c:v>41279.797916666699</c:v>
                </c:pt>
                <c:pt idx="550">
                  <c:v>41279.798611111102</c:v>
                </c:pt>
                <c:pt idx="551">
                  <c:v>41279.7993055556</c:v>
                </c:pt>
                <c:pt idx="552">
                  <c:v>41279.800000000003</c:v>
                </c:pt>
                <c:pt idx="553">
                  <c:v>41279.800694444399</c:v>
                </c:pt>
                <c:pt idx="554">
                  <c:v>41279.801388888904</c:v>
                </c:pt>
                <c:pt idx="555">
                  <c:v>41279.802083333299</c:v>
                </c:pt>
                <c:pt idx="556">
                  <c:v>41279.802777777797</c:v>
                </c:pt>
                <c:pt idx="557">
                  <c:v>41279.8034722222</c:v>
                </c:pt>
                <c:pt idx="558">
                  <c:v>41279.804166666698</c:v>
                </c:pt>
                <c:pt idx="559">
                  <c:v>41279.804861111101</c:v>
                </c:pt>
                <c:pt idx="560">
                  <c:v>41279.805555555598</c:v>
                </c:pt>
                <c:pt idx="561">
                  <c:v>41279.806250000001</c:v>
                </c:pt>
                <c:pt idx="562">
                  <c:v>41279.806944444397</c:v>
                </c:pt>
                <c:pt idx="563">
                  <c:v>41279.807638888902</c:v>
                </c:pt>
                <c:pt idx="564">
                  <c:v>41279.808333333298</c:v>
                </c:pt>
                <c:pt idx="565">
                  <c:v>41279.809027777803</c:v>
                </c:pt>
                <c:pt idx="566">
                  <c:v>41279.809722222199</c:v>
                </c:pt>
                <c:pt idx="567">
                  <c:v>41279.810416666704</c:v>
                </c:pt>
                <c:pt idx="568">
                  <c:v>41279.811111111099</c:v>
                </c:pt>
                <c:pt idx="569">
                  <c:v>41279.811805555597</c:v>
                </c:pt>
                <c:pt idx="570">
                  <c:v>41279.8125</c:v>
                </c:pt>
                <c:pt idx="571">
                  <c:v>41279.813194444403</c:v>
                </c:pt>
                <c:pt idx="572">
                  <c:v>41279.813888888901</c:v>
                </c:pt>
                <c:pt idx="573">
                  <c:v>41279.814583333296</c:v>
                </c:pt>
                <c:pt idx="574">
                  <c:v>41279.815277777801</c:v>
                </c:pt>
                <c:pt idx="575">
                  <c:v>41279.815972222197</c:v>
                </c:pt>
                <c:pt idx="576">
                  <c:v>41279.816666666702</c:v>
                </c:pt>
                <c:pt idx="577">
                  <c:v>41279.817361111098</c:v>
                </c:pt>
                <c:pt idx="578">
                  <c:v>41279.818055555603</c:v>
                </c:pt>
                <c:pt idx="579">
                  <c:v>41279.818749999999</c:v>
                </c:pt>
                <c:pt idx="580">
                  <c:v>41279.819444444402</c:v>
                </c:pt>
                <c:pt idx="581">
                  <c:v>41279.820138888899</c:v>
                </c:pt>
                <c:pt idx="582">
                  <c:v>41279.820833333302</c:v>
                </c:pt>
                <c:pt idx="583">
                  <c:v>41279.8215277778</c:v>
                </c:pt>
                <c:pt idx="584">
                  <c:v>41279.822222222203</c:v>
                </c:pt>
                <c:pt idx="585">
                  <c:v>41279.822916666701</c:v>
                </c:pt>
                <c:pt idx="586">
                  <c:v>41279.823611111096</c:v>
                </c:pt>
                <c:pt idx="587">
                  <c:v>41279.824305555601</c:v>
                </c:pt>
                <c:pt idx="588">
                  <c:v>41279.824999999997</c:v>
                </c:pt>
                <c:pt idx="589">
                  <c:v>41279.8256944444</c:v>
                </c:pt>
                <c:pt idx="590">
                  <c:v>41279.826388888898</c:v>
                </c:pt>
                <c:pt idx="591">
                  <c:v>41279.827083333301</c:v>
                </c:pt>
                <c:pt idx="592">
                  <c:v>41279.827777777798</c:v>
                </c:pt>
                <c:pt idx="593">
                  <c:v>41279.828472222202</c:v>
                </c:pt>
                <c:pt idx="594">
                  <c:v>41279.829166666699</c:v>
                </c:pt>
                <c:pt idx="595">
                  <c:v>41279.829861111102</c:v>
                </c:pt>
                <c:pt idx="596">
                  <c:v>41279.8305555556</c:v>
                </c:pt>
                <c:pt idx="597">
                  <c:v>41279.831250000003</c:v>
                </c:pt>
                <c:pt idx="598">
                  <c:v>41279.831944444399</c:v>
                </c:pt>
                <c:pt idx="599">
                  <c:v>41279.832638888904</c:v>
                </c:pt>
                <c:pt idx="600">
                  <c:v>41279.833333333299</c:v>
                </c:pt>
                <c:pt idx="601">
                  <c:v>41279.834027777797</c:v>
                </c:pt>
                <c:pt idx="602">
                  <c:v>41279.8347222222</c:v>
                </c:pt>
                <c:pt idx="603">
                  <c:v>41279.835416666698</c:v>
                </c:pt>
                <c:pt idx="604">
                  <c:v>41279.836111111101</c:v>
                </c:pt>
                <c:pt idx="605">
                  <c:v>41279.836805555598</c:v>
                </c:pt>
                <c:pt idx="606">
                  <c:v>41279.837500000001</c:v>
                </c:pt>
                <c:pt idx="607">
                  <c:v>41279.838194444397</c:v>
                </c:pt>
                <c:pt idx="608">
                  <c:v>41279.838888888902</c:v>
                </c:pt>
                <c:pt idx="609">
                  <c:v>41279.839583333298</c:v>
                </c:pt>
                <c:pt idx="610">
                  <c:v>41279.840277777803</c:v>
                </c:pt>
                <c:pt idx="611">
                  <c:v>41279.840972222199</c:v>
                </c:pt>
                <c:pt idx="612">
                  <c:v>41279.841666666704</c:v>
                </c:pt>
                <c:pt idx="613">
                  <c:v>41279.842361111099</c:v>
                </c:pt>
                <c:pt idx="614">
                  <c:v>41279.843055555597</c:v>
                </c:pt>
                <c:pt idx="615">
                  <c:v>41279.84375</c:v>
                </c:pt>
                <c:pt idx="616">
                  <c:v>41279.844444444403</c:v>
                </c:pt>
                <c:pt idx="617">
                  <c:v>41279.845138888901</c:v>
                </c:pt>
                <c:pt idx="618">
                  <c:v>41279.845833333296</c:v>
                </c:pt>
                <c:pt idx="619">
                  <c:v>41279.846527777801</c:v>
                </c:pt>
                <c:pt idx="620">
                  <c:v>41279.847222222197</c:v>
                </c:pt>
                <c:pt idx="621">
                  <c:v>41279.847916666702</c:v>
                </c:pt>
                <c:pt idx="622">
                  <c:v>41279.848611111098</c:v>
                </c:pt>
                <c:pt idx="623">
                  <c:v>41279.849305555603</c:v>
                </c:pt>
                <c:pt idx="624">
                  <c:v>41279.85</c:v>
                </c:pt>
                <c:pt idx="625">
                  <c:v>41279.850694444402</c:v>
                </c:pt>
                <c:pt idx="626">
                  <c:v>41279.851388888899</c:v>
                </c:pt>
                <c:pt idx="627">
                  <c:v>41279.852083333302</c:v>
                </c:pt>
                <c:pt idx="628">
                  <c:v>41279.8527777778</c:v>
                </c:pt>
                <c:pt idx="629">
                  <c:v>41279.853472222203</c:v>
                </c:pt>
                <c:pt idx="630">
                  <c:v>41279.854166666701</c:v>
                </c:pt>
                <c:pt idx="631">
                  <c:v>41279.854861111096</c:v>
                </c:pt>
                <c:pt idx="632">
                  <c:v>41279.855555555601</c:v>
                </c:pt>
                <c:pt idx="633">
                  <c:v>41279.856249999997</c:v>
                </c:pt>
                <c:pt idx="634">
                  <c:v>41279.8569444444</c:v>
                </c:pt>
                <c:pt idx="635">
                  <c:v>41279.857638888898</c:v>
                </c:pt>
                <c:pt idx="636">
                  <c:v>41279.858333333301</c:v>
                </c:pt>
                <c:pt idx="637">
                  <c:v>41279.859027777798</c:v>
                </c:pt>
                <c:pt idx="638">
                  <c:v>41279.859722222202</c:v>
                </c:pt>
                <c:pt idx="639">
                  <c:v>41279.860416666699</c:v>
                </c:pt>
                <c:pt idx="640">
                  <c:v>41279.861111111102</c:v>
                </c:pt>
                <c:pt idx="641">
                  <c:v>41279.8618055556</c:v>
                </c:pt>
                <c:pt idx="642">
                  <c:v>41279.862500000003</c:v>
                </c:pt>
                <c:pt idx="643">
                  <c:v>41279.863194444399</c:v>
                </c:pt>
                <c:pt idx="644">
                  <c:v>41279.863888888904</c:v>
                </c:pt>
                <c:pt idx="645">
                  <c:v>41279.864583333299</c:v>
                </c:pt>
                <c:pt idx="646">
                  <c:v>41279.865277777797</c:v>
                </c:pt>
                <c:pt idx="647">
                  <c:v>41279.8659722222</c:v>
                </c:pt>
                <c:pt idx="648">
                  <c:v>41279.866666666698</c:v>
                </c:pt>
                <c:pt idx="649">
                  <c:v>41279.867361111101</c:v>
                </c:pt>
                <c:pt idx="650">
                  <c:v>41279.868055555598</c:v>
                </c:pt>
                <c:pt idx="651">
                  <c:v>41279.868750000001</c:v>
                </c:pt>
                <c:pt idx="652">
                  <c:v>41279.869444444397</c:v>
                </c:pt>
                <c:pt idx="653">
                  <c:v>41279.870138888902</c:v>
                </c:pt>
                <c:pt idx="654">
                  <c:v>41279.870833333298</c:v>
                </c:pt>
                <c:pt idx="655">
                  <c:v>41279.871527777803</c:v>
                </c:pt>
                <c:pt idx="656">
                  <c:v>41279.872222222199</c:v>
                </c:pt>
                <c:pt idx="657">
                  <c:v>41279.872916666704</c:v>
                </c:pt>
                <c:pt idx="658">
                  <c:v>41279.873611111099</c:v>
                </c:pt>
                <c:pt idx="659">
                  <c:v>41279.874305555597</c:v>
                </c:pt>
                <c:pt idx="660">
                  <c:v>41279.875</c:v>
                </c:pt>
                <c:pt idx="661">
                  <c:v>41279.875694444403</c:v>
                </c:pt>
                <c:pt idx="662">
                  <c:v>41279.876388888901</c:v>
                </c:pt>
                <c:pt idx="663">
                  <c:v>41279.877083333296</c:v>
                </c:pt>
                <c:pt idx="664">
                  <c:v>41279.877777777801</c:v>
                </c:pt>
                <c:pt idx="665">
                  <c:v>41279.878472222197</c:v>
                </c:pt>
                <c:pt idx="666">
                  <c:v>41279.879166666702</c:v>
                </c:pt>
                <c:pt idx="667">
                  <c:v>41279.879861111098</c:v>
                </c:pt>
                <c:pt idx="668">
                  <c:v>41279.880555555603</c:v>
                </c:pt>
                <c:pt idx="669">
                  <c:v>41279.881249999999</c:v>
                </c:pt>
                <c:pt idx="670">
                  <c:v>41279.881944444402</c:v>
                </c:pt>
                <c:pt idx="671">
                  <c:v>41279.882638888899</c:v>
                </c:pt>
                <c:pt idx="672">
                  <c:v>41279.883333333302</c:v>
                </c:pt>
                <c:pt idx="673">
                  <c:v>41279.8840277778</c:v>
                </c:pt>
                <c:pt idx="674">
                  <c:v>41279.884722222203</c:v>
                </c:pt>
                <c:pt idx="675">
                  <c:v>41279.885416666701</c:v>
                </c:pt>
                <c:pt idx="676">
                  <c:v>41279.886111111096</c:v>
                </c:pt>
                <c:pt idx="677">
                  <c:v>41279.886805555601</c:v>
                </c:pt>
                <c:pt idx="678">
                  <c:v>41279.887499999997</c:v>
                </c:pt>
                <c:pt idx="679">
                  <c:v>41279.8881944444</c:v>
                </c:pt>
                <c:pt idx="680">
                  <c:v>41279.888888888898</c:v>
                </c:pt>
                <c:pt idx="681">
                  <c:v>41279.889583333301</c:v>
                </c:pt>
                <c:pt idx="682">
                  <c:v>41279.890277777798</c:v>
                </c:pt>
                <c:pt idx="683">
                  <c:v>41279.890972222202</c:v>
                </c:pt>
                <c:pt idx="684">
                  <c:v>41279.891666666699</c:v>
                </c:pt>
                <c:pt idx="685">
                  <c:v>41279.892361111102</c:v>
                </c:pt>
                <c:pt idx="686">
                  <c:v>41279.8930555556</c:v>
                </c:pt>
                <c:pt idx="687">
                  <c:v>41279.893750000003</c:v>
                </c:pt>
                <c:pt idx="688">
                  <c:v>41279.894444444399</c:v>
                </c:pt>
                <c:pt idx="689">
                  <c:v>41279.895138888904</c:v>
                </c:pt>
                <c:pt idx="690">
                  <c:v>41279.895833333299</c:v>
                </c:pt>
                <c:pt idx="691">
                  <c:v>41279.896527777797</c:v>
                </c:pt>
                <c:pt idx="692">
                  <c:v>41279.8972222222</c:v>
                </c:pt>
                <c:pt idx="693">
                  <c:v>41279.897916666698</c:v>
                </c:pt>
                <c:pt idx="694">
                  <c:v>41279.898611111101</c:v>
                </c:pt>
                <c:pt idx="695">
                  <c:v>41279.899305555598</c:v>
                </c:pt>
                <c:pt idx="696">
                  <c:v>41279.9</c:v>
                </c:pt>
                <c:pt idx="697">
                  <c:v>41279.900694444397</c:v>
                </c:pt>
                <c:pt idx="698">
                  <c:v>41279.901388888902</c:v>
                </c:pt>
                <c:pt idx="699">
                  <c:v>41279.902083333298</c:v>
                </c:pt>
                <c:pt idx="700">
                  <c:v>41279.902777777803</c:v>
                </c:pt>
                <c:pt idx="701">
                  <c:v>41279.903472222199</c:v>
                </c:pt>
                <c:pt idx="702">
                  <c:v>41279.904166666704</c:v>
                </c:pt>
                <c:pt idx="703">
                  <c:v>41279.904861111099</c:v>
                </c:pt>
                <c:pt idx="704">
                  <c:v>41279.905555555597</c:v>
                </c:pt>
                <c:pt idx="705">
                  <c:v>41279.90625</c:v>
                </c:pt>
                <c:pt idx="706">
                  <c:v>41279.906944444403</c:v>
                </c:pt>
                <c:pt idx="707">
                  <c:v>41279.907638888901</c:v>
                </c:pt>
                <c:pt idx="708">
                  <c:v>41279.908333333296</c:v>
                </c:pt>
                <c:pt idx="709">
                  <c:v>41279.909027777801</c:v>
                </c:pt>
                <c:pt idx="710">
                  <c:v>41279.909722222197</c:v>
                </c:pt>
                <c:pt idx="711">
                  <c:v>41279.910416666702</c:v>
                </c:pt>
                <c:pt idx="712">
                  <c:v>41279.911111111098</c:v>
                </c:pt>
                <c:pt idx="713">
                  <c:v>41279.911805555603</c:v>
                </c:pt>
                <c:pt idx="714">
                  <c:v>41279.912499999999</c:v>
                </c:pt>
                <c:pt idx="715">
                  <c:v>41279.913194444402</c:v>
                </c:pt>
                <c:pt idx="716">
                  <c:v>41279.913888888899</c:v>
                </c:pt>
                <c:pt idx="717">
                  <c:v>41279.914583333302</c:v>
                </c:pt>
                <c:pt idx="718">
                  <c:v>41279.9152777778</c:v>
                </c:pt>
                <c:pt idx="719">
                  <c:v>41279.915972222203</c:v>
                </c:pt>
                <c:pt idx="720">
                  <c:v>41279.916666666701</c:v>
                </c:pt>
              </c:numCache>
            </c:numRef>
          </c:xVal>
          <c:yVal>
            <c:numRef>
              <c:f>Sheet2!$K$726:$K$1446</c:f>
              <c:numCache>
                <c:formatCode>0.0_ </c:formatCode>
                <c:ptCount val="721"/>
                <c:pt idx="0">
                  <c:v>2.244921030767046</c:v>
                </c:pt>
                <c:pt idx="1">
                  <c:v>2.4456076993851279</c:v>
                </c:pt>
                <c:pt idx="2">
                  <c:v>2.4456076993851279</c:v>
                </c:pt>
                <c:pt idx="3">
                  <c:v>2.4456076993851279</c:v>
                </c:pt>
                <c:pt idx="4">
                  <c:v>2.4456076993851279</c:v>
                </c:pt>
                <c:pt idx="5">
                  <c:v>2.3452643650760869</c:v>
                </c:pt>
                <c:pt idx="6">
                  <c:v>2.3452643650760869</c:v>
                </c:pt>
                <c:pt idx="7">
                  <c:v>2.3452643650760869</c:v>
                </c:pt>
                <c:pt idx="8">
                  <c:v>2.3452643650760869</c:v>
                </c:pt>
                <c:pt idx="9">
                  <c:v>2.244921030767046</c:v>
                </c:pt>
                <c:pt idx="10">
                  <c:v>2.244921030767046</c:v>
                </c:pt>
                <c:pt idx="11">
                  <c:v>2.3452643650760869</c:v>
                </c:pt>
                <c:pt idx="12">
                  <c:v>2.3452643650760869</c:v>
                </c:pt>
                <c:pt idx="13">
                  <c:v>2.4456076993851279</c:v>
                </c:pt>
                <c:pt idx="14">
                  <c:v>2.4456076993851279</c:v>
                </c:pt>
                <c:pt idx="15">
                  <c:v>2.3452643650760869</c:v>
                </c:pt>
                <c:pt idx="16">
                  <c:v>2.244921030767046</c:v>
                </c:pt>
                <c:pt idx="17">
                  <c:v>2.244921030767046</c:v>
                </c:pt>
                <c:pt idx="18">
                  <c:v>2.4456076993851279</c:v>
                </c:pt>
                <c:pt idx="19">
                  <c:v>2.3452643650760869</c:v>
                </c:pt>
                <c:pt idx="20">
                  <c:v>2.3452643650760869</c:v>
                </c:pt>
                <c:pt idx="21">
                  <c:v>2.244921030767046</c:v>
                </c:pt>
                <c:pt idx="22">
                  <c:v>2.244921030767046</c:v>
                </c:pt>
                <c:pt idx="23">
                  <c:v>2.244921030767046</c:v>
                </c:pt>
                <c:pt idx="24">
                  <c:v>2.244921030767046</c:v>
                </c:pt>
                <c:pt idx="25">
                  <c:v>2.3452643650760869</c:v>
                </c:pt>
                <c:pt idx="26">
                  <c:v>2.3452643650760869</c:v>
                </c:pt>
                <c:pt idx="27">
                  <c:v>2.3452643650760869</c:v>
                </c:pt>
                <c:pt idx="28">
                  <c:v>2.3452643650760869</c:v>
                </c:pt>
                <c:pt idx="29">
                  <c:v>2.3452643650760869</c:v>
                </c:pt>
                <c:pt idx="30">
                  <c:v>2.4456076993851279</c:v>
                </c:pt>
                <c:pt idx="31">
                  <c:v>2.4456076993851279</c:v>
                </c:pt>
                <c:pt idx="32">
                  <c:v>2.6462943680032094</c:v>
                </c:pt>
                <c:pt idx="33">
                  <c:v>2.6462943680032094</c:v>
                </c:pt>
                <c:pt idx="34">
                  <c:v>2.4456076993851279</c:v>
                </c:pt>
                <c:pt idx="35">
                  <c:v>3.2483543738574543</c:v>
                </c:pt>
                <c:pt idx="36">
                  <c:v>3.2483543738574543</c:v>
                </c:pt>
                <c:pt idx="37">
                  <c:v>3.0476677052393724</c:v>
                </c:pt>
                <c:pt idx="38">
                  <c:v>3.2483543738574543</c:v>
                </c:pt>
                <c:pt idx="39">
                  <c:v>3.0476677052393724</c:v>
                </c:pt>
                <c:pt idx="40">
                  <c:v>3.3486977081664953</c:v>
                </c:pt>
                <c:pt idx="41">
                  <c:v>3.4490410424755362</c:v>
                </c:pt>
                <c:pt idx="42">
                  <c:v>3.3486977081664953</c:v>
                </c:pt>
                <c:pt idx="43">
                  <c:v>3.0476677052393724</c:v>
                </c:pt>
                <c:pt idx="44">
                  <c:v>3.3486977081664953</c:v>
                </c:pt>
                <c:pt idx="45">
                  <c:v>3.3486977081664953</c:v>
                </c:pt>
                <c:pt idx="46">
                  <c:v>3.1480110395484133</c:v>
                </c:pt>
                <c:pt idx="47">
                  <c:v>2.9473243709303318</c:v>
                </c:pt>
                <c:pt idx="48">
                  <c:v>3.0476677052393724</c:v>
                </c:pt>
                <c:pt idx="49">
                  <c:v>2.8469810366212909</c:v>
                </c:pt>
                <c:pt idx="50">
                  <c:v>2.8469810366212909</c:v>
                </c:pt>
                <c:pt idx="51">
                  <c:v>2.7466377023122499</c:v>
                </c:pt>
                <c:pt idx="52">
                  <c:v>3.0476677052393724</c:v>
                </c:pt>
                <c:pt idx="53">
                  <c:v>2.9473243709303318</c:v>
                </c:pt>
                <c:pt idx="54">
                  <c:v>3.2483543738574543</c:v>
                </c:pt>
                <c:pt idx="55">
                  <c:v>3.1480110395484133</c:v>
                </c:pt>
                <c:pt idx="56">
                  <c:v>3.0476677052393724</c:v>
                </c:pt>
                <c:pt idx="57">
                  <c:v>3.3486977081664953</c:v>
                </c:pt>
                <c:pt idx="58">
                  <c:v>3.2483543738574543</c:v>
                </c:pt>
                <c:pt idx="59">
                  <c:v>3.2483543738574543</c:v>
                </c:pt>
                <c:pt idx="60">
                  <c:v>3.4490410424755362</c:v>
                </c:pt>
                <c:pt idx="61">
                  <c:v>3.1480110395484133</c:v>
                </c:pt>
                <c:pt idx="62">
                  <c:v>3.2483543738574543</c:v>
                </c:pt>
                <c:pt idx="63">
                  <c:v>3.2483543738574543</c:v>
                </c:pt>
                <c:pt idx="64">
                  <c:v>3.2483543738574543</c:v>
                </c:pt>
                <c:pt idx="65">
                  <c:v>3.2483543738574543</c:v>
                </c:pt>
                <c:pt idx="66">
                  <c:v>3.2483543738574543</c:v>
                </c:pt>
                <c:pt idx="67">
                  <c:v>3.3486977081664953</c:v>
                </c:pt>
                <c:pt idx="68">
                  <c:v>3.2483543738574543</c:v>
                </c:pt>
                <c:pt idx="69">
                  <c:v>3.1480110395484133</c:v>
                </c:pt>
                <c:pt idx="70">
                  <c:v>3.1480110395484133</c:v>
                </c:pt>
                <c:pt idx="71">
                  <c:v>3.1480110395484133</c:v>
                </c:pt>
                <c:pt idx="72">
                  <c:v>3.1480110395484133</c:v>
                </c:pt>
                <c:pt idx="73">
                  <c:v>3.2483543738574543</c:v>
                </c:pt>
                <c:pt idx="74">
                  <c:v>3.1480110395484133</c:v>
                </c:pt>
                <c:pt idx="75">
                  <c:v>3.0476677052393724</c:v>
                </c:pt>
                <c:pt idx="76">
                  <c:v>3.1480110395484133</c:v>
                </c:pt>
                <c:pt idx="77">
                  <c:v>3.1480110395484133</c:v>
                </c:pt>
                <c:pt idx="78">
                  <c:v>3.1480110395484133</c:v>
                </c:pt>
                <c:pt idx="79">
                  <c:v>3.1480110395484133</c:v>
                </c:pt>
                <c:pt idx="80">
                  <c:v>3.2483543738574543</c:v>
                </c:pt>
                <c:pt idx="81">
                  <c:v>3.2483543738574543</c:v>
                </c:pt>
                <c:pt idx="82">
                  <c:v>3.1480110395484133</c:v>
                </c:pt>
                <c:pt idx="83">
                  <c:v>3.2483543738574543</c:v>
                </c:pt>
                <c:pt idx="84">
                  <c:v>3.2483543738574543</c:v>
                </c:pt>
                <c:pt idx="85">
                  <c:v>5.3555643943473124</c:v>
                </c:pt>
                <c:pt idx="86">
                  <c:v>4.6531610541840269</c:v>
                </c:pt>
                <c:pt idx="87">
                  <c:v>3.6497277110936177</c:v>
                </c:pt>
                <c:pt idx="88">
                  <c:v>3.5493843767845767</c:v>
                </c:pt>
                <c:pt idx="89">
                  <c:v>3.4490410424755362</c:v>
                </c:pt>
                <c:pt idx="90">
                  <c:v>3.4490410424755362</c:v>
                </c:pt>
                <c:pt idx="91">
                  <c:v>3.4490410424755362</c:v>
                </c:pt>
                <c:pt idx="92">
                  <c:v>3.4490410424755362</c:v>
                </c:pt>
                <c:pt idx="93">
                  <c:v>3.6497277110936177</c:v>
                </c:pt>
                <c:pt idx="94">
                  <c:v>3.5493843767845767</c:v>
                </c:pt>
                <c:pt idx="95">
                  <c:v>3.5493843767845767</c:v>
                </c:pt>
                <c:pt idx="96">
                  <c:v>3.4490410424755362</c:v>
                </c:pt>
                <c:pt idx="97">
                  <c:v>3.5493843767845767</c:v>
                </c:pt>
                <c:pt idx="98">
                  <c:v>3.5493843767845767</c:v>
                </c:pt>
                <c:pt idx="99">
                  <c:v>3.5493843767845767</c:v>
                </c:pt>
                <c:pt idx="100">
                  <c:v>3.5493843767845767</c:v>
                </c:pt>
                <c:pt idx="101">
                  <c:v>3.5493843767845767</c:v>
                </c:pt>
                <c:pt idx="102">
                  <c:v>3.5493843767845767</c:v>
                </c:pt>
                <c:pt idx="103">
                  <c:v>3.5493843767845767</c:v>
                </c:pt>
                <c:pt idx="104">
                  <c:v>3.5493843767845767</c:v>
                </c:pt>
                <c:pt idx="105">
                  <c:v>3.5493843767845767</c:v>
                </c:pt>
                <c:pt idx="106">
                  <c:v>3.4490410424755362</c:v>
                </c:pt>
                <c:pt idx="107">
                  <c:v>3.3486977081664953</c:v>
                </c:pt>
                <c:pt idx="108">
                  <c:v>3.3486977081664953</c:v>
                </c:pt>
                <c:pt idx="109">
                  <c:v>3.3486977081664953</c:v>
                </c:pt>
                <c:pt idx="110">
                  <c:v>3.3486977081664953</c:v>
                </c:pt>
                <c:pt idx="111">
                  <c:v>3.3486977081664953</c:v>
                </c:pt>
                <c:pt idx="112">
                  <c:v>3.3486977081664953</c:v>
                </c:pt>
                <c:pt idx="113">
                  <c:v>3.3486977081664953</c:v>
                </c:pt>
                <c:pt idx="114">
                  <c:v>3.4490410424755362</c:v>
                </c:pt>
                <c:pt idx="115">
                  <c:v>3.4490410424755362</c:v>
                </c:pt>
                <c:pt idx="116">
                  <c:v>3.5493843767845767</c:v>
                </c:pt>
                <c:pt idx="117">
                  <c:v>3.9507577140207406</c:v>
                </c:pt>
                <c:pt idx="118">
                  <c:v>3.7500710454026587</c:v>
                </c:pt>
                <c:pt idx="119">
                  <c:v>3.7500710454026587</c:v>
                </c:pt>
                <c:pt idx="120">
                  <c:v>3.8504143797116992</c:v>
                </c:pt>
                <c:pt idx="121">
                  <c:v>3.7500710454026587</c:v>
                </c:pt>
                <c:pt idx="122">
                  <c:v>3.6497277110936177</c:v>
                </c:pt>
                <c:pt idx="123">
                  <c:v>3.6497277110936177</c:v>
                </c:pt>
                <c:pt idx="124">
                  <c:v>3.5493843767845767</c:v>
                </c:pt>
                <c:pt idx="125">
                  <c:v>4.3521310512569036</c:v>
                </c:pt>
                <c:pt idx="126">
                  <c:v>5.3555643943473124</c:v>
                </c:pt>
                <c:pt idx="127">
                  <c:v>6.3589977374377202</c:v>
                </c:pt>
                <c:pt idx="128">
                  <c:v>7.161744411910048</c:v>
                </c:pt>
                <c:pt idx="129">
                  <c:v>8.1651777550004567</c:v>
                </c:pt>
                <c:pt idx="130">
                  <c:v>9.3692977667089465</c:v>
                </c:pt>
                <c:pt idx="131">
                  <c:v>10.673761112726478</c:v>
                </c:pt>
                <c:pt idx="132">
                  <c:v>11.576851121507847</c:v>
                </c:pt>
                <c:pt idx="133">
                  <c:v>12.680627798907295</c:v>
                </c:pt>
                <c:pt idx="134">
                  <c:v>13.483374473379621</c:v>
                </c:pt>
                <c:pt idx="135">
                  <c:v>14.185777813542908</c:v>
                </c:pt>
                <c:pt idx="136">
                  <c:v>14.787837819397152</c:v>
                </c:pt>
                <c:pt idx="137">
                  <c:v>15.189211156633316</c:v>
                </c:pt>
                <c:pt idx="138">
                  <c:v>15.088867822324277</c:v>
                </c:pt>
                <c:pt idx="139">
                  <c:v>14.386464482160989</c:v>
                </c:pt>
                <c:pt idx="140">
                  <c:v>13.884747810615785</c:v>
                </c:pt>
                <c:pt idx="141">
                  <c:v>13.583717807688663</c:v>
                </c:pt>
                <c:pt idx="142">
                  <c:v>13.28268780476154</c:v>
                </c:pt>
                <c:pt idx="143">
                  <c:v>13.483374473379621</c:v>
                </c:pt>
                <c:pt idx="144">
                  <c:v>13.182344470452499</c:v>
                </c:pt>
                <c:pt idx="145">
                  <c:v>13.082001136143459</c:v>
                </c:pt>
                <c:pt idx="146">
                  <c:v>13.28268780476154</c:v>
                </c:pt>
                <c:pt idx="147">
                  <c:v>13.38303113907058</c:v>
                </c:pt>
                <c:pt idx="148">
                  <c:v>13.784404476306744</c:v>
                </c:pt>
                <c:pt idx="149">
                  <c:v>14.386464482160989</c:v>
                </c:pt>
                <c:pt idx="150">
                  <c:v>14.888181153706194</c:v>
                </c:pt>
                <c:pt idx="151">
                  <c:v>14.587151150779071</c:v>
                </c:pt>
                <c:pt idx="152">
                  <c:v>14.185777813542908</c:v>
                </c:pt>
                <c:pt idx="153">
                  <c:v>14.085434479233868</c:v>
                </c:pt>
                <c:pt idx="154">
                  <c:v>14.085434479233868</c:v>
                </c:pt>
                <c:pt idx="155">
                  <c:v>13.884747810615785</c:v>
                </c:pt>
                <c:pt idx="156">
                  <c:v>13.884747810615785</c:v>
                </c:pt>
                <c:pt idx="157">
                  <c:v>13.985091144924825</c:v>
                </c:pt>
                <c:pt idx="158">
                  <c:v>13.684061141997704</c:v>
                </c:pt>
                <c:pt idx="159">
                  <c:v>13.684061141997704</c:v>
                </c:pt>
                <c:pt idx="160">
                  <c:v>13.483374473379621</c:v>
                </c:pt>
                <c:pt idx="161">
                  <c:v>13.483374473379621</c:v>
                </c:pt>
                <c:pt idx="162">
                  <c:v>13.583717807688663</c:v>
                </c:pt>
                <c:pt idx="163">
                  <c:v>13.483374473379621</c:v>
                </c:pt>
                <c:pt idx="164">
                  <c:v>13.483374473379621</c:v>
                </c:pt>
                <c:pt idx="165">
                  <c:v>13.483374473379621</c:v>
                </c:pt>
                <c:pt idx="166">
                  <c:v>13.583717807688663</c:v>
                </c:pt>
                <c:pt idx="167">
                  <c:v>13.583717807688663</c:v>
                </c:pt>
                <c:pt idx="168">
                  <c:v>13.884747810615785</c:v>
                </c:pt>
                <c:pt idx="169">
                  <c:v>13.684061141997704</c:v>
                </c:pt>
                <c:pt idx="170">
                  <c:v>13.884747810615785</c:v>
                </c:pt>
                <c:pt idx="171">
                  <c:v>13.985091144924825</c:v>
                </c:pt>
                <c:pt idx="172">
                  <c:v>13.884747810615785</c:v>
                </c:pt>
                <c:pt idx="173">
                  <c:v>13.985091144924825</c:v>
                </c:pt>
                <c:pt idx="174">
                  <c:v>13.985091144924825</c:v>
                </c:pt>
                <c:pt idx="175">
                  <c:v>13.985091144924825</c:v>
                </c:pt>
                <c:pt idx="176">
                  <c:v>14.185777813542908</c:v>
                </c:pt>
                <c:pt idx="177">
                  <c:v>14.286121147851949</c:v>
                </c:pt>
                <c:pt idx="178">
                  <c:v>14.386464482160989</c:v>
                </c:pt>
                <c:pt idx="179">
                  <c:v>14.286121147851949</c:v>
                </c:pt>
                <c:pt idx="180">
                  <c:v>14.386464482160989</c:v>
                </c:pt>
                <c:pt idx="181">
                  <c:v>14.48680781647003</c:v>
                </c:pt>
                <c:pt idx="182">
                  <c:v>14.787837819397152</c:v>
                </c:pt>
                <c:pt idx="183">
                  <c:v>14.48680781647003</c:v>
                </c:pt>
                <c:pt idx="184">
                  <c:v>14.48680781647003</c:v>
                </c:pt>
                <c:pt idx="185">
                  <c:v>14.687494485088113</c:v>
                </c:pt>
                <c:pt idx="186">
                  <c:v>14.687494485088113</c:v>
                </c:pt>
                <c:pt idx="187">
                  <c:v>14.988524488015234</c:v>
                </c:pt>
                <c:pt idx="188">
                  <c:v>14.888181153706194</c:v>
                </c:pt>
                <c:pt idx="189">
                  <c:v>14.787837819397152</c:v>
                </c:pt>
                <c:pt idx="190">
                  <c:v>15.088867822324277</c:v>
                </c:pt>
                <c:pt idx="191">
                  <c:v>15.189211156633316</c:v>
                </c:pt>
                <c:pt idx="192">
                  <c:v>15.189211156633316</c:v>
                </c:pt>
                <c:pt idx="193">
                  <c:v>15.088867822324277</c:v>
                </c:pt>
                <c:pt idx="194">
                  <c:v>15.289554490942358</c:v>
                </c:pt>
                <c:pt idx="195">
                  <c:v>15.389897825251397</c:v>
                </c:pt>
                <c:pt idx="196">
                  <c:v>15.389897825251397</c:v>
                </c:pt>
                <c:pt idx="197">
                  <c:v>15.389897825251397</c:v>
                </c:pt>
                <c:pt idx="198">
                  <c:v>15.389897825251397</c:v>
                </c:pt>
                <c:pt idx="199">
                  <c:v>15.690927828178522</c:v>
                </c:pt>
                <c:pt idx="200">
                  <c:v>15.690927828178522</c:v>
                </c:pt>
                <c:pt idx="201">
                  <c:v>15.690927828178522</c:v>
                </c:pt>
                <c:pt idx="202">
                  <c:v>15.690927828178522</c:v>
                </c:pt>
                <c:pt idx="203">
                  <c:v>15.991957831105641</c:v>
                </c:pt>
                <c:pt idx="204">
                  <c:v>15.991957831105641</c:v>
                </c:pt>
                <c:pt idx="205">
                  <c:v>15.891614496796603</c:v>
                </c:pt>
                <c:pt idx="206">
                  <c:v>15.991957831105641</c:v>
                </c:pt>
                <c:pt idx="207">
                  <c:v>15.991957831105641</c:v>
                </c:pt>
                <c:pt idx="208">
                  <c:v>16.092301165414685</c:v>
                </c:pt>
                <c:pt idx="209">
                  <c:v>16.092301165414685</c:v>
                </c:pt>
                <c:pt idx="210">
                  <c:v>16.092301165414685</c:v>
                </c:pt>
                <c:pt idx="211">
                  <c:v>16.192644499723723</c:v>
                </c:pt>
                <c:pt idx="212">
                  <c:v>16.192644499723723</c:v>
                </c:pt>
                <c:pt idx="213">
                  <c:v>16.292987834032765</c:v>
                </c:pt>
                <c:pt idx="214">
                  <c:v>16.493674502650848</c:v>
                </c:pt>
                <c:pt idx="215">
                  <c:v>16.493674502650848</c:v>
                </c:pt>
                <c:pt idx="216">
                  <c:v>16.493674502650848</c:v>
                </c:pt>
                <c:pt idx="217">
                  <c:v>16.493674502650848</c:v>
                </c:pt>
                <c:pt idx="218">
                  <c:v>16.594017836959889</c:v>
                </c:pt>
                <c:pt idx="219">
                  <c:v>16.594017836959889</c:v>
                </c:pt>
                <c:pt idx="220">
                  <c:v>16.694361171268927</c:v>
                </c:pt>
                <c:pt idx="221">
                  <c:v>16.895047839887013</c:v>
                </c:pt>
                <c:pt idx="222">
                  <c:v>16.794704505577968</c:v>
                </c:pt>
                <c:pt idx="223">
                  <c:v>16.895047839887013</c:v>
                </c:pt>
                <c:pt idx="224">
                  <c:v>16.995391174196051</c:v>
                </c:pt>
                <c:pt idx="225">
                  <c:v>17.095734508505092</c:v>
                </c:pt>
                <c:pt idx="226">
                  <c:v>16.995391174196051</c:v>
                </c:pt>
                <c:pt idx="227">
                  <c:v>16.895047839887013</c:v>
                </c:pt>
                <c:pt idx="228">
                  <c:v>17.19607784281413</c:v>
                </c:pt>
                <c:pt idx="229">
                  <c:v>17.095734508505092</c:v>
                </c:pt>
                <c:pt idx="230">
                  <c:v>17.095734508505092</c:v>
                </c:pt>
                <c:pt idx="231">
                  <c:v>17.296421177123175</c:v>
                </c:pt>
                <c:pt idx="232">
                  <c:v>17.19607784281413</c:v>
                </c:pt>
                <c:pt idx="233">
                  <c:v>17.296421177123175</c:v>
                </c:pt>
                <c:pt idx="234">
                  <c:v>17.497107845741255</c:v>
                </c:pt>
                <c:pt idx="235">
                  <c:v>17.497107845741255</c:v>
                </c:pt>
                <c:pt idx="236">
                  <c:v>17.497107845741255</c:v>
                </c:pt>
                <c:pt idx="237">
                  <c:v>17.396764511432217</c:v>
                </c:pt>
                <c:pt idx="238">
                  <c:v>17.095734508505092</c:v>
                </c:pt>
                <c:pt idx="239">
                  <c:v>17.095734508505092</c:v>
                </c:pt>
                <c:pt idx="240">
                  <c:v>17.597451180050296</c:v>
                </c:pt>
                <c:pt idx="241">
                  <c:v>17.697794514359337</c:v>
                </c:pt>
                <c:pt idx="242">
                  <c:v>17.998824517286458</c:v>
                </c:pt>
                <c:pt idx="243">
                  <c:v>17.798137848668379</c:v>
                </c:pt>
                <c:pt idx="244">
                  <c:v>17.697794514359337</c:v>
                </c:pt>
                <c:pt idx="245">
                  <c:v>17.998824517286458</c:v>
                </c:pt>
                <c:pt idx="246">
                  <c:v>17.798137848668379</c:v>
                </c:pt>
                <c:pt idx="247">
                  <c:v>17.89848118297742</c:v>
                </c:pt>
                <c:pt idx="248">
                  <c:v>18.099167851595503</c:v>
                </c:pt>
                <c:pt idx="249">
                  <c:v>18.099167851595503</c:v>
                </c:pt>
                <c:pt idx="250">
                  <c:v>18.299854520213582</c:v>
                </c:pt>
                <c:pt idx="251">
                  <c:v>18.099167851595503</c:v>
                </c:pt>
                <c:pt idx="252">
                  <c:v>18.099167851595503</c:v>
                </c:pt>
                <c:pt idx="253">
                  <c:v>18.299854520213582</c:v>
                </c:pt>
                <c:pt idx="254">
                  <c:v>18.299854520213582</c:v>
                </c:pt>
                <c:pt idx="255">
                  <c:v>18.400197854522624</c:v>
                </c:pt>
                <c:pt idx="256">
                  <c:v>18.400197854522624</c:v>
                </c:pt>
                <c:pt idx="257">
                  <c:v>18.400197854522624</c:v>
                </c:pt>
                <c:pt idx="258">
                  <c:v>18.500541188831665</c:v>
                </c:pt>
                <c:pt idx="259">
                  <c:v>18.600884523140707</c:v>
                </c:pt>
                <c:pt idx="260">
                  <c:v>18.801571191758786</c:v>
                </c:pt>
                <c:pt idx="261">
                  <c:v>18.701227857449744</c:v>
                </c:pt>
                <c:pt idx="262">
                  <c:v>18.801571191758786</c:v>
                </c:pt>
                <c:pt idx="263">
                  <c:v>18.901914526067831</c:v>
                </c:pt>
                <c:pt idx="264">
                  <c:v>18.801571191758786</c:v>
                </c:pt>
                <c:pt idx="265">
                  <c:v>18.801571191758786</c:v>
                </c:pt>
                <c:pt idx="266">
                  <c:v>18.600884523140707</c:v>
                </c:pt>
                <c:pt idx="267">
                  <c:v>18.299854520213582</c:v>
                </c:pt>
                <c:pt idx="268">
                  <c:v>18.701227857449744</c:v>
                </c:pt>
                <c:pt idx="269">
                  <c:v>18.600884523140707</c:v>
                </c:pt>
                <c:pt idx="270">
                  <c:v>18.701227857449744</c:v>
                </c:pt>
                <c:pt idx="271">
                  <c:v>18.701227857449744</c:v>
                </c:pt>
                <c:pt idx="272">
                  <c:v>18.801571191758786</c:v>
                </c:pt>
                <c:pt idx="273">
                  <c:v>18.801571191758786</c:v>
                </c:pt>
                <c:pt idx="274">
                  <c:v>18.901914526067831</c:v>
                </c:pt>
                <c:pt idx="275">
                  <c:v>18.701227857449744</c:v>
                </c:pt>
                <c:pt idx="276">
                  <c:v>18.901914526067831</c:v>
                </c:pt>
                <c:pt idx="277">
                  <c:v>18.901914526067831</c:v>
                </c:pt>
                <c:pt idx="278">
                  <c:v>18.901914526067831</c:v>
                </c:pt>
                <c:pt idx="279">
                  <c:v>18.901914526067831</c:v>
                </c:pt>
                <c:pt idx="280">
                  <c:v>19.202944528994948</c:v>
                </c:pt>
                <c:pt idx="281">
                  <c:v>19.10260119468591</c:v>
                </c:pt>
                <c:pt idx="282">
                  <c:v>19.10260119468591</c:v>
                </c:pt>
                <c:pt idx="283">
                  <c:v>19.10260119468591</c:v>
                </c:pt>
                <c:pt idx="284">
                  <c:v>19.202944528994948</c:v>
                </c:pt>
                <c:pt idx="285">
                  <c:v>19.202944528994948</c:v>
                </c:pt>
                <c:pt idx="286">
                  <c:v>19.403631197613034</c:v>
                </c:pt>
                <c:pt idx="287">
                  <c:v>19.303287863303993</c:v>
                </c:pt>
                <c:pt idx="288">
                  <c:v>19.403631197613034</c:v>
                </c:pt>
                <c:pt idx="289">
                  <c:v>19.303287863303993</c:v>
                </c:pt>
                <c:pt idx="290">
                  <c:v>19.503974531922072</c:v>
                </c:pt>
                <c:pt idx="291">
                  <c:v>19.303287863303993</c:v>
                </c:pt>
                <c:pt idx="292">
                  <c:v>19.403631197613034</c:v>
                </c:pt>
                <c:pt idx="293">
                  <c:v>19.403631197613034</c:v>
                </c:pt>
                <c:pt idx="294">
                  <c:v>19.503974531922072</c:v>
                </c:pt>
                <c:pt idx="295">
                  <c:v>19.403631197613034</c:v>
                </c:pt>
                <c:pt idx="296">
                  <c:v>19.503974531922072</c:v>
                </c:pt>
                <c:pt idx="297">
                  <c:v>19.503974531922072</c:v>
                </c:pt>
                <c:pt idx="298">
                  <c:v>19.503974531922072</c:v>
                </c:pt>
                <c:pt idx="299">
                  <c:v>19.403631197613034</c:v>
                </c:pt>
                <c:pt idx="300">
                  <c:v>19.503974531922072</c:v>
                </c:pt>
                <c:pt idx="301">
                  <c:v>19.604317866231113</c:v>
                </c:pt>
                <c:pt idx="302">
                  <c:v>19.805004534849196</c:v>
                </c:pt>
                <c:pt idx="303">
                  <c:v>19.604317866231113</c:v>
                </c:pt>
                <c:pt idx="304">
                  <c:v>19.503974531922072</c:v>
                </c:pt>
                <c:pt idx="305">
                  <c:v>19.805004534849196</c:v>
                </c:pt>
                <c:pt idx="306">
                  <c:v>19.704661200540155</c:v>
                </c:pt>
                <c:pt idx="307">
                  <c:v>19.905347869158238</c:v>
                </c:pt>
                <c:pt idx="308">
                  <c:v>19.805004534849196</c:v>
                </c:pt>
                <c:pt idx="309">
                  <c:v>19.805004534849196</c:v>
                </c:pt>
                <c:pt idx="310">
                  <c:v>19.905347869158238</c:v>
                </c:pt>
                <c:pt idx="311">
                  <c:v>20.106034537776317</c:v>
                </c:pt>
                <c:pt idx="312">
                  <c:v>19.805004534849196</c:v>
                </c:pt>
                <c:pt idx="313">
                  <c:v>20.005691203467276</c:v>
                </c:pt>
                <c:pt idx="314">
                  <c:v>19.805004534849196</c:v>
                </c:pt>
                <c:pt idx="315">
                  <c:v>19.905347869158238</c:v>
                </c:pt>
                <c:pt idx="316">
                  <c:v>20.005691203467276</c:v>
                </c:pt>
                <c:pt idx="317">
                  <c:v>20.005691203467276</c:v>
                </c:pt>
                <c:pt idx="318">
                  <c:v>20.106034537776317</c:v>
                </c:pt>
                <c:pt idx="319">
                  <c:v>20.206377872085358</c:v>
                </c:pt>
                <c:pt idx="320">
                  <c:v>20.005691203467276</c:v>
                </c:pt>
                <c:pt idx="321">
                  <c:v>20.005691203467276</c:v>
                </c:pt>
                <c:pt idx="322">
                  <c:v>20.106034537776317</c:v>
                </c:pt>
                <c:pt idx="323">
                  <c:v>20.106034537776317</c:v>
                </c:pt>
                <c:pt idx="324">
                  <c:v>20.106034537776317</c:v>
                </c:pt>
                <c:pt idx="325">
                  <c:v>20.106034537776317</c:v>
                </c:pt>
                <c:pt idx="326">
                  <c:v>20.3067212063944</c:v>
                </c:pt>
                <c:pt idx="327">
                  <c:v>20.3067212063944</c:v>
                </c:pt>
                <c:pt idx="328">
                  <c:v>20.407064540703441</c:v>
                </c:pt>
                <c:pt idx="329">
                  <c:v>20.005691203467276</c:v>
                </c:pt>
                <c:pt idx="330">
                  <c:v>20.407064540703441</c:v>
                </c:pt>
                <c:pt idx="331">
                  <c:v>20.3067212063944</c:v>
                </c:pt>
                <c:pt idx="332">
                  <c:v>20.507407875012479</c:v>
                </c:pt>
                <c:pt idx="333">
                  <c:v>20.206377872085358</c:v>
                </c:pt>
                <c:pt idx="334">
                  <c:v>20.507407875012479</c:v>
                </c:pt>
                <c:pt idx="335">
                  <c:v>20.407064540703441</c:v>
                </c:pt>
                <c:pt idx="336">
                  <c:v>20.407064540703441</c:v>
                </c:pt>
                <c:pt idx="337">
                  <c:v>20.507407875012479</c:v>
                </c:pt>
                <c:pt idx="338">
                  <c:v>20.507407875012479</c:v>
                </c:pt>
                <c:pt idx="339">
                  <c:v>20.3067212063944</c:v>
                </c:pt>
                <c:pt idx="340">
                  <c:v>20.507407875012479</c:v>
                </c:pt>
                <c:pt idx="341">
                  <c:v>20.407064540703441</c:v>
                </c:pt>
                <c:pt idx="342">
                  <c:v>20.507407875012479</c:v>
                </c:pt>
                <c:pt idx="343">
                  <c:v>20.507407875012479</c:v>
                </c:pt>
                <c:pt idx="344">
                  <c:v>20.607751209321524</c:v>
                </c:pt>
                <c:pt idx="345">
                  <c:v>20.607751209321524</c:v>
                </c:pt>
                <c:pt idx="346">
                  <c:v>20.507407875012479</c:v>
                </c:pt>
                <c:pt idx="347">
                  <c:v>20.708094543630562</c:v>
                </c:pt>
                <c:pt idx="348">
                  <c:v>20.808437877939603</c:v>
                </c:pt>
                <c:pt idx="349">
                  <c:v>20.607751209321524</c:v>
                </c:pt>
                <c:pt idx="350">
                  <c:v>20.908781212248645</c:v>
                </c:pt>
                <c:pt idx="351">
                  <c:v>20.708094543630562</c:v>
                </c:pt>
                <c:pt idx="352">
                  <c:v>20.808437877939603</c:v>
                </c:pt>
                <c:pt idx="353">
                  <c:v>20.708094543630562</c:v>
                </c:pt>
                <c:pt idx="354">
                  <c:v>20.808437877939603</c:v>
                </c:pt>
                <c:pt idx="355">
                  <c:v>20.908781212248645</c:v>
                </c:pt>
                <c:pt idx="356">
                  <c:v>21.009124546557686</c:v>
                </c:pt>
                <c:pt idx="357">
                  <c:v>20.908781212248645</c:v>
                </c:pt>
                <c:pt idx="358">
                  <c:v>20.908781212248645</c:v>
                </c:pt>
                <c:pt idx="359">
                  <c:v>20.908781212248645</c:v>
                </c:pt>
                <c:pt idx="360">
                  <c:v>20.908781212248645</c:v>
                </c:pt>
                <c:pt idx="361">
                  <c:v>20.908781212248645</c:v>
                </c:pt>
                <c:pt idx="362">
                  <c:v>21.109467880866728</c:v>
                </c:pt>
                <c:pt idx="363">
                  <c:v>21.009124546557686</c:v>
                </c:pt>
                <c:pt idx="364">
                  <c:v>20.908781212248645</c:v>
                </c:pt>
                <c:pt idx="365">
                  <c:v>21.209811215175765</c:v>
                </c:pt>
                <c:pt idx="366">
                  <c:v>21.209811215175765</c:v>
                </c:pt>
                <c:pt idx="367">
                  <c:v>21.310154549484807</c:v>
                </c:pt>
                <c:pt idx="368">
                  <c:v>21.310154549484807</c:v>
                </c:pt>
                <c:pt idx="369">
                  <c:v>21.209811215175765</c:v>
                </c:pt>
                <c:pt idx="370">
                  <c:v>21.310154549484807</c:v>
                </c:pt>
                <c:pt idx="371">
                  <c:v>21.410497883793852</c:v>
                </c:pt>
                <c:pt idx="372">
                  <c:v>21.310154549484807</c:v>
                </c:pt>
                <c:pt idx="373">
                  <c:v>21.310154549484807</c:v>
                </c:pt>
                <c:pt idx="374">
                  <c:v>21.209811215175765</c:v>
                </c:pt>
                <c:pt idx="375">
                  <c:v>21.209811215175765</c:v>
                </c:pt>
                <c:pt idx="376">
                  <c:v>21.209811215175765</c:v>
                </c:pt>
                <c:pt idx="377">
                  <c:v>21.310154549484807</c:v>
                </c:pt>
                <c:pt idx="378">
                  <c:v>21.410497883793852</c:v>
                </c:pt>
                <c:pt idx="379">
                  <c:v>21.209811215175765</c:v>
                </c:pt>
                <c:pt idx="380">
                  <c:v>21.209811215175765</c:v>
                </c:pt>
                <c:pt idx="381">
                  <c:v>21.310154549484807</c:v>
                </c:pt>
                <c:pt idx="382">
                  <c:v>21.310154549484807</c:v>
                </c:pt>
                <c:pt idx="383">
                  <c:v>21.310154549484807</c:v>
                </c:pt>
                <c:pt idx="384">
                  <c:v>21.410497883793852</c:v>
                </c:pt>
                <c:pt idx="385">
                  <c:v>21.009124546557686</c:v>
                </c:pt>
                <c:pt idx="386">
                  <c:v>21.209811215175765</c:v>
                </c:pt>
                <c:pt idx="387">
                  <c:v>21.009124546557686</c:v>
                </c:pt>
                <c:pt idx="388">
                  <c:v>21.009124546557686</c:v>
                </c:pt>
                <c:pt idx="389">
                  <c:v>21.109467880866728</c:v>
                </c:pt>
                <c:pt idx="390">
                  <c:v>21.310154549484807</c:v>
                </c:pt>
                <c:pt idx="391">
                  <c:v>21.109467880866728</c:v>
                </c:pt>
                <c:pt idx="392">
                  <c:v>20.808437877939603</c:v>
                </c:pt>
                <c:pt idx="393">
                  <c:v>21.109467880866728</c:v>
                </c:pt>
                <c:pt idx="394">
                  <c:v>21.009124546557686</c:v>
                </c:pt>
                <c:pt idx="395">
                  <c:v>21.410497883793852</c:v>
                </c:pt>
                <c:pt idx="396">
                  <c:v>21.51084121810289</c:v>
                </c:pt>
                <c:pt idx="397">
                  <c:v>21.009124546557686</c:v>
                </c:pt>
                <c:pt idx="398">
                  <c:v>21.209811215175765</c:v>
                </c:pt>
                <c:pt idx="399">
                  <c:v>21.109467880866728</c:v>
                </c:pt>
                <c:pt idx="400">
                  <c:v>21.209811215175765</c:v>
                </c:pt>
                <c:pt idx="401">
                  <c:v>21.109467880866728</c:v>
                </c:pt>
                <c:pt idx="402">
                  <c:v>21.209811215175765</c:v>
                </c:pt>
                <c:pt idx="403">
                  <c:v>21.51084121810289</c:v>
                </c:pt>
                <c:pt idx="404">
                  <c:v>21.711527886720969</c:v>
                </c:pt>
                <c:pt idx="405">
                  <c:v>21.611184552411931</c:v>
                </c:pt>
                <c:pt idx="406">
                  <c:v>21.811871221030014</c:v>
                </c:pt>
                <c:pt idx="407">
                  <c:v>21.711527886720969</c:v>
                </c:pt>
                <c:pt idx="408">
                  <c:v>21.611184552411931</c:v>
                </c:pt>
                <c:pt idx="409">
                  <c:v>21.711527886720969</c:v>
                </c:pt>
                <c:pt idx="410">
                  <c:v>21.611184552411931</c:v>
                </c:pt>
                <c:pt idx="411">
                  <c:v>21.410497883793852</c:v>
                </c:pt>
                <c:pt idx="412">
                  <c:v>21.711527886720969</c:v>
                </c:pt>
                <c:pt idx="413">
                  <c:v>21.811871221030014</c:v>
                </c:pt>
                <c:pt idx="414">
                  <c:v>21.611184552411931</c:v>
                </c:pt>
                <c:pt idx="415">
                  <c:v>21.611184552411931</c:v>
                </c:pt>
                <c:pt idx="416">
                  <c:v>21.912214555339055</c:v>
                </c:pt>
                <c:pt idx="417">
                  <c:v>21.811871221030014</c:v>
                </c:pt>
                <c:pt idx="418">
                  <c:v>22.012557889648093</c:v>
                </c:pt>
                <c:pt idx="419">
                  <c:v>21.611184552411931</c:v>
                </c:pt>
                <c:pt idx="420">
                  <c:v>21.811871221030014</c:v>
                </c:pt>
                <c:pt idx="421">
                  <c:v>21.109467880866728</c:v>
                </c:pt>
                <c:pt idx="422">
                  <c:v>21.310154549484807</c:v>
                </c:pt>
                <c:pt idx="423">
                  <c:v>21.410497883793852</c:v>
                </c:pt>
                <c:pt idx="424">
                  <c:v>21.611184552411931</c:v>
                </c:pt>
                <c:pt idx="425">
                  <c:v>21.711527886720969</c:v>
                </c:pt>
                <c:pt idx="426">
                  <c:v>21.811871221030014</c:v>
                </c:pt>
                <c:pt idx="427">
                  <c:v>21.811871221030014</c:v>
                </c:pt>
                <c:pt idx="428">
                  <c:v>21.912214555339055</c:v>
                </c:pt>
                <c:pt idx="429">
                  <c:v>21.912214555339055</c:v>
                </c:pt>
                <c:pt idx="430">
                  <c:v>21.611184552411931</c:v>
                </c:pt>
                <c:pt idx="431">
                  <c:v>22.012557889648093</c:v>
                </c:pt>
                <c:pt idx="432">
                  <c:v>21.912214555339055</c:v>
                </c:pt>
                <c:pt idx="433">
                  <c:v>21.811871221030014</c:v>
                </c:pt>
                <c:pt idx="434">
                  <c:v>21.912214555339055</c:v>
                </c:pt>
                <c:pt idx="435">
                  <c:v>21.811871221030014</c:v>
                </c:pt>
                <c:pt idx="436">
                  <c:v>21.711527886720969</c:v>
                </c:pt>
                <c:pt idx="437">
                  <c:v>21.611184552411931</c:v>
                </c:pt>
                <c:pt idx="438">
                  <c:v>21.811871221030014</c:v>
                </c:pt>
                <c:pt idx="439">
                  <c:v>21.912214555339055</c:v>
                </c:pt>
                <c:pt idx="440">
                  <c:v>21.811871221030014</c:v>
                </c:pt>
                <c:pt idx="441">
                  <c:v>21.912214555339055</c:v>
                </c:pt>
                <c:pt idx="442">
                  <c:v>21.912214555339055</c:v>
                </c:pt>
                <c:pt idx="443">
                  <c:v>22.112901223957135</c:v>
                </c:pt>
                <c:pt idx="444">
                  <c:v>21.912214555339055</c:v>
                </c:pt>
                <c:pt idx="445">
                  <c:v>21.711527886720969</c:v>
                </c:pt>
                <c:pt idx="446">
                  <c:v>22.012557889648093</c:v>
                </c:pt>
                <c:pt idx="447">
                  <c:v>22.012557889648093</c:v>
                </c:pt>
                <c:pt idx="448">
                  <c:v>22.213244558266176</c:v>
                </c:pt>
                <c:pt idx="449">
                  <c:v>22.112901223957135</c:v>
                </c:pt>
                <c:pt idx="450">
                  <c:v>22.012557889648093</c:v>
                </c:pt>
                <c:pt idx="451">
                  <c:v>22.112901223957135</c:v>
                </c:pt>
                <c:pt idx="452">
                  <c:v>22.012557889648093</c:v>
                </c:pt>
                <c:pt idx="453">
                  <c:v>22.213244558266176</c:v>
                </c:pt>
                <c:pt idx="454">
                  <c:v>22.213244558266176</c:v>
                </c:pt>
                <c:pt idx="455">
                  <c:v>22.313587892575217</c:v>
                </c:pt>
                <c:pt idx="456">
                  <c:v>22.112901223957135</c:v>
                </c:pt>
                <c:pt idx="457">
                  <c:v>22.112901223957135</c:v>
                </c:pt>
                <c:pt idx="458">
                  <c:v>22.313587892575217</c:v>
                </c:pt>
                <c:pt idx="459">
                  <c:v>22.012557889648093</c:v>
                </c:pt>
                <c:pt idx="460">
                  <c:v>22.112901223957135</c:v>
                </c:pt>
                <c:pt idx="461">
                  <c:v>21.912214555339055</c:v>
                </c:pt>
                <c:pt idx="462">
                  <c:v>22.012557889648093</c:v>
                </c:pt>
                <c:pt idx="463">
                  <c:v>22.112901223957135</c:v>
                </c:pt>
                <c:pt idx="464">
                  <c:v>22.012557889648093</c:v>
                </c:pt>
                <c:pt idx="465">
                  <c:v>22.012557889648093</c:v>
                </c:pt>
                <c:pt idx="466">
                  <c:v>22.012557889648093</c:v>
                </c:pt>
                <c:pt idx="467">
                  <c:v>22.112901223957135</c:v>
                </c:pt>
                <c:pt idx="468">
                  <c:v>21.912214555339055</c:v>
                </c:pt>
                <c:pt idx="469">
                  <c:v>22.213244558266176</c:v>
                </c:pt>
                <c:pt idx="470">
                  <c:v>21.109467880866728</c:v>
                </c:pt>
                <c:pt idx="471">
                  <c:v>21.410497883793852</c:v>
                </c:pt>
                <c:pt idx="472">
                  <c:v>21.310154549484807</c:v>
                </c:pt>
                <c:pt idx="473">
                  <c:v>21.611184552411931</c:v>
                </c:pt>
                <c:pt idx="474">
                  <c:v>21.711527886720969</c:v>
                </c:pt>
                <c:pt idx="475">
                  <c:v>21.912214555339055</c:v>
                </c:pt>
                <c:pt idx="476">
                  <c:v>21.711527886720969</c:v>
                </c:pt>
                <c:pt idx="477">
                  <c:v>21.611184552411931</c:v>
                </c:pt>
                <c:pt idx="478">
                  <c:v>21.912214555339055</c:v>
                </c:pt>
                <c:pt idx="479">
                  <c:v>22.112901223957135</c:v>
                </c:pt>
                <c:pt idx="480">
                  <c:v>22.012557889648093</c:v>
                </c:pt>
                <c:pt idx="481">
                  <c:v>21.912214555339055</c:v>
                </c:pt>
                <c:pt idx="482">
                  <c:v>22.213244558266176</c:v>
                </c:pt>
                <c:pt idx="483">
                  <c:v>22.313587892575217</c:v>
                </c:pt>
                <c:pt idx="484">
                  <c:v>22.213244558266176</c:v>
                </c:pt>
                <c:pt idx="485">
                  <c:v>22.213244558266176</c:v>
                </c:pt>
                <c:pt idx="486">
                  <c:v>22.213244558266176</c:v>
                </c:pt>
                <c:pt idx="487">
                  <c:v>22.413931226884259</c:v>
                </c:pt>
                <c:pt idx="488">
                  <c:v>22.112901223957135</c:v>
                </c:pt>
                <c:pt idx="489">
                  <c:v>22.313587892575217</c:v>
                </c:pt>
                <c:pt idx="490">
                  <c:v>22.213244558266176</c:v>
                </c:pt>
                <c:pt idx="491">
                  <c:v>22.112901223957135</c:v>
                </c:pt>
                <c:pt idx="492">
                  <c:v>21.912214555339055</c:v>
                </c:pt>
                <c:pt idx="493">
                  <c:v>22.213244558266176</c:v>
                </c:pt>
                <c:pt idx="494">
                  <c:v>22.313587892575217</c:v>
                </c:pt>
                <c:pt idx="495">
                  <c:v>22.012557889648093</c:v>
                </c:pt>
                <c:pt idx="496">
                  <c:v>22.012557889648093</c:v>
                </c:pt>
                <c:pt idx="497">
                  <c:v>22.112901223957135</c:v>
                </c:pt>
                <c:pt idx="498">
                  <c:v>22.112901223957135</c:v>
                </c:pt>
                <c:pt idx="499">
                  <c:v>22.213244558266176</c:v>
                </c:pt>
                <c:pt idx="500">
                  <c:v>22.112901223957135</c:v>
                </c:pt>
                <c:pt idx="501">
                  <c:v>22.012557889648093</c:v>
                </c:pt>
                <c:pt idx="502">
                  <c:v>22.012557889648093</c:v>
                </c:pt>
                <c:pt idx="503">
                  <c:v>22.413931226884259</c:v>
                </c:pt>
                <c:pt idx="504">
                  <c:v>22.213244558266176</c:v>
                </c:pt>
                <c:pt idx="505">
                  <c:v>22.112901223957135</c:v>
                </c:pt>
                <c:pt idx="506">
                  <c:v>22.413931226884259</c:v>
                </c:pt>
                <c:pt idx="507">
                  <c:v>23.116334567047545</c:v>
                </c:pt>
                <c:pt idx="508">
                  <c:v>23.517707904283707</c:v>
                </c:pt>
                <c:pt idx="509">
                  <c:v>23.116334567047545</c:v>
                </c:pt>
                <c:pt idx="510">
                  <c:v>23.216677901356583</c:v>
                </c:pt>
                <c:pt idx="511">
                  <c:v>22.815304564120421</c:v>
                </c:pt>
                <c:pt idx="512">
                  <c:v>22.714961229811379</c:v>
                </c:pt>
                <c:pt idx="513">
                  <c:v>22.514274561193297</c:v>
                </c:pt>
                <c:pt idx="514">
                  <c:v>20.407064540703441</c:v>
                </c:pt>
                <c:pt idx="515">
                  <c:v>21.009124546557686</c:v>
                </c:pt>
                <c:pt idx="516">
                  <c:v>22.012557889648093</c:v>
                </c:pt>
                <c:pt idx="517">
                  <c:v>22.413931226884259</c:v>
                </c:pt>
                <c:pt idx="518">
                  <c:v>22.815304564120421</c:v>
                </c:pt>
                <c:pt idx="519">
                  <c:v>23.015991232738504</c:v>
                </c:pt>
                <c:pt idx="520">
                  <c:v>23.116334567047545</c:v>
                </c:pt>
                <c:pt idx="521">
                  <c:v>23.317021235665624</c:v>
                </c:pt>
                <c:pt idx="522">
                  <c:v>22.614617895502342</c:v>
                </c:pt>
                <c:pt idx="523">
                  <c:v>23.116334567047545</c:v>
                </c:pt>
                <c:pt idx="524">
                  <c:v>23.216677901356583</c:v>
                </c:pt>
                <c:pt idx="525">
                  <c:v>23.618051238592749</c:v>
                </c:pt>
                <c:pt idx="526">
                  <c:v>23.517707904283707</c:v>
                </c:pt>
                <c:pt idx="527">
                  <c:v>23.517707904283707</c:v>
                </c:pt>
                <c:pt idx="528">
                  <c:v>23.618051238592749</c:v>
                </c:pt>
                <c:pt idx="529">
                  <c:v>23.718394572901786</c:v>
                </c:pt>
                <c:pt idx="530">
                  <c:v>23.718394572901786</c:v>
                </c:pt>
                <c:pt idx="531">
                  <c:v>23.818737907210828</c:v>
                </c:pt>
                <c:pt idx="532">
                  <c:v>23.718394572901786</c:v>
                </c:pt>
                <c:pt idx="533">
                  <c:v>23.919081241519873</c:v>
                </c:pt>
                <c:pt idx="534">
                  <c:v>24.019424575828911</c:v>
                </c:pt>
                <c:pt idx="535">
                  <c:v>23.517707904283707</c:v>
                </c:pt>
                <c:pt idx="536">
                  <c:v>23.818737907210828</c:v>
                </c:pt>
                <c:pt idx="537">
                  <c:v>24.119767910137952</c:v>
                </c:pt>
                <c:pt idx="538">
                  <c:v>24.119767910137952</c:v>
                </c:pt>
                <c:pt idx="539">
                  <c:v>23.919081241519873</c:v>
                </c:pt>
                <c:pt idx="540">
                  <c:v>23.718394572901786</c:v>
                </c:pt>
                <c:pt idx="541">
                  <c:v>23.818737907210828</c:v>
                </c:pt>
                <c:pt idx="542">
                  <c:v>23.818737907210828</c:v>
                </c:pt>
                <c:pt idx="543">
                  <c:v>24.019424575828911</c:v>
                </c:pt>
                <c:pt idx="544">
                  <c:v>23.919081241519873</c:v>
                </c:pt>
                <c:pt idx="545">
                  <c:v>23.618051238592749</c:v>
                </c:pt>
                <c:pt idx="546">
                  <c:v>23.317021235665624</c:v>
                </c:pt>
                <c:pt idx="547">
                  <c:v>23.517707904283707</c:v>
                </c:pt>
                <c:pt idx="548">
                  <c:v>23.015991232738504</c:v>
                </c:pt>
                <c:pt idx="549">
                  <c:v>22.915647898429462</c:v>
                </c:pt>
                <c:pt idx="550">
                  <c:v>22.815304564120421</c:v>
                </c:pt>
                <c:pt idx="551">
                  <c:v>21.611184552411931</c:v>
                </c:pt>
                <c:pt idx="552">
                  <c:v>20.507407875012479</c:v>
                </c:pt>
                <c:pt idx="553">
                  <c:v>19.604317866231113</c:v>
                </c:pt>
                <c:pt idx="554">
                  <c:v>18.901914526067831</c:v>
                </c:pt>
                <c:pt idx="555">
                  <c:v>18.500541188831665</c:v>
                </c:pt>
                <c:pt idx="556">
                  <c:v>18.199511185904541</c:v>
                </c:pt>
                <c:pt idx="557">
                  <c:v>17.998824517286458</c:v>
                </c:pt>
                <c:pt idx="558">
                  <c:v>17.798137848668379</c:v>
                </c:pt>
                <c:pt idx="559">
                  <c:v>17.597451180050296</c:v>
                </c:pt>
                <c:pt idx="560">
                  <c:v>17.497107845741255</c:v>
                </c:pt>
                <c:pt idx="561">
                  <c:v>17.296421177123175</c:v>
                </c:pt>
                <c:pt idx="562">
                  <c:v>18.199511185904541</c:v>
                </c:pt>
                <c:pt idx="563">
                  <c:v>20.407064540703441</c:v>
                </c:pt>
                <c:pt idx="564">
                  <c:v>21.410497883793852</c:v>
                </c:pt>
                <c:pt idx="565">
                  <c:v>21.711527886720969</c:v>
                </c:pt>
                <c:pt idx="566">
                  <c:v>21.410497883793852</c:v>
                </c:pt>
                <c:pt idx="567">
                  <c:v>21.711527886720969</c:v>
                </c:pt>
                <c:pt idx="568">
                  <c:v>22.012557889648093</c:v>
                </c:pt>
                <c:pt idx="569">
                  <c:v>21.811871221030014</c:v>
                </c:pt>
                <c:pt idx="570">
                  <c:v>22.313587892575217</c:v>
                </c:pt>
                <c:pt idx="571">
                  <c:v>22.313587892575217</c:v>
                </c:pt>
                <c:pt idx="572">
                  <c:v>22.514274561193297</c:v>
                </c:pt>
                <c:pt idx="573">
                  <c:v>22.514274561193297</c:v>
                </c:pt>
                <c:pt idx="574">
                  <c:v>22.614617895502342</c:v>
                </c:pt>
                <c:pt idx="575">
                  <c:v>22.714961229811379</c:v>
                </c:pt>
                <c:pt idx="576">
                  <c:v>22.413931226884259</c:v>
                </c:pt>
                <c:pt idx="577">
                  <c:v>22.413931226884259</c:v>
                </c:pt>
                <c:pt idx="578">
                  <c:v>22.815304564120421</c:v>
                </c:pt>
                <c:pt idx="579">
                  <c:v>22.915647898429462</c:v>
                </c:pt>
                <c:pt idx="580">
                  <c:v>22.714961229811379</c:v>
                </c:pt>
                <c:pt idx="581">
                  <c:v>22.915647898429462</c:v>
                </c:pt>
                <c:pt idx="582">
                  <c:v>22.815304564120421</c:v>
                </c:pt>
                <c:pt idx="583">
                  <c:v>22.614617895502342</c:v>
                </c:pt>
                <c:pt idx="584">
                  <c:v>22.614617895502342</c:v>
                </c:pt>
                <c:pt idx="585">
                  <c:v>22.714961229811379</c:v>
                </c:pt>
                <c:pt idx="586">
                  <c:v>22.815304564120421</c:v>
                </c:pt>
                <c:pt idx="587">
                  <c:v>22.714961229811379</c:v>
                </c:pt>
                <c:pt idx="588">
                  <c:v>22.915647898429462</c:v>
                </c:pt>
                <c:pt idx="589">
                  <c:v>22.915647898429462</c:v>
                </c:pt>
                <c:pt idx="590">
                  <c:v>23.015991232738504</c:v>
                </c:pt>
                <c:pt idx="591">
                  <c:v>23.116334567047545</c:v>
                </c:pt>
                <c:pt idx="592">
                  <c:v>23.116334567047545</c:v>
                </c:pt>
                <c:pt idx="593">
                  <c:v>23.116334567047545</c:v>
                </c:pt>
                <c:pt idx="594">
                  <c:v>23.216677901356583</c:v>
                </c:pt>
                <c:pt idx="595">
                  <c:v>23.216677901356583</c:v>
                </c:pt>
                <c:pt idx="596">
                  <c:v>23.216677901356583</c:v>
                </c:pt>
                <c:pt idx="597">
                  <c:v>23.317021235665624</c:v>
                </c:pt>
                <c:pt idx="598">
                  <c:v>23.517707904283707</c:v>
                </c:pt>
                <c:pt idx="599">
                  <c:v>23.517707904283707</c:v>
                </c:pt>
                <c:pt idx="600">
                  <c:v>23.517707904283707</c:v>
                </c:pt>
                <c:pt idx="601">
                  <c:v>23.618051238592749</c:v>
                </c:pt>
                <c:pt idx="602">
                  <c:v>23.517707904283707</c:v>
                </c:pt>
                <c:pt idx="603">
                  <c:v>23.317021235665624</c:v>
                </c:pt>
                <c:pt idx="604">
                  <c:v>23.618051238592749</c:v>
                </c:pt>
                <c:pt idx="605">
                  <c:v>23.618051238592749</c:v>
                </c:pt>
                <c:pt idx="606">
                  <c:v>23.517707904283707</c:v>
                </c:pt>
                <c:pt idx="607">
                  <c:v>23.517707904283707</c:v>
                </c:pt>
                <c:pt idx="608">
                  <c:v>23.718394572901786</c:v>
                </c:pt>
                <c:pt idx="609">
                  <c:v>23.517707904283707</c:v>
                </c:pt>
                <c:pt idx="610">
                  <c:v>23.618051238592749</c:v>
                </c:pt>
                <c:pt idx="611">
                  <c:v>23.618051238592749</c:v>
                </c:pt>
                <c:pt idx="612">
                  <c:v>23.317021235665624</c:v>
                </c:pt>
                <c:pt idx="613">
                  <c:v>23.417364569974669</c:v>
                </c:pt>
                <c:pt idx="614">
                  <c:v>23.317021235665624</c:v>
                </c:pt>
                <c:pt idx="615">
                  <c:v>23.517707904283707</c:v>
                </c:pt>
                <c:pt idx="616">
                  <c:v>23.216677901356583</c:v>
                </c:pt>
                <c:pt idx="617">
                  <c:v>23.317021235665624</c:v>
                </c:pt>
                <c:pt idx="618">
                  <c:v>23.517707904283707</c:v>
                </c:pt>
                <c:pt idx="619">
                  <c:v>23.216677901356583</c:v>
                </c:pt>
                <c:pt idx="620">
                  <c:v>23.116334567047545</c:v>
                </c:pt>
                <c:pt idx="621">
                  <c:v>23.517707904283707</c:v>
                </c:pt>
                <c:pt idx="622">
                  <c:v>23.216677901356583</c:v>
                </c:pt>
                <c:pt idx="623">
                  <c:v>22.915647898429462</c:v>
                </c:pt>
                <c:pt idx="624">
                  <c:v>23.216677901356583</c:v>
                </c:pt>
                <c:pt idx="625">
                  <c:v>23.317021235665624</c:v>
                </c:pt>
                <c:pt idx="626">
                  <c:v>23.317021235665624</c:v>
                </c:pt>
                <c:pt idx="627">
                  <c:v>23.517707904283707</c:v>
                </c:pt>
                <c:pt idx="628">
                  <c:v>23.517707904283707</c:v>
                </c:pt>
                <c:pt idx="629">
                  <c:v>23.417364569974669</c:v>
                </c:pt>
                <c:pt idx="630">
                  <c:v>23.417364569974669</c:v>
                </c:pt>
                <c:pt idx="631">
                  <c:v>23.317021235665624</c:v>
                </c:pt>
                <c:pt idx="632">
                  <c:v>23.317021235665624</c:v>
                </c:pt>
                <c:pt idx="633">
                  <c:v>23.317021235665624</c:v>
                </c:pt>
                <c:pt idx="634">
                  <c:v>23.618051238592749</c:v>
                </c:pt>
                <c:pt idx="635">
                  <c:v>23.618051238592749</c:v>
                </c:pt>
                <c:pt idx="636">
                  <c:v>23.618051238592749</c:v>
                </c:pt>
                <c:pt idx="637">
                  <c:v>23.417364569974669</c:v>
                </c:pt>
                <c:pt idx="638">
                  <c:v>23.417364569974669</c:v>
                </c:pt>
                <c:pt idx="639">
                  <c:v>23.417364569974669</c:v>
                </c:pt>
                <c:pt idx="640">
                  <c:v>23.417364569974669</c:v>
                </c:pt>
                <c:pt idx="641">
                  <c:v>23.317021235665624</c:v>
                </c:pt>
                <c:pt idx="642">
                  <c:v>23.317021235665624</c:v>
                </c:pt>
                <c:pt idx="643">
                  <c:v>23.317021235665624</c:v>
                </c:pt>
                <c:pt idx="644">
                  <c:v>23.317021235665624</c:v>
                </c:pt>
                <c:pt idx="645">
                  <c:v>23.216677901356583</c:v>
                </c:pt>
                <c:pt idx="646">
                  <c:v>23.216677901356583</c:v>
                </c:pt>
                <c:pt idx="647">
                  <c:v>23.216677901356583</c:v>
                </c:pt>
                <c:pt idx="648">
                  <c:v>23.216677901356583</c:v>
                </c:pt>
                <c:pt idx="649">
                  <c:v>23.216677901356583</c:v>
                </c:pt>
                <c:pt idx="650">
                  <c:v>23.216677901356583</c:v>
                </c:pt>
                <c:pt idx="651">
                  <c:v>23.317021235665624</c:v>
                </c:pt>
                <c:pt idx="652">
                  <c:v>23.216677901356583</c:v>
                </c:pt>
                <c:pt idx="653">
                  <c:v>23.116334567047545</c:v>
                </c:pt>
                <c:pt idx="654">
                  <c:v>23.216677901356583</c:v>
                </c:pt>
                <c:pt idx="655">
                  <c:v>23.116334567047545</c:v>
                </c:pt>
                <c:pt idx="656">
                  <c:v>22.714961229811379</c:v>
                </c:pt>
                <c:pt idx="657">
                  <c:v>20.908781212248645</c:v>
                </c:pt>
                <c:pt idx="658">
                  <c:v>21.109467880866728</c:v>
                </c:pt>
                <c:pt idx="659">
                  <c:v>21.109467880866728</c:v>
                </c:pt>
                <c:pt idx="660">
                  <c:v>21.811871221030014</c:v>
                </c:pt>
                <c:pt idx="661">
                  <c:v>22.012557889648093</c:v>
                </c:pt>
                <c:pt idx="662">
                  <c:v>21.811871221030014</c:v>
                </c:pt>
                <c:pt idx="663">
                  <c:v>21.912214555339055</c:v>
                </c:pt>
                <c:pt idx="664">
                  <c:v>22.313587892575217</c:v>
                </c:pt>
                <c:pt idx="665">
                  <c:v>22.213244558266176</c:v>
                </c:pt>
                <c:pt idx="666">
                  <c:v>22.313587892575217</c:v>
                </c:pt>
                <c:pt idx="667">
                  <c:v>22.313587892575217</c:v>
                </c:pt>
                <c:pt idx="668">
                  <c:v>22.012557889648093</c:v>
                </c:pt>
                <c:pt idx="669">
                  <c:v>22.213244558266176</c:v>
                </c:pt>
                <c:pt idx="670">
                  <c:v>22.112901223957135</c:v>
                </c:pt>
                <c:pt idx="671">
                  <c:v>22.213244558266176</c:v>
                </c:pt>
                <c:pt idx="672">
                  <c:v>22.213244558266176</c:v>
                </c:pt>
                <c:pt idx="673">
                  <c:v>22.112901223957135</c:v>
                </c:pt>
                <c:pt idx="674">
                  <c:v>22.313587892575217</c:v>
                </c:pt>
                <c:pt idx="675">
                  <c:v>22.012557889648093</c:v>
                </c:pt>
                <c:pt idx="676">
                  <c:v>22.012557889648093</c:v>
                </c:pt>
                <c:pt idx="677">
                  <c:v>22.313587892575217</c:v>
                </c:pt>
                <c:pt idx="678">
                  <c:v>22.514274561193297</c:v>
                </c:pt>
                <c:pt idx="679">
                  <c:v>22.514274561193297</c:v>
                </c:pt>
                <c:pt idx="680">
                  <c:v>22.313587892575217</c:v>
                </c:pt>
                <c:pt idx="681">
                  <c:v>22.413931226884259</c:v>
                </c:pt>
                <c:pt idx="682">
                  <c:v>22.213244558266176</c:v>
                </c:pt>
                <c:pt idx="683">
                  <c:v>22.413931226884259</c:v>
                </c:pt>
                <c:pt idx="684">
                  <c:v>22.313587892575217</c:v>
                </c:pt>
                <c:pt idx="685">
                  <c:v>22.413931226884259</c:v>
                </c:pt>
                <c:pt idx="686">
                  <c:v>22.514274561193297</c:v>
                </c:pt>
                <c:pt idx="687">
                  <c:v>22.614617895502342</c:v>
                </c:pt>
                <c:pt idx="688">
                  <c:v>22.413931226884259</c:v>
                </c:pt>
                <c:pt idx="689">
                  <c:v>22.614617895502342</c:v>
                </c:pt>
                <c:pt idx="690">
                  <c:v>22.313587892575217</c:v>
                </c:pt>
                <c:pt idx="691">
                  <c:v>22.313587892575217</c:v>
                </c:pt>
                <c:pt idx="692">
                  <c:v>22.514274561193297</c:v>
                </c:pt>
                <c:pt idx="693">
                  <c:v>22.313587892575217</c:v>
                </c:pt>
                <c:pt idx="694">
                  <c:v>22.413931226884259</c:v>
                </c:pt>
                <c:pt idx="695">
                  <c:v>22.514274561193297</c:v>
                </c:pt>
                <c:pt idx="696">
                  <c:v>22.514274561193297</c:v>
                </c:pt>
                <c:pt idx="697">
                  <c:v>22.915647898429462</c:v>
                </c:pt>
                <c:pt idx="698">
                  <c:v>22.915647898429462</c:v>
                </c:pt>
                <c:pt idx="699">
                  <c:v>22.915647898429462</c:v>
                </c:pt>
                <c:pt idx="700">
                  <c:v>23.116334567047545</c:v>
                </c:pt>
                <c:pt idx="701">
                  <c:v>23.216677901356583</c:v>
                </c:pt>
                <c:pt idx="702">
                  <c:v>23.417364569974669</c:v>
                </c:pt>
                <c:pt idx="703">
                  <c:v>23.517707904283707</c:v>
                </c:pt>
                <c:pt idx="704">
                  <c:v>23.317021235665624</c:v>
                </c:pt>
                <c:pt idx="705">
                  <c:v>23.216677901356583</c:v>
                </c:pt>
                <c:pt idx="706">
                  <c:v>23.216677901356583</c:v>
                </c:pt>
                <c:pt idx="707">
                  <c:v>23.517707904283707</c:v>
                </c:pt>
                <c:pt idx="708">
                  <c:v>23.417364569974669</c:v>
                </c:pt>
                <c:pt idx="709">
                  <c:v>23.216677901356583</c:v>
                </c:pt>
                <c:pt idx="710">
                  <c:v>23.417364569974669</c:v>
                </c:pt>
                <c:pt idx="711">
                  <c:v>23.317021235665624</c:v>
                </c:pt>
                <c:pt idx="712">
                  <c:v>23.216677901356583</c:v>
                </c:pt>
                <c:pt idx="713">
                  <c:v>23.317021235665624</c:v>
                </c:pt>
                <c:pt idx="714">
                  <c:v>23.317021235665624</c:v>
                </c:pt>
                <c:pt idx="715">
                  <c:v>23.216677901356583</c:v>
                </c:pt>
                <c:pt idx="716">
                  <c:v>23.116334567047545</c:v>
                </c:pt>
                <c:pt idx="717">
                  <c:v>23.116334567047545</c:v>
                </c:pt>
                <c:pt idx="718">
                  <c:v>23.317021235665624</c:v>
                </c:pt>
                <c:pt idx="719">
                  <c:v>23.417364569974669</c:v>
                </c:pt>
                <c:pt idx="720">
                  <c:v>23.317021235665624</c:v>
                </c:pt>
              </c:numCache>
            </c:numRef>
          </c:yVal>
          <c:smooth val="1"/>
        </c:ser>
        <c:dLbls>
          <c:showLegendKey val="0"/>
          <c:showVal val="0"/>
          <c:showCatName val="0"/>
          <c:showSerName val="0"/>
          <c:showPercent val="0"/>
          <c:showBubbleSize val="0"/>
        </c:dLbls>
        <c:axId val="113777664"/>
        <c:axId val="113783936"/>
      </c:scatterChart>
      <c:valAx>
        <c:axId val="113777664"/>
        <c:scaling>
          <c:orientation val="minMax"/>
          <c:max val="41279.916670000013"/>
          <c:min val="41279.416666666701"/>
        </c:scaling>
        <c:delete val="0"/>
        <c:axPos val="b"/>
        <c:majorGridlines>
          <c:spPr>
            <a:ln>
              <a:prstDash val="dash"/>
            </a:ln>
          </c:spPr>
        </c:majorGridlines>
        <c:title>
          <c:tx>
            <c:rich>
              <a:bodyPr/>
              <a:lstStyle/>
              <a:p>
                <a:pPr>
                  <a:defRPr/>
                </a:pPr>
                <a:r>
                  <a:rPr lang="ja-JP"/>
                  <a:t>時間</a:t>
                </a:r>
                <a:r>
                  <a:rPr lang="en-US"/>
                  <a:t>(</a:t>
                </a:r>
                <a:r>
                  <a:rPr lang="ja-JP"/>
                  <a:t>ｈ</a:t>
                </a:r>
                <a:r>
                  <a:rPr lang="en-US"/>
                  <a:t>)</a:t>
                </a:r>
                <a:endParaRPr lang="ja-JP"/>
              </a:p>
            </c:rich>
          </c:tx>
          <c:layout>
            <c:manualLayout>
              <c:xMode val="edge"/>
              <c:yMode val="edge"/>
              <c:x val="0.8693868884366982"/>
              <c:y val="0.93184562456008813"/>
            </c:manualLayout>
          </c:layout>
          <c:overlay val="0"/>
        </c:title>
        <c:numFmt formatCode="h" sourceLinked="0"/>
        <c:majorTickMark val="cross"/>
        <c:minorTickMark val="none"/>
        <c:tickLblPos val="low"/>
        <c:spPr>
          <a:ln w="19050">
            <a:solidFill>
              <a:schemeClr val="bg1"/>
            </a:solidFill>
          </a:ln>
        </c:spPr>
        <c:crossAx val="113783936"/>
        <c:crosses val="autoZero"/>
        <c:crossBetween val="midCat"/>
        <c:majorUnit val="4.1666667000000032E-2"/>
      </c:valAx>
      <c:valAx>
        <c:axId val="113783936"/>
        <c:scaling>
          <c:orientation val="minMax"/>
          <c:max val="26"/>
          <c:min val="-12"/>
        </c:scaling>
        <c:delete val="0"/>
        <c:axPos val="l"/>
        <c:majorGridlines>
          <c:spPr>
            <a:ln>
              <a:solidFill>
                <a:schemeClr val="bg1"/>
              </a:solidFill>
              <a:prstDash val="dash"/>
            </a:ln>
          </c:spPr>
        </c:majorGridlines>
        <c:title>
          <c:tx>
            <c:rich>
              <a:bodyPr rot="-5400000" vert="horz"/>
              <a:lstStyle/>
              <a:p>
                <a:pPr>
                  <a:defRPr/>
                </a:pPr>
                <a:r>
                  <a:rPr lang="ja-JP"/>
                  <a:t>温度</a:t>
                </a:r>
                <a:r>
                  <a:rPr lang="en-US"/>
                  <a:t>(</a:t>
                </a:r>
                <a:r>
                  <a:rPr lang="ja-JP"/>
                  <a:t>℃</a:t>
                </a:r>
                <a:r>
                  <a:rPr lang="en-US"/>
                  <a:t>)</a:t>
                </a:r>
                <a:endParaRPr lang="ja-JP"/>
              </a:p>
            </c:rich>
          </c:tx>
          <c:layout>
            <c:manualLayout>
              <c:xMode val="edge"/>
              <c:yMode val="edge"/>
              <c:x val="1.5120941343006284E-2"/>
              <c:y val="0.4213015478328368"/>
            </c:manualLayout>
          </c:layout>
          <c:overlay val="0"/>
        </c:title>
        <c:numFmt formatCode="0_ " sourceLinked="0"/>
        <c:majorTickMark val="none"/>
        <c:minorTickMark val="none"/>
        <c:tickLblPos val="nextTo"/>
        <c:spPr>
          <a:ln w="12700">
            <a:solidFill>
              <a:schemeClr val="bg1"/>
            </a:solidFill>
          </a:ln>
        </c:spPr>
        <c:crossAx val="113777664"/>
        <c:crosses val="autoZero"/>
        <c:crossBetween val="midCat"/>
        <c:majorUnit val="2"/>
      </c:valAx>
      <c:spPr>
        <a:noFill/>
        <a:ln>
          <a:solidFill>
            <a:schemeClr val="bg1"/>
          </a:solidFill>
        </a:ln>
      </c:spPr>
    </c:plotArea>
    <c:plotVisOnly val="1"/>
    <c:dispBlanksAs val="gap"/>
    <c:showDLblsOverMax val="0"/>
  </c:chart>
  <c:spPr>
    <a:noFill/>
    <a:ln w="12700">
      <a:noFill/>
    </a:ln>
  </c:spPr>
  <c:txPr>
    <a:bodyPr/>
    <a:lstStyle/>
    <a:p>
      <a:pPr>
        <a:defRPr sz="1200" b="1">
          <a:solidFill>
            <a:srgbClr val="FFFF00"/>
          </a:solidFill>
          <a:latin typeface="Arial" pitchFamily="34" charset="0"/>
          <a:cs typeface="Arial" pitchFamily="34" charset="0"/>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B229A-43A9-488C-BEB4-1127A09C5CC8}" type="datetimeFigureOut">
              <a:rPr kumimoji="1" lang="ja-JP" altLang="en-US" smtClean="0"/>
              <a:t>2013/2/9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F786F-378F-443C-A373-C4610B065843}" type="slidenum">
              <a:rPr kumimoji="1" lang="ja-JP" altLang="en-US" smtClean="0"/>
              <a:t>‹#›</a:t>
            </a:fld>
            <a:endParaRPr kumimoji="1" lang="ja-JP" altLang="en-US"/>
          </a:p>
        </p:txBody>
      </p:sp>
    </p:spTree>
    <p:extLst>
      <p:ext uri="{BB962C8B-B14F-4D97-AF65-F5344CB8AC3E}">
        <p14:creationId xmlns:p14="http://schemas.microsoft.com/office/powerpoint/2010/main" val="3775287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312080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224687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323893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CFE99756-54FE-4924-96C2-B3CE219ADEF3}"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64188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8FDC0C44-CF53-47BF-A213-4712246CDE4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27403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57190B94-CC12-471E-B807-EC67649E3C2C}"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974698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E979D9B3-5921-443D-BDC6-022103783935}"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22214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FFFFFF"/>
              </a:solidFill>
            </a:endParaRPr>
          </a:p>
        </p:txBody>
      </p:sp>
      <p:sp>
        <p:nvSpPr>
          <p:cNvPr id="9" name="スライド番号プレースホルダー 8"/>
          <p:cNvSpPr>
            <a:spLocks noGrp="1"/>
          </p:cNvSpPr>
          <p:nvPr>
            <p:ph type="sldNum" sz="quarter" idx="12"/>
          </p:nvPr>
        </p:nvSpPr>
        <p:spPr/>
        <p:txBody>
          <a:bodyPr/>
          <a:lstStyle>
            <a:lvl1pPr>
              <a:defRPr/>
            </a:lvl1pPr>
          </a:lstStyle>
          <a:p>
            <a:fld id="{FACB6703-05BF-45BC-A0B0-5A3FBD23F0DA}"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038477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FFFFFF"/>
              </a:solidFill>
            </a:endParaRPr>
          </a:p>
        </p:txBody>
      </p:sp>
      <p:sp>
        <p:nvSpPr>
          <p:cNvPr id="5" name="スライド番号プレースホルダー 4"/>
          <p:cNvSpPr>
            <a:spLocks noGrp="1"/>
          </p:cNvSpPr>
          <p:nvPr>
            <p:ph type="sldNum" sz="quarter" idx="12"/>
          </p:nvPr>
        </p:nvSpPr>
        <p:spPr/>
        <p:txBody>
          <a:bodyPr/>
          <a:lstStyle>
            <a:lvl1pPr>
              <a:defRPr/>
            </a:lvl1pPr>
          </a:lstStyle>
          <a:p>
            <a:fld id="{B30C9D44-858D-4848-A792-B7EEAF968939}"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240508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FFFFFF"/>
              </a:solidFill>
            </a:endParaRPr>
          </a:p>
        </p:txBody>
      </p:sp>
      <p:sp>
        <p:nvSpPr>
          <p:cNvPr id="4" name="スライド番号プレースホルダー 3"/>
          <p:cNvSpPr>
            <a:spLocks noGrp="1"/>
          </p:cNvSpPr>
          <p:nvPr>
            <p:ph type="sldNum" sz="quarter" idx="12"/>
          </p:nvPr>
        </p:nvSpPr>
        <p:spPr/>
        <p:txBody>
          <a:bodyPr/>
          <a:lstStyle>
            <a:lvl1pPr>
              <a:defRPr/>
            </a:lvl1pPr>
          </a:lstStyle>
          <a:p>
            <a:fld id="{026789A2-1A9B-43EB-BC9D-9227BAD5769C}"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967045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C4491C02-D91B-4235-99A6-17FA49847897}"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52093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725406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2BB89DE8-DA04-4AE4-A1AA-A014C2EE8189}"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3508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6698C6BA-8377-4B4D-91F8-1691FDA1824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22946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611624B2-4B26-48CB-A369-8FEE711C8155}"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26971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360535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212378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319700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76790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76940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163768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294F91-3AA0-453C-8D58-5D3BEECB1DA4}"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13189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94F91-3AA0-453C-8D58-5D3BEECB1DA4}" type="datetimeFigureOut">
              <a:rPr kumimoji="1" lang="ja-JP" altLang="en-US" smtClean="0"/>
              <a:t>2013/2/9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E204F-DF7E-41E8-B4EA-29E8AA7DD5B8}" type="slidenum">
              <a:rPr kumimoji="1" lang="ja-JP" altLang="en-US" smtClean="0"/>
              <a:t>‹#›</a:t>
            </a:fld>
            <a:endParaRPr kumimoji="1" lang="ja-JP" altLang="en-US"/>
          </a:p>
        </p:txBody>
      </p:sp>
    </p:spTree>
    <p:extLst>
      <p:ext uri="{BB962C8B-B14F-4D97-AF65-F5344CB8AC3E}">
        <p14:creationId xmlns:p14="http://schemas.microsoft.com/office/powerpoint/2010/main" val="325583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4A4FC1D-1C57-4951-84CF-143C8D50EFFC}" type="slidenum">
              <a:rPr lang="en-US" altLang="ja-JP" smtClean="0">
                <a:solidFill>
                  <a:srgbClr val="FFFFFF"/>
                </a:solidFill>
              </a:rPr>
              <a:pPr fontAlgn="base">
                <a:spcBef>
                  <a:spcPct val="0"/>
                </a:spcBef>
                <a:spcAft>
                  <a:spcPct val="0"/>
                </a:spcAft>
              </a:pPr>
              <a:t>‹#›</a:t>
            </a:fld>
            <a:endParaRPr lang="en-US" altLang="ja-JP" smtClean="0">
              <a:solidFill>
                <a:srgbClr val="FFFFFF"/>
              </a:solidFill>
            </a:endParaRPr>
          </a:p>
        </p:txBody>
      </p:sp>
    </p:spTree>
    <p:extLst>
      <p:ext uri="{BB962C8B-B14F-4D97-AF65-F5344CB8AC3E}">
        <p14:creationId xmlns:p14="http://schemas.microsoft.com/office/powerpoint/2010/main" val="32113920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7.emf"/><Relationship Id="rId7" Type="http://schemas.microsoft.com/office/2007/relationships/hdphoto" Target="../media/hdphoto3.wdp"/><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2.wdp"/><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2.emf"/><Relationship Id="rId7" Type="http://schemas.microsoft.com/office/2007/relationships/hdphoto" Target="../media/hdphoto5.wdp"/><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4.wdp"/><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16632"/>
            <a:ext cx="7772400" cy="1470025"/>
          </a:xfrm>
        </p:spPr>
        <p:txBody>
          <a:bodyPr>
            <a:normAutofit/>
          </a:bodyPr>
          <a:lstStyle/>
          <a:p>
            <a:r>
              <a:rPr kumimoji="1" lang="ja-JP" altLang="en-US" dirty="0" smtClean="0">
                <a:solidFill>
                  <a:srgbClr val="FFFF00"/>
                </a:solidFill>
              </a:rPr>
              <a:t>実家の居間を暖かくするには</a:t>
            </a:r>
            <a:r>
              <a:rPr kumimoji="1" lang="en-US" altLang="ja-JP" dirty="0" smtClean="0">
                <a:solidFill>
                  <a:srgbClr val="FFFF00"/>
                </a:solidFill>
              </a:rPr>
              <a:t/>
            </a:r>
            <a:br>
              <a:rPr kumimoji="1" lang="en-US" altLang="ja-JP" dirty="0" smtClean="0">
                <a:solidFill>
                  <a:srgbClr val="FFFF00"/>
                </a:solidFill>
              </a:rPr>
            </a:br>
            <a:r>
              <a:rPr kumimoji="1" lang="ja-JP" altLang="en-US" sz="3600" dirty="0" smtClean="0">
                <a:solidFill>
                  <a:srgbClr val="FFFF00"/>
                </a:solidFill>
              </a:rPr>
              <a:t>卒業課題</a:t>
            </a:r>
            <a:r>
              <a:rPr kumimoji="1" lang="en-US" altLang="ja-JP" sz="3600" dirty="0" smtClean="0">
                <a:solidFill>
                  <a:srgbClr val="FFFF00"/>
                </a:solidFill>
              </a:rPr>
              <a:t>Ⅰ</a:t>
            </a:r>
            <a:r>
              <a:rPr kumimoji="1" lang="ja-JP" altLang="en-US" sz="3600" dirty="0" smtClean="0">
                <a:solidFill>
                  <a:srgbClr val="FFFF00"/>
                </a:solidFill>
              </a:rPr>
              <a:t>　「</a:t>
            </a:r>
            <a:r>
              <a:rPr lang="ja-JP" altLang="en-US" sz="3600" dirty="0">
                <a:solidFill>
                  <a:srgbClr val="FFFF00"/>
                </a:solidFill>
              </a:rPr>
              <a:t>○○</a:t>
            </a:r>
            <a:r>
              <a:rPr kumimoji="1" lang="ja-JP" altLang="en-US" sz="3600" dirty="0" smtClean="0">
                <a:solidFill>
                  <a:srgbClr val="FFFF00"/>
                </a:solidFill>
              </a:rPr>
              <a:t>の調査と分析」</a:t>
            </a:r>
            <a:endParaRPr kumimoji="1" lang="ja-JP" altLang="en-US" sz="3600" dirty="0">
              <a:solidFill>
                <a:srgbClr val="FFFF00"/>
              </a:solidFill>
            </a:endParaRPr>
          </a:p>
        </p:txBody>
      </p:sp>
      <p:sp>
        <p:nvSpPr>
          <p:cNvPr id="3" name="サブタイトル 2"/>
          <p:cNvSpPr>
            <a:spLocks noGrp="1"/>
          </p:cNvSpPr>
          <p:nvPr>
            <p:ph type="subTitle" idx="1"/>
          </p:nvPr>
        </p:nvSpPr>
        <p:spPr>
          <a:xfrm>
            <a:off x="1619672" y="1484784"/>
            <a:ext cx="5256584" cy="576064"/>
          </a:xfrm>
        </p:spPr>
        <p:txBody>
          <a:bodyPr>
            <a:noAutofit/>
          </a:bodyPr>
          <a:lstStyle/>
          <a:p>
            <a:r>
              <a:rPr lang="en-US" altLang="ja-JP" dirty="0" smtClean="0">
                <a:solidFill>
                  <a:srgbClr val="FFFF00"/>
                </a:solidFill>
              </a:rPr>
              <a:t>1083345</a:t>
            </a:r>
            <a:r>
              <a:rPr lang="ja-JP" altLang="en-US" dirty="0" smtClean="0">
                <a:solidFill>
                  <a:srgbClr val="FFFF00"/>
                </a:solidFill>
              </a:rPr>
              <a:t>　長谷川 春奈</a:t>
            </a:r>
            <a:endParaRPr kumimoji="1" lang="ja-JP" altLang="en-US" dirty="0">
              <a:solidFill>
                <a:srgbClr val="FFFF00"/>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71" y="2420888"/>
            <a:ext cx="2859553" cy="4130466"/>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480" y="2427712"/>
            <a:ext cx="2898015" cy="4130464"/>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30651"/>
          <a:stretch/>
        </p:blipFill>
        <p:spPr>
          <a:xfrm>
            <a:off x="6091456" y="2420888"/>
            <a:ext cx="2945040" cy="4130464"/>
          </a:xfrm>
          <a:prstGeom prst="rect">
            <a:avLst/>
          </a:prstGeom>
        </p:spPr>
      </p:pic>
    </p:spTree>
    <p:extLst>
      <p:ext uri="{BB962C8B-B14F-4D97-AF65-F5344CB8AC3E}">
        <p14:creationId xmlns:p14="http://schemas.microsoft.com/office/powerpoint/2010/main" val="1078923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提案</a:t>
            </a:r>
            <a:endParaRPr kumimoji="1" lang="ja-JP" altLang="en-US" dirty="0">
              <a:solidFill>
                <a:srgbClr val="FFFF00"/>
              </a:solidFill>
            </a:endParaRPr>
          </a:p>
        </p:txBody>
      </p:sp>
      <p:sp>
        <p:nvSpPr>
          <p:cNvPr id="3" name="コンテンツ プレースホルダー 2"/>
          <p:cNvSpPr>
            <a:spLocks noGrp="1"/>
          </p:cNvSpPr>
          <p:nvPr>
            <p:ph idx="1"/>
          </p:nvPr>
        </p:nvSpPr>
        <p:spPr>
          <a:xfrm>
            <a:off x="290389" y="1556792"/>
            <a:ext cx="8784976" cy="2448272"/>
          </a:xfrm>
        </p:spPr>
        <p:txBody>
          <a:bodyPr>
            <a:noAutofit/>
          </a:bodyPr>
          <a:lstStyle/>
          <a:p>
            <a:pPr marL="0" indent="0">
              <a:buNone/>
            </a:pPr>
            <a:r>
              <a:rPr lang="ja-JP" altLang="en-US" sz="2200" dirty="0" smtClean="0">
                <a:solidFill>
                  <a:srgbClr val="FFFF00"/>
                </a:solidFill>
              </a:rPr>
              <a:t>①暖房能力が部屋の大きさに対して十分ではない</a:t>
            </a:r>
            <a:endParaRPr lang="en-US" altLang="ja-JP" sz="2200" dirty="0">
              <a:solidFill>
                <a:srgbClr val="FFFF00"/>
              </a:solidFill>
            </a:endParaRPr>
          </a:p>
          <a:p>
            <a:pPr marL="0" indent="0">
              <a:buNone/>
            </a:pPr>
            <a:r>
              <a:rPr kumimoji="1" lang="ja-JP" altLang="en-US" sz="2200" dirty="0" smtClean="0">
                <a:solidFill>
                  <a:srgbClr val="FFFF00"/>
                </a:solidFill>
              </a:rPr>
              <a:t>　　</a:t>
            </a:r>
            <a:r>
              <a:rPr kumimoji="1" lang="ja-JP" altLang="en-US" sz="2200" b="1" dirty="0" smtClean="0">
                <a:solidFill>
                  <a:srgbClr val="FF0000"/>
                </a:solidFill>
              </a:rPr>
              <a:t>→</a:t>
            </a:r>
            <a:r>
              <a:rPr kumimoji="1" lang="en-US" altLang="ja-JP" sz="2200" dirty="0" smtClean="0">
                <a:solidFill>
                  <a:srgbClr val="FFFF00"/>
                </a:solidFill>
              </a:rPr>
              <a:t>2</a:t>
            </a:r>
            <a:r>
              <a:rPr kumimoji="1" lang="ja-JP" altLang="en-US" sz="2200" dirty="0" smtClean="0">
                <a:solidFill>
                  <a:srgbClr val="FFFF00"/>
                </a:solidFill>
              </a:rPr>
              <a:t>部屋の和室を襖で仕切り部屋を小さくし、</a:t>
            </a:r>
            <a:r>
              <a:rPr kumimoji="1" lang="ja-JP" altLang="en-US" sz="2200" dirty="0" smtClean="0">
                <a:solidFill>
                  <a:srgbClr val="FF00FF"/>
                </a:solidFill>
              </a:rPr>
              <a:t>暖房能力を上げた</a:t>
            </a:r>
            <a:r>
              <a:rPr kumimoji="1" lang="ja-JP" altLang="en-US" sz="2200" dirty="0" smtClean="0">
                <a:solidFill>
                  <a:srgbClr val="FFFF00"/>
                </a:solidFill>
              </a:rPr>
              <a:t>。</a:t>
            </a:r>
            <a:endParaRPr lang="en-US" altLang="ja-JP" sz="2200" dirty="0" smtClean="0">
              <a:solidFill>
                <a:srgbClr val="FFFF00"/>
              </a:solidFill>
            </a:endParaRPr>
          </a:p>
          <a:p>
            <a:pPr marL="0" indent="0">
              <a:buNone/>
            </a:pPr>
            <a:r>
              <a:rPr lang="ja-JP" altLang="en-US" sz="2200" dirty="0" smtClean="0">
                <a:solidFill>
                  <a:srgbClr val="FFFF00"/>
                </a:solidFill>
              </a:rPr>
              <a:t>②南側窓面から冷気が侵入してくる（コールドドラフト現象）</a:t>
            </a:r>
            <a:endParaRPr lang="en-US" altLang="ja-JP" sz="2200" dirty="0" smtClean="0">
              <a:solidFill>
                <a:srgbClr val="FFFF00"/>
              </a:solidFill>
            </a:endParaRPr>
          </a:p>
          <a:p>
            <a:pPr marL="0" indent="0">
              <a:buNone/>
            </a:pPr>
            <a:r>
              <a:rPr kumimoji="1" lang="ja-JP" altLang="en-US" sz="2200" dirty="0">
                <a:solidFill>
                  <a:srgbClr val="FFFF00"/>
                </a:solidFill>
              </a:rPr>
              <a:t>　</a:t>
            </a:r>
            <a:r>
              <a:rPr kumimoji="1" lang="ja-JP" altLang="en-US" sz="2200" dirty="0" smtClean="0">
                <a:solidFill>
                  <a:srgbClr val="FFFF00"/>
                </a:solidFill>
              </a:rPr>
              <a:t>　</a:t>
            </a:r>
            <a:r>
              <a:rPr kumimoji="1" lang="ja-JP" altLang="en-US" sz="2200" b="1" dirty="0" smtClean="0">
                <a:solidFill>
                  <a:srgbClr val="FF0000"/>
                </a:solidFill>
              </a:rPr>
              <a:t>→</a:t>
            </a:r>
            <a:r>
              <a:rPr kumimoji="1" lang="ja-JP" altLang="en-US" sz="2200" dirty="0" smtClean="0">
                <a:solidFill>
                  <a:srgbClr val="FFFF00"/>
                </a:solidFill>
              </a:rPr>
              <a:t>気泡入り緩衝材で南側窓面を床まで密封し、</a:t>
            </a:r>
            <a:r>
              <a:rPr kumimoji="1" lang="ja-JP" altLang="en-US" sz="2200" dirty="0" smtClean="0">
                <a:solidFill>
                  <a:srgbClr val="FF00FF"/>
                </a:solidFill>
              </a:rPr>
              <a:t>冷気の侵入を防いだ</a:t>
            </a:r>
            <a:r>
              <a:rPr kumimoji="1" lang="ja-JP" altLang="en-US" sz="2200" dirty="0" smtClean="0">
                <a:solidFill>
                  <a:srgbClr val="FFFF00"/>
                </a:solidFill>
              </a:rPr>
              <a:t>。</a:t>
            </a:r>
            <a:endParaRPr kumimoji="1" lang="en-US" altLang="ja-JP" sz="2200" dirty="0" smtClean="0">
              <a:solidFill>
                <a:srgbClr val="FFFF00"/>
              </a:solidFill>
            </a:endParaRPr>
          </a:p>
          <a:p>
            <a:pPr marL="0" indent="0">
              <a:buNone/>
            </a:pPr>
            <a:r>
              <a:rPr lang="ja-JP" altLang="en-US" sz="2200" dirty="0" smtClean="0">
                <a:solidFill>
                  <a:srgbClr val="FFFF00"/>
                </a:solidFill>
              </a:rPr>
              <a:t>③玄関ホールに面した障子戸の隙間から冷気が侵入してる</a:t>
            </a:r>
            <a:endParaRPr lang="en-US" altLang="ja-JP" sz="2200" dirty="0" smtClean="0">
              <a:solidFill>
                <a:srgbClr val="FFFF00"/>
              </a:solidFill>
            </a:endParaRPr>
          </a:p>
          <a:p>
            <a:pPr marL="0" indent="0">
              <a:buNone/>
            </a:pPr>
            <a:r>
              <a:rPr kumimoji="1" lang="ja-JP" altLang="en-US" sz="2200" dirty="0">
                <a:solidFill>
                  <a:srgbClr val="FFFF00"/>
                </a:solidFill>
              </a:rPr>
              <a:t>　</a:t>
            </a:r>
            <a:r>
              <a:rPr kumimoji="1" lang="ja-JP" altLang="en-US" sz="2200" dirty="0" smtClean="0">
                <a:solidFill>
                  <a:srgbClr val="FFFF00"/>
                </a:solidFill>
              </a:rPr>
              <a:t>　</a:t>
            </a:r>
            <a:r>
              <a:rPr kumimoji="1" lang="ja-JP" altLang="en-US" sz="2200" b="1" dirty="0" smtClean="0">
                <a:solidFill>
                  <a:srgbClr val="FF0000"/>
                </a:solidFill>
              </a:rPr>
              <a:t>→</a:t>
            </a:r>
            <a:r>
              <a:rPr kumimoji="1" lang="ja-JP" altLang="en-US" sz="2200" dirty="0" smtClean="0">
                <a:solidFill>
                  <a:srgbClr val="FFFF00"/>
                </a:solidFill>
              </a:rPr>
              <a:t>スポンジ付きテープで隙間を埋め、</a:t>
            </a:r>
            <a:r>
              <a:rPr kumimoji="1" lang="ja-JP" altLang="en-US" sz="2200" dirty="0" smtClean="0">
                <a:solidFill>
                  <a:srgbClr val="FF00FF"/>
                </a:solidFill>
              </a:rPr>
              <a:t>隙間風を防いだ</a:t>
            </a:r>
            <a:r>
              <a:rPr kumimoji="1" lang="ja-JP" altLang="en-US" sz="2200" dirty="0" smtClean="0">
                <a:solidFill>
                  <a:srgbClr val="FFFF00"/>
                </a:solidFill>
              </a:rPr>
              <a:t>。</a:t>
            </a:r>
            <a:endParaRPr kumimoji="1" lang="ja-JP" altLang="en-US" sz="2200" dirty="0">
              <a:solidFill>
                <a:srgbClr val="FFFF00"/>
              </a:solidFill>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20685" r="12467"/>
          <a:stretch/>
        </p:blipFill>
        <p:spPr>
          <a:xfrm rot="5400000">
            <a:off x="6157131" y="4195470"/>
            <a:ext cx="2377625" cy="2667567"/>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b="27164"/>
          <a:stretch/>
        </p:blipFill>
        <p:spPr>
          <a:xfrm>
            <a:off x="323528" y="4340441"/>
            <a:ext cx="2448272" cy="2377626"/>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t="11867" b="16231"/>
          <a:stretch/>
        </p:blipFill>
        <p:spPr>
          <a:xfrm>
            <a:off x="3131840" y="4340440"/>
            <a:ext cx="2480051" cy="2377626"/>
          </a:xfrm>
          <a:prstGeom prst="rect">
            <a:avLst/>
          </a:prstGeom>
        </p:spPr>
      </p:pic>
    </p:spTree>
    <p:extLst>
      <p:ext uri="{BB962C8B-B14F-4D97-AF65-F5344CB8AC3E}">
        <p14:creationId xmlns:p14="http://schemas.microsoft.com/office/powerpoint/2010/main" val="3400468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改善後</a:t>
            </a:r>
            <a:endParaRPr kumimoji="1" lang="ja-JP" altLang="en-US" dirty="0">
              <a:solidFill>
                <a:srgbClr val="FFFF00"/>
              </a:solidFill>
            </a:endParaRPr>
          </a:p>
        </p:txBody>
      </p:sp>
      <p:graphicFrame>
        <p:nvGraphicFramePr>
          <p:cNvPr id="4" name="グラフ 3"/>
          <p:cNvGraphicFramePr>
            <a:graphicFrameLocks/>
          </p:cNvGraphicFramePr>
          <p:nvPr>
            <p:extLst>
              <p:ext uri="{D42A27DB-BD31-4B8C-83A1-F6EECF244321}">
                <p14:modId xmlns:p14="http://schemas.microsoft.com/office/powerpoint/2010/main" val="3200008108"/>
              </p:ext>
            </p:extLst>
          </p:nvPr>
        </p:nvGraphicFramePr>
        <p:xfrm>
          <a:off x="-36512" y="1444218"/>
          <a:ext cx="4453309" cy="40475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1091224721"/>
              </p:ext>
            </p:extLst>
          </p:nvPr>
        </p:nvGraphicFramePr>
        <p:xfrm>
          <a:off x="4644009" y="1443574"/>
          <a:ext cx="4464496" cy="4057710"/>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グループ化 22"/>
          <p:cNvGrpSpPr/>
          <p:nvPr/>
        </p:nvGrpSpPr>
        <p:grpSpPr>
          <a:xfrm>
            <a:off x="3707905" y="2184401"/>
            <a:ext cx="2767746" cy="2684759"/>
            <a:chOff x="3851920" y="2350621"/>
            <a:chExt cx="2592288" cy="2514562"/>
          </a:xfrm>
        </p:grpSpPr>
        <p:cxnSp>
          <p:nvCxnSpPr>
            <p:cNvPr id="12" name="直線コネクタ 11"/>
            <p:cNvCxnSpPr>
              <a:endCxn id="15" idx="1"/>
            </p:cNvCxnSpPr>
            <p:nvPr/>
          </p:nvCxnSpPr>
          <p:spPr>
            <a:xfrm>
              <a:off x="4087970" y="4428001"/>
              <a:ext cx="235649" cy="2525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076057" y="4123308"/>
              <a:ext cx="684075" cy="529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323619" y="4495851"/>
              <a:ext cx="877163" cy="369332"/>
            </a:xfrm>
            <a:prstGeom prst="rect">
              <a:avLst/>
            </a:prstGeom>
            <a:noFill/>
          </p:spPr>
          <p:txBody>
            <a:bodyPr wrap="none" rtlCol="0">
              <a:spAutoFit/>
            </a:bodyPr>
            <a:lstStyle/>
            <a:p>
              <a:r>
                <a:rPr kumimoji="1" lang="ja-JP" altLang="en-US" dirty="0" smtClean="0">
                  <a:solidFill>
                    <a:srgbClr val="FFFF00"/>
                  </a:solidFill>
                </a:rPr>
                <a:t>外気温</a:t>
              </a:r>
              <a:endParaRPr kumimoji="1" lang="ja-JP" altLang="en-US" dirty="0">
                <a:solidFill>
                  <a:srgbClr val="FFFF00"/>
                </a:solidFill>
              </a:endParaRPr>
            </a:p>
          </p:txBody>
        </p:sp>
        <p:cxnSp>
          <p:nvCxnSpPr>
            <p:cNvPr id="18" name="直線コネクタ 17"/>
            <p:cNvCxnSpPr/>
            <p:nvPr/>
          </p:nvCxnSpPr>
          <p:spPr>
            <a:xfrm flipV="1">
              <a:off x="3851920" y="2636912"/>
              <a:ext cx="472101" cy="4320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5076056" y="2636912"/>
              <a:ext cx="1368152"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189135" y="2350621"/>
              <a:ext cx="1021433" cy="646331"/>
            </a:xfrm>
            <a:prstGeom prst="rect">
              <a:avLst/>
            </a:prstGeom>
            <a:noFill/>
          </p:spPr>
          <p:txBody>
            <a:bodyPr wrap="none" rtlCol="0">
              <a:spAutoFit/>
            </a:bodyPr>
            <a:lstStyle/>
            <a:p>
              <a:pPr algn="ctr"/>
              <a:r>
                <a:rPr kumimoji="1" lang="ja-JP" altLang="en-US" dirty="0" smtClean="0">
                  <a:solidFill>
                    <a:srgbClr val="FFFF00"/>
                  </a:solidFill>
                </a:rPr>
                <a:t>床から</a:t>
              </a:r>
              <a:endParaRPr kumimoji="1" lang="en-US" altLang="ja-JP" dirty="0" smtClean="0">
                <a:solidFill>
                  <a:srgbClr val="FFFF00"/>
                </a:solidFill>
              </a:endParaRPr>
            </a:p>
            <a:p>
              <a:pPr algn="ctr"/>
              <a:r>
                <a:rPr lang="en-US" altLang="ja-JP" dirty="0" smtClean="0">
                  <a:solidFill>
                    <a:srgbClr val="FFFF00"/>
                  </a:solidFill>
                </a:rPr>
                <a:t>1400mm</a:t>
              </a:r>
              <a:endParaRPr kumimoji="1" lang="ja-JP" altLang="en-US" dirty="0">
                <a:solidFill>
                  <a:srgbClr val="FFFF00"/>
                </a:solidFill>
              </a:endParaRPr>
            </a:p>
          </p:txBody>
        </p:sp>
      </p:grpSp>
      <p:grpSp>
        <p:nvGrpSpPr>
          <p:cNvPr id="6" name="グループ化 5"/>
          <p:cNvGrpSpPr/>
          <p:nvPr/>
        </p:nvGrpSpPr>
        <p:grpSpPr>
          <a:xfrm>
            <a:off x="1529510" y="2204864"/>
            <a:ext cx="7146946" cy="4338482"/>
            <a:chOff x="1529510" y="2204864"/>
            <a:chExt cx="7146946" cy="4338482"/>
          </a:xfrm>
        </p:grpSpPr>
        <p:cxnSp>
          <p:nvCxnSpPr>
            <p:cNvPr id="7" name="直線矢印コネクタ 6"/>
            <p:cNvCxnSpPr/>
            <p:nvPr/>
          </p:nvCxnSpPr>
          <p:spPr>
            <a:xfrm>
              <a:off x="3995936" y="2962227"/>
              <a:ext cx="0" cy="1440160"/>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8676456" y="2204864"/>
              <a:ext cx="0" cy="2592288"/>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529510" y="5589239"/>
              <a:ext cx="6338595" cy="954107"/>
            </a:xfrm>
            <a:prstGeom prst="rect">
              <a:avLst/>
            </a:prstGeom>
            <a:noFill/>
          </p:spPr>
          <p:txBody>
            <a:bodyPr wrap="none" rtlCol="0">
              <a:spAutoFit/>
            </a:bodyPr>
            <a:lstStyle/>
            <a:p>
              <a:r>
                <a:rPr lang="ja-JP" altLang="en-US" sz="2800" dirty="0">
                  <a:solidFill>
                    <a:srgbClr val="FF00FF"/>
                  </a:solidFill>
                </a:rPr>
                <a:t>最</a:t>
              </a:r>
              <a:r>
                <a:rPr lang="ja-JP" altLang="en-US" sz="2800" dirty="0" smtClean="0">
                  <a:solidFill>
                    <a:srgbClr val="FF00FF"/>
                  </a:solidFill>
                </a:rPr>
                <a:t>高温度が</a:t>
              </a:r>
              <a:r>
                <a:rPr lang="en-US" altLang="ja-JP" sz="2800" dirty="0" smtClean="0">
                  <a:solidFill>
                    <a:srgbClr val="FF00FF"/>
                  </a:solidFill>
                </a:rPr>
                <a:t>10</a:t>
              </a:r>
              <a:r>
                <a:rPr lang="ja-JP" altLang="en-US" sz="2800" dirty="0" smtClean="0">
                  <a:solidFill>
                    <a:srgbClr val="FF00FF"/>
                  </a:solidFill>
                </a:rPr>
                <a:t>℃上昇し、</a:t>
              </a:r>
              <a:endParaRPr lang="en-US" altLang="ja-JP" sz="2800" dirty="0" smtClean="0">
                <a:solidFill>
                  <a:srgbClr val="FF00FF"/>
                </a:solidFill>
              </a:endParaRPr>
            </a:p>
            <a:p>
              <a:r>
                <a:rPr lang="ja-JP" altLang="en-US" sz="2800" dirty="0" smtClean="0">
                  <a:solidFill>
                    <a:srgbClr val="FF00FF"/>
                  </a:solidFill>
                </a:rPr>
                <a:t>外</a:t>
              </a:r>
              <a:r>
                <a:rPr lang="ja-JP" altLang="en-US" sz="2800" dirty="0" smtClean="0">
                  <a:solidFill>
                    <a:srgbClr val="FF00FF"/>
                  </a:solidFill>
                </a:rPr>
                <a:t>気温</a:t>
              </a:r>
              <a:r>
                <a:rPr lang="ja-JP" altLang="en-US" sz="2800" dirty="0">
                  <a:solidFill>
                    <a:srgbClr val="FF00FF"/>
                  </a:solidFill>
                </a:rPr>
                <a:t>－</a:t>
              </a:r>
              <a:r>
                <a:rPr lang="en-US" altLang="ja-JP" sz="2800" dirty="0" smtClean="0">
                  <a:solidFill>
                    <a:srgbClr val="FF00FF"/>
                  </a:solidFill>
                </a:rPr>
                <a:t>10</a:t>
              </a:r>
              <a:r>
                <a:rPr lang="ja-JP" altLang="en-US" sz="2800" dirty="0" smtClean="0">
                  <a:solidFill>
                    <a:srgbClr val="FF00FF"/>
                  </a:solidFill>
                </a:rPr>
                <a:t>℃に対して</a:t>
              </a:r>
              <a:r>
                <a:rPr lang="en-US" altLang="ja-JP" sz="2800" dirty="0" smtClean="0">
                  <a:solidFill>
                    <a:srgbClr val="FF00FF"/>
                  </a:solidFill>
                </a:rPr>
                <a:t>34</a:t>
              </a:r>
              <a:r>
                <a:rPr lang="ja-JP" altLang="en-US" sz="2800" dirty="0" smtClean="0">
                  <a:solidFill>
                    <a:srgbClr val="FF00FF"/>
                  </a:solidFill>
                </a:rPr>
                <a:t>℃の差がでた</a:t>
              </a:r>
              <a:endParaRPr lang="en-US" altLang="ja-JP" sz="2800" dirty="0" smtClean="0">
                <a:solidFill>
                  <a:srgbClr val="FF00FF"/>
                </a:solidFill>
              </a:endParaRPr>
            </a:p>
          </p:txBody>
        </p:sp>
      </p:grpSp>
    </p:spTree>
    <p:extLst>
      <p:ext uri="{BB962C8B-B14F-4D97-AF65-F5344CB8AC3E}">
        <p14:creationId xmlns:p14="http://schemas.microsoft.com/office/powerpoint/2010/main" val="10230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Ｖ</a:t>
            </a:r>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1907556817"/>
              </p:ext>
            </p:extLst>
          </p:nvPr>
        </p:nvGraphicFramePr>
        <p:xfrm>
          <a:off x="683568" y="157660"/>
          <a:ext cx="7704856" cy="492752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グループ化 3"/>
          <p:cNvGrpSpPr/>
          <p:nvPr/>
        </p:nvGrpSpPr>
        <p:grpSpPr>
          <a:xfrm>
            <a:off x="741053" y="3789041"/>
            <a:ext cx="7200800" cy="2538282"/>
            <a:chOff x="741053" y="3789041"/>
            <a:chExt cx="7200800" cy="2538282"/>
          </a:xfrm>
        </p:grpSpPr>
        <p:sp>
          <p:nvSpPr>
            <p:cNvPr id="10" name="正方形/長方形 9"/>
            <p:cNvSpPr/>
            <p:nvPr/>
          </p:nvSpPr>
          <p:spPr>
            <a:xfrm>
              <a:off x="741053" y="5373216"/>
              <a:ext cx="7200800" cy="954107"/>
            </a:xfrm>
            <a:prstGeom prst="rect">
              <a:avLst/>
            </a:prstGeom>
          </p:spPr>
          <p:txBody>
            <a:bodyPr wrap="square">
              <a:spAutoFit/>
            </a:bodyPr>
            <a:lstStyle/>
            <a:p>
              <a:r>
                <a:rPr lang="ja-JP" altLang="en-US" sz="2800" dirty="0">
                  <a:solidFill>
                    <a:srgbClr val="FF00FF"/>
                  </a:solidFill>
                </a:rPr>
                <a:t>上下温度の差が縮まり、部屋の下層の温度が</a:t>
              </a:r>
              <a:r>
                <a:rPr lang="en-US" altLang="ja-JP" sz="2800" dirty="0">
                  <a:solidFill>
                    <a:srgbClr val="FF00FF"/>
                  </a:solidFill>
                </a:rPr>
                <a:t>11</a:t>
              </a:r>
              <a:r>
                <a:rPr lang="ja-JP" altLang="en-US" sz="2800" dirty="0">
                  <a:solidFill>
                    <a:srgbClr val="FF00FF"/>
                  </a:solidFill>
                </a:rPr>
                <a:t>℃も上がった</a:t>
              </a:r>
            </a:p>
          </p:txBody>
        </p:sp>
        <p:cxnSp>
          <p:nvCxnSpPr>
            <p:cNvPr id="12" name="直線矢印コネクタ 11"/>
            <p:cNvCxnSpPr/>
            <p:nvPr/>
          </p:nvCxnSpPr>
          <p:spPr>
            <a:xfrm>
              <a:off x="3131840" y="3789041"/>
              <a:ext cx="25922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528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936104"/>
          </a:xfrm>
        </p:spPr>
        <p:txBody>
          <a:bodyPr/>
          <a:lstStyle/>
          <a:p>
            <a:r>
              <a:rPr kumimoji="1" lang="ja-JP" altLang="en-US" dirty="0" smtClean="0">
                <a:solidFill>
                  <a:srgbClr val="FFFF00"/>
                </a:solidFill>
              </a:rPr>
              <a:t>サーモカメラ</a:t>
            </a:r>
            <a:endParaRPr kumimoji="1" lang="ja-JP" altLang="en-US" dirty="0">
              <a:solidFill>
                <a:srgbClr val="FFFF00"/>
              </a:solidFill>
            </a:endParaRPr>
          </a:p>
        </p:txBody>
      </p:sp>
      <p:grpSp>
        <p:nvGrpSpPr>
          <p:cNvPr id="3" name="グループ化 2"/>
          <p:cNvGrpSpPr/>
          <p:nvPr/>
        </p:nvGrpSpPr>
        <p:grpSpPr>
          <a:xfrm>
            <a:off x="4328580" y="1487191"/>
            <a:ext cx="3390349" cy="5158468"/>
            <a:chOff x="974176" y="1514866"/>
            <a:chExt cx="3390349" cy="5158468"/>
          </a:xfrm>
        </p:grpSpPr>
        <p:pic>
          <p:nvPicPr>
            <p:cNvPr id="8" name="図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82" r="16629" b="35428"/>
            <a:stretch/>
          </p:blipFill>
          <p:spPr bwMode="auto">
            <a:xfrm>
              <a:off x="974176" y="1514866"/>
              <a:ext cx="3390349" cy="2564599"/>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52" t="6603" r="25126" b="29908"/>
            <a:stretch/>
          </p:blipFill>
          <p:spPr bwMode="auto">
            <a:xfrm>
              <a:off x="993543" y="4118080"/>
              <a:ext cx="3370982" cy="2555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グループ化 3"/>
          <p:cNvGrpSpPr/>
          <p:nvPr/>
        </p:nvGrpSpPr>
        <p:grpSpPr>
          <a:xfrm>
            <a:off x="903636" y="1487191"/>
            <a:ext cx="3405378" cy="5139428"/>
            <a:chOff x="4416965" y="1514094"/>
            <a:chExt cx="3405378" cy="5139428"/>
          </a:xfrm>
        </p:grpSpPr>
        <p:pic>
          <p:nvPicPr>
            <p:cNvPr id="9" name="図 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23531" r="17339"/>
            <a:stretch/>
          </p:blipFill>
          <p:spPr>
            <a:xfrm rot="5400000">
              <a:off x="4853597" y="1093852"/>
              <a:ext cx="2548504" cy="3388988"/>
            </a:xfrm>
            <a:prstGeom prst="rect">
              <a:avLst/>
            </a:prstGeom>
          </p:spPr>
        </p:pic>
        <p:pic>
          <p:nvPicPr>
            <p:cNvPr id="11" name="図 10"/>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3265" r="38195"/>
            <a:stretch/>
          </p:blipFill>
          <p:spPr>
            <a:xfrm rot="5400000">
              <a:off x="4851933" y="3683113"/>
              <a:ext cx="2535441" cy="3405378"/>
            </a:xfrm>
            <a:prstGeom prst="rect">
              <a:avLst/>
            </a:prstGeom>
          </p:spPr>
        </p:pic>
      </p:grpSp>
      <p:pic>
        <p:nvPicPr>
          <p:cNvPr id="23" name="図 2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r="-12566"/>
          <a:stretch/>
        </p:blipFill>
        <p:spPr bwMode="auto">
          <a:xfrm>
            <a:off x="7956376" y="1340769"/>
            <a:ext cx="990854" cy="5304890"/>
          </a:xfrm>
          <a:prstGeom prst="rect">
            <a:avLst/>
          </a:prstGeom>
          <a:solidFill>
            <a:schemeClr val="bg1"/>
          </a:solidFill>
          <a:extLst/>
        </p:spPr>
      </p:pic>
      <p:cxnSp>
        <p:nvCxnSpPr>
          <p:cNvPr id="24" name="直線コネクタ 23"/>
          <p:cNvCxnSpPr/>
          <p:nvPr/>
        </p:nvCxnSpPr>
        <p:spPr>
          <a:xfrm rot="5400000">
            <a:off x="1466360" y="3950736"/>
            <a:ext cx="579600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903635" y="4090405"/>
            <a:ext cx="6815294" cy="773"/>
          </a:xfrm>
          <a:prstGeom prst="line">
            <a:avLst/>
          </a:prstGeom>
          <a:ln w="12700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835696" y="980728"/>
            <a:ext cx="1620957" cy="523220"/>
          </a:xfrm>
          <a:prstGeom prst="rect">
            <a:avLst/>
          </a:prstGeom>
          <a:noFill/>
        </p:spPr>
        <p:txBody>
          <a:bodyPr wrap="none" rtlCol="0">
            <a:spAutoFit/>
          </a:bodyPr>
          <a:lstStyle/>
          <a:p>
            <a:r>
              <a:rPr lang="ja-JP" altLang="en-US" sz="2800" dirty="0">
                <a:solidFill>
                  <a:srgbClr val="FFFF00"/>
                </a:solidFill>
              </a:rPr>
              <a:t>可視</a:t>
            </a:r>
            <a:r>
              <a:rPr kumimoji="1" lang="ja-JP" altLang="en-US" sz="2800" dirty="0" smtClean="0">
                <a:solidFill>
                  <a:srgbClr val="FFFF00"/>
                </a:solidFill>
              </a:rPr>
              <a:t>画像</a:t>
            </a:r>
            <a:endParaRPr kumimoji="1" lang="ja-JP" altLang="en-US" sz="2800" dirty="0">
              <a:solidFill>
                <a:srgbClr val="FFFF00"/>
              </a:solidFill>
            </a:endParaRPr>
          </a:p>
        </p:txBody>
      </p:sp>
      <p:sp>
        <p:nvSpPr>
          <p:cNvPr id="27" name="テキスト ボックス 26"/>
          <p:cNvSpPr txBox="1"/>
          <p:nvPr/>
        </p:nvSpPr>
        <p:spPr>
          <a:xfrm>
            <a:off x="5542364" y="980728"/>
            <a:ext cx="1261884" cy="523220"/>
          </a:xfrm>
          <a:prstGeom prst="rect">
            <a:avLst/>
          </a:prstGeom>
          <a:noFill/>
        </p:spPr>
        <p:txBody>
          <a:bodyPr wrap="none" rtlCol="0">
            <a:spAutoFit/>
          </a:bodyPr>
          <a:lstStyle/>
          <a:p>
            <a:r>
              <a:rPr lang="ja-JP" altLang="en-US" sz="2800" dirty="0">
                <a:solidFill>
                  <a:srgbClr val="FFFF00"/>
                </a:solidFill>
              </a:rPr>
              <a:t>熱</a:t>
            </a:r>
            <a:r>
              <a:rPr kumimoji="1" lang="ja-JP" altLang="en-US" sz="2800" dirty="0" smtClean="0">
                <a:solidFill>
                  <a:srgbClr val="FFFF00"/>
                </a:solidFill>
              </a:rPr>
              <a:t>画像</a:t>
            </a:r>
            <a:endParaRPr kumimoji="1" lang="ja-JP" altLang="en-US" sz="2800" dirty="0">
              <a:solidFill>
                <a:srgbClr val="FFFF00"/>
              </a:solidFill>
            </a:endParaRPr>
          </a:p>
        </p:txBody>
      </p:sp>
      <p:sp>
        <p:nvSpPr>
          <p:cNvPr id="28" name="テキスト ボックス 27"/>
          <p:cNvSpPr txBox="1"/>
          <p:nvPr/>
        </p:nvSpPr>
        <p:spPr>
          <a:xfrm>
            <a:off x="323529" y="2204864"/>
            <a:ext cx="615553" cy="1169551"/>
          </a:xfrm>
          <a:prstGeom prst="rect">
            <a:avLst/>
          </a:prstGeom>
          <a:noFill/>
        </p:spPr>
        <p:txBody>
          <a:bodyPr vert="eaVert" wrap="none" rtlCol="0">
            <a:spAutoFit/>
          </a:bodyPr>
          <a:lstStyle/>
          <a:p>
            <a:r>
              <a:rPr kumimoji="1" lang="ja-JP" altLang="en-US" sz="2800" dirty="0" smtClean="0">
                <a:solidFill>
                  <a:srgbClr val="FFFF00"/>
                </a:solidFill>
              </a:rPr>
              <a:t>改善</a:t>
            </a:r>
            <a:r>
              <a:rPr kumimoji="1" lang="ja-JP" altLang="en-US" sz="2800" dirty="0" smtClean="0">
                <a:solidFill>
                  <a:srgbClr val="00FFFF"/>
                </a:solidFill>
              </a:rPr>
              <a:t>前</a:t>
            </a:r>
            <a:endParaRPr kumimoji="1" lang="ja-JP" altLang="en-US" sz="2800" dirty="0">
              <a:solidFill>
                <a:srgbClr val="00FFFF"/>
              </a:solidFill>
            </a:endParaRPr>
          </a:p>
        </p:txBody>
      </p:sp>
      <p:sp>
        <p:nvSpPr>
          <p:cNvPr id="29" name="テキスト ボックス 28"/>
          <p:cNvSpPr txBox="1"/>
          <p:nvPr/>
        </p:nvSpPr>
        <p:spPr>
          <a:xfrm>
            <a:off x="323528" y="4869160"/>
            <a:ext cx="615553" cy="1169551"/>
          </a:xfrm>
          <a:prstGeom prst="rect">
            <a:avLst/>
          </a:prstGeom>
          <a:noFill/>
        </p:spPr>
        <p:txBody>
          <a:bodyPr vert="eaVert" wrap="none" rtlCol="0">
            <a:spAutoFit/>
          </a:bodyPr>
          <a:lstStyle/>
          <a:p>
            <a:r>
              <a:rPr kumimoji="1" lang="ja-JP" altLang="en-US" sz="2800" dirty="0" smtClean="0">
                <a:solidFill>
                  <a:srgbClr val="FFFF00"/>
                </a:solidFill>
              </a:rPr>
              <a:t>改善</a:t>
            </a:r>
            <a:r>
              <a:rPr kumimoji="1" lang="ja-JP" altLang="en-US" sz="2800" dirty="0" smtClean="0">
                <a:solidFill>
                  <a:srgbClr val="FF3399"/>
                </a:solidFill>
              </a:rPr>
              <a:t>後</a:t>
            </a:r>
            <a:endParaRPr kumimoji="1" lang="ja-JP" altLang="en-US" sz="2800" dirty="0">
              <a:solidFill>
                <a:srgbClr val="FF3399"/>
              </a:solidFill>
            </a:endParaRPr>
          </a:p>
        </p:txBody>
      </p:sp>
    </p:spTree>
    <p:extLst>
      <p:ext uri="{BB962C8B-B14F-4D97-AF65-F5344CB8AC3E}">
        <p14:creationId xmlns:p14="http://schemas.microsoft.com/office/powerpoint/2010/main" val="179407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406836" y="1484784"/>
            <a:ext cx="3405524" cy="5193093"/>
            <a:chOff x="929209" y="1332251"/>
            <a:chExt cx="3405524" cy="5193093"/>
          </a:xfrm>
        </p:grpSpPr>
        <p:pic>
          <p:nvPicPr>
            <p:cNvPr id="12" name="図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72" t="24764" r="22385" b="5955"/>
            <a:stretch/>
          </p:blipFill>
          <p:spPr bwMode="auto">
            <a:xfrm>
              <a:off x="929209" y="1332251"/>
              <a:ext cx="3405524" cy="2597630"/>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76" t="30342" r="20901" b="5004"/>
            <a:stretch/>
          </p:blipFill>
          <p:spPr bwMode="auto">
            <a:xfrm>
              <a:off x="938310" y="3961242"/>
              <a:ext cx="3396423" cy="25641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929209" y="1490827"/>
            <a:ext cx="3406502" cy="5178471"/>
            <a:chOff x="4363468" y="1339378"/>
            <a:chExt cx="3406502" cy="5178471"/>
          </a:xfrm>
        </p:grpSpPr>
        <p:pic>
          <p:nvPicPr>
            <p:cNvPr id="13" name="図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40515"/>
            <a:stretch/>
          </p:blipFill>
          <p:spPr>
            <a:xfrm rot="5400000">
              <a:off x="4771467" y="931379"/>
              <a:ext cx="2590503" cy="3406502"/>
            </a:xfrm>
            <a:prstGeom prst="rect">
              <a:avLst/>
            </a:prstGeom>
          </p:spPr>
        </p:pic>
        <p:pic>
          <p:nvPicPr>
            <p:cNvPr id="15" name="図 14"/>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40541"/>
            <a:stretch/>
          </p:blipFill>
          <p:spPr>
            <a:xfrm rot="5400000">
              <a:off x="4775717" y="3548993"/>
              <a:ext cx="2556607" cy="3381106"/>
            </a:xfrm>
            <a:prstGeom prst="rect">
              <a:avLst/>
            </a:prstGeom>
          </p:spPr>
        </p:pic>
      </p:grpSp>
      <p:sp>
        <p:nvSpPr>
          <p:cNvPr id="25" name="テキスト ボックス 24"/>
          <p:cNvSpPr txBox="1"/>
          <p:nvPr/>
        </p:nvSpPr>
        <p:spPr>
          <a:xfrm>
            <a:off x="1835696" y="980728"/>
            <a:ext cx="1620957" cy="523220"/>
          </a:xfrm>
          <a:prstGeom prst="rect">
            <a:avLst/>
          </a:prstGeom>
          <a:noFill/>
        </p:spPr>
        <p:txBody>
          <a:bodyPr wrap="none" rtlCol="0">
            <a:spAutoFit/>
          </a:bodyPr>
          <a:lstStyle/>
          <a:p>
            <a:r>
              <a:rPr lang="ja-JP" altLang="en-US" sz="2800" dirty="0">
                <a:solidFill>
                  <a:srgbClr val="FFFF00"/>
                </a:solidFill>
              </a:rPr>
              <a:t>可視</a:t>
            </a:r>
            <a:r>
              <a:rPr kumimoji="1" lang="ja-JP" altLang="en-US" sz="2800" dirty="0" smtClean="0">
                <a:solidFill>
                  <a:srgbClr val="FFFF00"/>
                </a:solidFill>
              </a:rPr>
              <a:t>画像</a:t>
            </a:r>
            <a:endParaRPr kumimoji="1" lang="ja-JP" altLang="en-US" sz="2800" dirty="0">
              <a:solidFill>
                <a:srgbClr val="FFFF00"/>
              </a:solidFill>
            </a:endParaRPr>
          </a:p>
        </p:txBody>
      </p:sp>
      <p:sp>
        <p:nvSpPr>
          <p:cNvPr id="26" name="テキスト ボックス 25"/>
          <p:cNvSpPr txBox="1"/>
          <p:nvPr/>
        </p:nvSpPr>
        <p:spPr>
          <a:xfrm>
            <a:off x="5542364" y="980728"/>
            <a:ext cx="1261884" cy="523220"/>
          </a:xfrm>
          <a:prstGeom prst="rect">
            <a:avLst/>
          </a:prstGeom>
          <a:noFill/>
        </p:spPr>
        <p:txBody>
          <a:bodyPr wrap="none" rtlCol="0">
            <a:spAutoFit/>
          </a:bodyPr>
          <a:lstStyle/>
          <a:p>
            <a:r>
              <a:rPr lang="ja-JP" altLang="en-US" sz="2800" dirty="0">
                <a:solidFill>
                  <a:srgbClr val="FFFF00"/>
                </a:solidFill>
              </a:rPr>
              <a:t>熱</a:t>
            </a:r>
            <a:r>
              <a:rPr kumimoji="1" lang="ja-JP" altLang="en-US" sz="2800" dirty="0" smtClean="0">
                <a:solidFill>
                  <a:srgbClr val="FFFF00"/>
                </a:solidFill>
              </a:rPr>
              <a:t>画像</a:t>
            </a:r>
            <a:endParaRPr kumimoji="1" lang="ja-JP" altLang="en-US" sz="2800" dirty="0">
              <a:solidFill>
                <a:srgbClr val="FFFF00"/>
              </a:solidFill>
            </a:endParaRPr>
          </a:p>
        </p:txBody>
      </p:sp>
      <p:sp>
        <p:nvSpPr>
          <p:cNvPr id="27" name="テキスト ボックス 26"/>
          <p:cNvSpPr txBox="1"/>
          <p:nvPr/>
        </p:nvSpPr>
        <p:spPr>
          <a:xfrm>
            <a:off x="323529" y="2204864"/>
            <a:ext cx="615553" cy="1169551"/>
          </a:xfrm>
          <a:prstGeom prst="rect">
            <a:avLst/>
          </a:prstGeom>
          <a:noFill/>
        </p:spPr>
        <p:txBody>
          <a:bodyPr vert="eaVert" wrap="none" rtlCol="0">
            <a:spAutoFit/>
          </a:bodyPr>
          <a:lstStyle/>
          <a:p>
            <a:r>
              <a:rPr kumimoji="1" lang="ja-JP" altLang="en-US" sz="2800" dirty="0" smtClean="0">
                <a:solidFill>
                  <a:srgbClr val="FFFF00"/>
                </a:solidFill>
              </a:rPr>
              <a:t>改善</a:t>
            </a:r>
            <a:r>
              <a:rPr kumimoji="1" lang="ja-JP" altLang="en-US" sz="2800" dirty="0" smtClean="0">
                <a:solidFill>
                  <a:srgbClr val="00FFFF"/>
                </a:solidFill>
              </a:rPr>
              <a:t>前</a:t>
            </a:r>
            <a:endParaRPr kumimoji="1" lang="ja-JP" altLang="en-US" sz="2800" dirty="0">
              <a:solidFill>
                <a:srgbClr val="00FFFF"/>
              </a:solidFill>
            </a:endParaRPr>
          </a:p>
        </p:txBody>
      </p:sp>
      <p:sp>
        <p:nvSpPr>
          <p:cNvPr id="28" name="テキスト ボックス 27"/>
          <p:cNvSpPr txBox="1"/>
          <p:nvPr/>
        </p:nvSpPr>
        <p:spPr>
          <a:xfrm>
            <a:off x="323528" y="4869160"/>
            <a:ext cx="615553" cy="1169551"/>
          </a:xfrm>
          <a:prstGeom prst="rect">
            <a:avLst/>
          </a:prstGeom>
          <a:noFill/>
        </p:spPr>
        <p:txBody>
          <a:bodyPr vert="eaVert" wrap="none" rtlCol="0">
            <a:spAutoFit/>
          </a:bodyPr>
          <a:lstStyle/>
          <a:p>
            <a:r>
              <a:rPr kumimoji="1" lang="ja-JP" altLang="en-US" sz="2800" dirty="0" smtClean="0">
                <a:solidFill>
                  <a:srgbClr val="FFFF00"/>
                </a:solidFill>
              </a:rPr>
              <a:t>改善</a:t>
            </a:r>
            <a:r>
              <a:rPr kumimoji="1" lang="ja-JP" altLang="en-US" sz="2800" dirty="0" smtClean="0">
                <a:solidFill>
                  <a:srgbClr val="FF3399"/>
                </a:solidFill>
              </a:rPr>
              <a:t>後</a:t>
            </a:r>
            <a:endParaRPr kumimoji="1" lang="ja-JP" altLang="en-US" sz="2800" dirty="0">
              <a:solidFill>
                <a:srgbClr val="FF3399"/>
              </a:solidFill>
            </a:endParaRPr>
          </a:p>
        </p:txBody>
      </p:sp>
      <p:pic>
        <p:nvPicPr>
          <p:cNvPr id="29" name="図 2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r="-12566"/>
          <a:stretch/>
        </p:blipFill>
        <p:spPr bwMode="auto">
          <a:xfrm>
            <a:off x="7956376" y="1340769"/>
            <a:ext cx="990854" cy="5304890"/>
          </a:xfrm>
          <a:prstGeom prst="rect">
            <a:avLst/>
          </a:prstGeom>
          <a:solidFill>
            <a:schemeClr val="bg1"/>
          </a:solidFill>
          <a:extLst/>
        </p:spPr>
      </p:pic>
      <p:cxnSp>
        <p:nvCxnSpPr>
          <p:cNvPr id="16" name="直線コネクタ 15"/>
          <p:cNvCxnSpPr/>
          <p:nvPr/>
        </p:nvCxnSpPr>
        <p:spPr>
          <a:xfrm rot="5400000">
            <a:off x="1466360" y="3950736"/>
            <a:ext cx="579600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03635" y="4090405"/>
            <a:ext cx="6815294" cy="773"/>
          </a:xfrm>
          <a:prstGeom prst="line">
            <a:avLst/>
          </a:prstGeom>
          <a:ln w="1270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039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まとめ</a:t>
            </a:r>
            <a:endParaRPr kumimoji="1" lang="ja-JP" altLang="en-US" dirty="0">
              <a:solidFill>
                <a:srgbClr val="FFFF00"/>
              </a:solidFill>
            </a:endParaRPr>
          </a:p>
        </p:txBody>
      </p:sp>
      <p:sp>
        <p:nvSpPr>
          <p:cNvPr id="3" name="コンテンツ プレースホルダー 2"/>
          <p:cNvSpPr>
            <a:spLocks noGrp="1"/>
          </p:cNvSpPr>
          <p:nvPr>
            <p:ph idx="1"/>
          </p:nvPr>
        </p:nvSpPr>
        <p:spPr/>
        <p:txBody>
          <a:bodyPr/>
          <a:lstStyle/>
          <a:p>
            <a:pPr marL="0" indent="0">
              <a:buNone/>
            </a:pPr>
            <a:endParaRPr kumimoji="1" lang="en-US" altLang="ja-JP" dirty="0" smtClean="0">
              <a:solidFill>
                <a:srgbClr val="FFFF00"/>
              </a:solidFill>
            </a:endParaRPr>
          </a:p>
          <a:p>
            <a:pPr marL="0" indent="0" algn="just">
              <a:lnSpc>
                <a:spcPts val="5000"/>
              </a:lnSpc>
              <a:buNone/>
            </a:pPr>
            <a:r>
              <a:rPr lang="ja-JP" altLang="en-US" dirty="0" smtClean="0">
                <a:solidFill>
                  <a:srgbClr val="FFFF00"/>
                </a:solidFill>
              </a:rPr>
              <a:t>居間の容積を小さくし、気密性と南側窓面の表面温度を上げること全てを同時に改善してしまったことで、それぞれの効果を知ることができなかったが、当初の目的である</a:t>
            </a:r>
            <a:r>
              <a:rPr kumimoji="1" lang="ja-JP" altLang="en-US" dirty="0" smtClean="0">
                <a:solidFill>
                  <a:srgbClr val="FF00FF"/>
                </a:solidFill>
              </a:rPr>
              <a:t>家族が暖かく過ごせる居間</a:t>
            </a:r>
            <a:r>
              <a:rPr kumimoji="1" lang="ja-JP" altLang="en-US" dirty="0" smtClean="0">
                <a:solidFill>
                  <a:srgbClr val="FFFF00"/>
                </a:solidFill>
              </a:rPr>
              <a:t>にすることができた。</a:t>
            </a:r>
            <a:endParaRPr kumimoji="1" lang="ja-JP" altLang="en-US" dirty="0">
              <a:solidFill>
                <a:srgbClr val="FFFF00"/>
              </a:solidFill>
            </a:endParaRPr>
          </a:p>
        </p:txBody>
      </p:sp>
    </p:spTree>
    <p:extLst>
      <p:ext uri="{BB962C8B-B14F-4D97-AF65-F5344CB8AC3E}">
        <p14:creationId xmlns:p14="http://schemas.microsoft.com/office/powerpoint/2010/main" val="404832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63"/>
            <a:ext cx="8229600" cy="1143000"/>
          </a:xfrm>
        </p:spPr>
        <p:txBody>
          <a:bodyPr/>
          <a:lstStyle/>
          <a:p>
            <a:r>
              <a:rPr lang="ja-JP" altLang="en-US" dirty="0">
                <a:solidFill>
                  <a:srgbClr val="FFFF00"/>
                </a:solidFill>
              </a:rPr>
              <a:t>はじめに</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0" y="2060848"/>
            <a:ext cx="8398000" cy="4392488"/>
          </a:xfrm>
        </p:spPr>
        <p:txBody>
          <a:bodyPr>
            <a:noAutofit/>
          </a:bodyPr>
          <a:lstStyle/>
          <a:p>
            <a:pPr marL="0" indent="0">
              <a:lnSpc>
                <a:spcPts val="4300"/>
              </a:lnSpc>
              <a:spcBef>
                <a:spcPts val="0"/>
              </a:spcBef>
              <a:buNone/>
            </a:pPr>
            <a:r>
              <a:rPr lang="ja-JP" altLang="ja-JP" dirty="0" smtClean="0">
                <a:solidFill>
                  <a:srgbClr val="FFFF00"/>
                </a:solidFill>
                <a:latin typeface="+mn-ea"/>
              </a:rPr>
              <a:t>私</a:t>
            </a:r>
            <a:r>
              <a:rPr lang="ja-JP" altLang="ja-JP" dirty="0">
                <a:solidFill>
                  <a:srgbClr val="FFFF00"/>
                </a:solidFill>
                <a:latin typeface="+mn-ea"/>
              </a:rPr>
              <a:t>の実家</a:t>
            </a:r>
            <a:r>
              <a:rPr lang="ja-JP" altLang="ja-JP" dirty="0" smtClean="0">
                <a:solidFill>
                  <a:srgbClr val="FFFF00"/>
                </a:solidFill>
                <a:latin typeface="+mn-ea"/>
              </a:rPr>
              <a:t>は</a:t>
            </a:r>
            <a:r>
              <a:rPr lang="ja-JP" altLang="en-US" dirty="0" smtClean="0">
                <a:solidFill>
                  <a:srgbClr val="FF00FF"/>
                </a:solidFill>
                <a:latin typeface="+mn-ea"/>
              </a:rPr>
              <a:t>築</a:t>
            </a:r>
            <a:r>
              <a:rPr lang="en-US" altLang="ja-JP" dirty="0" smtClean="0">
                <a:solidFill>
                  <a:srgbClr val="FF00FF"/>
                </a:solidFill>
                <a:latin typeface="+mn-ea"/>
              </a:rPr>
              <a:t>23</a:t>
            </a:r>
            <a:r>
              <a:rPr lang="ja-JP" altLang="en-US" dirty="0" smtClean="0">
                <a:solidFill>
                  <a:srgbClr val="FF00FF"/>
                </a:solidFill>
                <a:latin typeface="+mn-ea"/>
              </a:rPr>
              <a:t>年の木</a:t>
            </a:r>
            <a:endParaRPr lang="en-US" altLang="ja-JP" dirty="0" smtClean="0">
              <a:solidFill>
                <a:srgbClr val="FF00FF"/>
              </a:solidFill>
              <a:latin typeface="+mn-ea"/>
            </a:endParaRPr>
          </a:p>
          <a:p>
            <a:pPr marL="0" indent="0">
              <a:lnSpc>
                <a:spcPts val="4300"/>
              </a:lnSpc>
              <a:spcBef>
                <a:spcPts val="0"/>
              </a:spcBef>
              <a:buNone/>
            </a:pPr>
            <a:r>
              <a:rPr lang="ja-JP" altLang="en-US" dirty="0" smtClean="0">
                <a:solidFill>
                  <a:srgbClr val="FF00FF"/>
                </a:solidFill>
                <a:latin typeface="+mn-ea"/>
              </a:rPr>
              <a:t>造建築</a:t>
            </a:r>
            <a:r>
              <a:rPr lang="ja-JP" altLang="en-US" dirty="0" smtClean="0">
                <a:solidFill>
                  <a:srgbClr val="FFFF00"/>
                </a:solidFill>
                <a:latin typeface="+mn-ea"/>
              </a:rPr>
              <a:t>で</a:t>
            </a:r>
            <a:r>
              <a:rPr lang="ja-JP" altLang="ja-JP" dirty="0" smtClean="0">
                <a:solidFill>
                  <a:srgbClr val="FFFF00"/>
                </a:solidFill>
                <a:latin typeface="+mn-ea"/>
              </a:rPr>
              <a:t>福島県会津地</a:t>
            </a:r>
            <a:endParaRPr lang="en-US" altLang="ja-JP" dirty="0" smtClean="0">
              <a:solidFill>
                <a:srgbClr val="FFFF00"/>
              </a:solidFill>
              <a:latin typeface="+mn-ea"/>
            </a:endParaRPr>
          </a:p>
          <a:p>
            <a:pPr marL="0" indent="0">
              <a:lnSpc>
                <a:spcPts val="4300"/>
              </a:lnSpc>
              <a:spcBef>
                <a:spcPts val="0"/>
              </a:spcBef>
              <a:buNone/>
            </a:pPr>
            <a:r>
              <a:rPr lang="ja-JP" altLang="ja-JP" dirty="0" smtClean="0">
                <a:solidFill>
                  <a:srgbClr val="FFFF00"/>
                </a:solidFill>
                <a:latin typeface="+mn-ea"/>
              </a:rPr>
              <a:t>方に</a:t>
            </a:r>
            <a:r>
              <a:rPr lang="ja-JP" altLang="en-US" dirty="0" smtClean="0">
                <a:solidFill>
                  <a:srgbClr val="FFFF00"/>
                </a:solidFill>
                <a:latin typeface="+mn-ea"/>
              </a:rPr>
              <a:t>ある</a:t>
            </a:r>
            <a:r>
              <a:rPr lang="ja-JP" altLang="ja-JP" dirty="0" smtClean="0">
                <a:solidFill>
                  <a:srgbClr val="FFFF00"/>
                </a:solidFill>
                <a:latin typeface="+mn-ea"/>
              </a:rPr>
              <a:t>。冬</a:t>
            </a:r>
            <a:r>
              <a:rPr lang="ja-JP" altLang="en-US" dirty="0" smtClean="0">
                <a:solidFill>
                  <a:srgbClr val="FFFF00"/>
                </a:solidFill>
                <a:latin typeface="+mn-ea"/>
              </a:rPr>
              <a:t>の実家は</a:t>
            </a:r>
            <a:endParaRPr lang="en-US" altLang="ja-JP" dirty="0" smtClean="0">
              <a:solidFill>
                <a:srgbClr val="FFFF00"/>
              </a:solidFill>
              <a:latin typeface="+mn-ea"/>
            </a:endParaRPr>
          </a:p>
          <a:p>
            <a:pPr marL="0" indent="0">
              <a:lnSpc>
                <a:spcPts val="4300"/>
              </a:lnSpc>
              <a:spcBef>
                <a:spcPts val="0"/>
              </a:spcBef>
              <a:buNone/>
            </a:pPr>
            <a:r>
              <a:rPr lang="ja-JP" altLang="en-US" dirty="0" smtClean="0">
                <a:solidFill>
                  <a:srgbClr val="FF00FF"/>
                </a:solidFill>
                <a:latin typeface="+mn-ea"/>
              </a:rPr>
              <a:t>寒くて過ごしにくい</a:t>
            </a:r>
            <a:r>
              <a:rPr lang="ja-JP" altLang="en-US" dirty="0" smtClean="0">
                <a:solidFill>
                  <a:srgbClr val="FFFF00"/>
                </a:solidFill>
              </a:rPr>
              <a:t>。</a:t>
            </a:r>
            <a:endParaRPr lang="en-US" altLang="ja-JP" dirty="0" smtClean="0">
              <a:solidFill>
                <a:srgbClr val="FFFF00"/>
              </a:solidFill>
            </a:endParaRPr>
          </a:p>
          <a:p>
            <a:pPr marL="0" indent="0">
              <a:lnSpc>
                <a:spcPts val="4300"/>
              </a:lnSpc>
              <a:spcBef>
                <a:spcPts val="1800"/>
              </a:spcBef>
              <a:buNone/>
            </a:pPr>
            <a:r>
              <a:rPr lang="en-US" altLang="ja-JP" dirty="0">
                <a:solidFill>
                  <a:srgbClr val="FFFF00"/>
                </a:solidFill>
              </a:rPr>
              <a:t>11</a:t>
            </a:r>
            <a:r>
              <a:rPr lang="ja-JP" altLang="ja-JP" dirty="0">
                <a:solidFill>
                  <a:srgbClr val="FFFF00"/>
                </a:solidFill>
              </a:rPr>
              <a:t>月の</a:t>
            </a:r>
            <a:r>
              <a:rPr lang="ja-JP" altLang="en-US" dirty="0">
                <a:solidFill>
                  <a:srgbClr val="FFFF00"/>
                </a:solidFill>
              </a:rPr>
              <a:t>初め</a:t>
            </a:r>
            <a:r>
              <a:rPr lang="ja-JP" altLang="ja-JP" dirty="0">
                <a:solidFill>
                  <a:srgbClr val="FFFF00"/>
                </a:solidFill>
              </a:rPr>
              <a:t>に</a:t>
            </a:r>
            <a:r>
              <a:rPr lang="ja-JP" altLang="en-US" dirty="0">
                <a:solidFill>
                  <a:srgbClr val="FFFF00"/>
                </a:solidFill>
              </a:rPr>
              <a:t>予備調査を行った結果を元に、</a:t>
            </a:r>
            <a:r>
              <a:rPr lang="ja-JP" altLang="ja-JP" dirty="0">
                <a:solidFill>
                  <a:srgbClr val="FF00FF"/>
                </a:solidFill>
              </a:rPr>
              <a:t>家族がより暖かく快適に過ごせる</a:t>
            </a:r>
            <a:r>
              <a:rPr lang="ja-JP" altLang="en-US" dirty="0">
                <a:solidFill>
                  <a:srgbClr val="FF00FF"/>
                </a:solidFill>
              </a:rPr>
              <a:t>ような空間づくりを目的</a:t>
            </a:r>
            <a:r>
              <a:rPr lang="ja-JP" altLang="en-US" dirty="0">
                <a:solidFill>
                  <a:srgbClr val="FFFF00"/>
                </a:solidFill>
              </a:rPr>
              <a:t>とした調査を、再度</a:t>
            </a:r>
            <a:r>
              <a:rPr lang="en-US" altLang="ja-JP" dirty="0">
                <a:solidFill>
                  <a:srgbClr val="FFFF00"/>
                </a:solidFill>
              </a:rPr>
              <a:t>1</a:t>
            </a:r>
            <a:r>
              <a:rPr lang="ja-JP" altLang="en-US" dirty="0">
                <a:solidFill>
                  <a:srgbClr val="FFFF00"/>
                </a:solidFill>
              </a:rPr>
              <a:t>月の初めに行った。</a:t>
            </a:r>
            <a:endParaRPr lang="en-US" altLang="ja-JP" dirty="0">
              <a:solidFill>
                <a:srgbClr val="FFFF00"/>
              </a:solidFill>
            </a:endParaRPr>
          </a:p>
        </p:txBody>
      </p:sp>
      <p:pic>
        <p:nvPicPr>
          <p:cNvPr id="5" name="図 4"/>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5704695" y="1072171"/>
            <a:ext cx="2168115" cy="3857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08576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予備調査結果</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1" y="1196752"/>
            <a:ext cx="4546847" cy="2448272"/>
          </a:xfrm>
        </p:spPr>
        <p:txBody>
          <a:bodyPr>
            <a:normAutofit/>
          </a:bodyPr>
          <a:lstStyle/>
          <a:p>
            <a:pPr marL="0" indent="0" algn="just">
              <a:buNone/>
            </a:pPr>
            <a:r>
              <a:rPr kumimoji="1" lang="ja-JP" altLang="en-US" sz="2400" dirty="0" smtClean="0">
                <a:solidFill>
                  <a:srgbClr val="FFFF00"/>
                </a:solidFill>
              </a:rPr>
              <a:t>家族の不満が集中していた居間を中心に、温度ロガー</a:t>
            </a:r>
            <a:r>
              <a:rPr lang="ja-JP" altLang="en-US" sz="2400" dirty="0" smtClean="0">
                <a:solidFill>
                  <a:srgbClr val="FFFF00"/>
                </a:solidFill>
              </a:rPr>
              <a:t>を</a:t>
            </a:r>
            <a:r>
              <a:rPr kumimoji="1" lang="ja-JP" altLang="en-US" sz="2400" dirty="0" smtClean="0">
                <a:solidFill>
                  <a:srgbClr val="FFFF00"/>
                </a:solidFill>
              </a:rPr>
              <a:t>設置した。その結果、</a:t>
            </a:r>
            <a:r>
              <a:rPr kumimoji="1" lang="ja-JP" altLang="en-US" sz="2400" dirty="0" smtClean="0">
                <a:solidFill>
                  <a:srgbClr val="FF00FF"/>
                </a:solidFill>
              </a:rPr>
              <a:t>居間として使っている</a:t>
            </a:r>
            <a:endParaRPr kumimoji="1" lang="en-US" altLang="ja-JP" sz="2400" dirty="0" smtClean="0">
              <a:solidFill>
                <a:srgbClr val="FF00FF"/>
              </a:solidFill>
            </a:endParaRPr>
          </a:p>
          <a:p>
            <a:pPr marL="0" indent="0" algn="just">
              <a:spcBef>
                <a:spcPts val="0"/>
              </a:spcBef>
              <a:buNone/>
            </a:pPr>
            <a:r>
              <a:rPr kumimoji="1" lang="ja-JP" altLang="en-US" sz="2400" dirty="0" smtClean="0">
                <a:solidFill>
                  <a:srgbClr val="FF00FF"/>
                </a:solidFill>
              </a:rPr>
              <a:t>２部屋の和室間の温度差</a:t>
            </a:r>
            <a:r>
              <a:rPr kumimoji="1" lang="ja-JP" altLang="en-US" sz="2400" dirty="0" smtClean="0">
                <a:solidFill>
                  <a:srgbClr val="FFFF00"/>
                </a:solidFill>
              </a:rPr>
              <a:t>と</a:t>
            </a:r>
            <a:r>
              <a:rPr kumimoji="1" lang="ja-JP" altLang="en-US" sz="2400" dirty="0" smtClean="0">
                <a:solidFill>
                  <a:srgbClr val="FF00FF"/>
                </a:solidFill>
              </a:rPr>
              <a:t>室内上下の温度差</a:t>
            </a:r>
            <a:r>
              <a:rPr kumimoji="1" lang="ja-JP" altLang="en-US" sz="2400" dirty="0" smtClean="0">
                <a:solidFill>
                  <a:srgbClr val="FFFF00"/>
                </a:solidFill>
              </a:rPr>
              <a:t>、</a:t>
            </a:r>
            <a:r>
              <a:rPr kumimoji="1" lang="ja-JP" altLang="en-US" sz="2400" dirty="0" smtClean="0">
                <a:solidFill>
                  <a:srgbClr val="FF00FF"/>
                </a:solidFill>
              </a:rPr>
              <a:t>南側窓面の温度が低</a:t>
            </a:r>
            <a:r>
              <a:rPr lang="ja-JP" altLang="en-US" sz="2400" dirty="0" smtClean="0">
                <a:solidFill>
                  <a:srgbClr val="FF00FF"/>
                </a:solidFill>
              </a:rPr>
              <a:t>い</a:t>
            </a:r>
            <a:r>
              <a:rPr lang="ja-JP" altLang="en-US" sz="2400" dirty="0" smtClean="0">
                <a:solidFill>
                  <a:srgbClr val="FFFF00"/>
                </a:solidFill>
              </a:rPr>
              <a:t>ことが気になった</a:t>
            </a:r>
            <a:r>
              <a:rPr kumimoji="1" lang="ja-JP" altLang="en-US" sz="2400" dirty="0" smtClean="0">
                <a:solidFill>
                  <a:srgbClr val="FFFF00"/>
                </a:solidFill>
              </a:rPr>
              <a:t>。</a:t>
            </a:r>
            <a:endParaRPr kumimoji="1" lang="ja-JP" altLang="en-US" sz="2400" dirty="0">
              <a:solidFill>
                <a:srgbClr val="FFFF00"/>
              </a:solidFill>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1" y="3717032"/>
            <a:ext cx="4527858" cy="2794061"/>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725" y="3717033"/>
            <a:ext cx="4515337" cy="2786303"/>
          </a:xfrm>
          <a:prstGeom prst="rect">
            <a:avLst/>
          </a:prstGeom>
        </p:spPr>
      </p:pic>
      <p:sp>
        <p:nvSpPr>
          <p:cNvPr id="10" name="テキスト ボックス 9"/>
          <p:cNvSpPr txBox="1"/>
          <p:nvPr/>
        </p:nvSpPr>
        <p:spPr>
          <a:xfrm>
            <a:off x="1706751" y="6516052"/>
            <a:ext cx="1225015" cy="369332"/>
          </a:xfrm>
          <a:prstGeom prst="rect">
            <a:avLst/>
          </a:prstGeom>
          <a:noFill/>
        </p:spPr>
        <p:txBody>
          <a:bodyPr wrap="none" rtlCol="0">
            <a:spAutoFit/>
          </a:bodyPr>
          <a:lstStyle/>
          <a:p>
            <a:r>
              <a:rPr lang="en-US" altLang="ja-JP" dirty="0">
                <a:solidFill>
                  <a:srgbClr val="FFFF00"/>
                </a:solidFill>
              </a:rPr>
              <a:t>1</a:t>
            </a:r>
            <a:r>
              <a:rPr kumimoji="1" lang="ja-JP" altLang="en-US" dirty="0" smtClean="0">
                <a:solidFill>
                  <a:srgbClr val="FFFF00"/>
                </a:solidFill>
              </a:rPr>
              <a:t>階平面図</a:t>
            </a:r>
            <a:endParaRPr kumimoji="1" lang="ja-JP" altLang="en-US" dirty="0">
              <a:solidFill>
                <a:srgbClr val="FFFF00"/>
              </a:solidFill>
            </a:endParaRPr>
          </a:p>
        </p:txBody>
      </p:sp>
      <p:sp>
        <p:nvSpPr>
          <p:cNvPr id="11" name="テキスト ボックス 10"/>
          <p:cNvSpPr txBox="1"/>
          <p:nvPr/>
        </p:nvSpPr>
        <p:spPr>
          <a:xfrm>
            <a:off x="6230223" y="6511093"/>
            <a:ext cx="1225015" cy="369332"/>
          </a:xfrm>
          <a:prstGeom prst="rect">
            <a:avLst/>
          </a:prstGeom>
          <a:noFill/>
        </p:spPr>
        <p:txBody>
          <a:bodyPr wrap="none" rtlCol="0">
            <a:spAutoFit/>
          </a:bodyPr>
          <a:lstStyle/>
          <a:p>
            <a:r>
              <a:rPr lang="en-US" altLang="ja-JP" dirty="0">
                <a:solidFill>
                  <a:srgbClr val="FFFF00"/>
                </a:solidFill>
              </a:rPr>
              <a:t>2</a:t>
            </a:r>
            <a:r>
              <a:rPr kumimoji="1" lang="ja-JP" altLang="en-US" dirty="0" smtClean="0">
                <a:solidFill>
                  <a:srgbClr val="FFFF00"/>
                </a:solidFill>
              </a:rPr>
              <a:t>階平面図</a:t>
            </a:r>
            <a:endParaRPr kumimoji="1" lang="ja-JP" altLang="en-US" dirty="0">
              <a:solidFill>
                <a:srgbClr val="FFFF00"/>
              </a:solidFill>
            </a:endParaRPr>
          </a:p>
        </p:txBody>
      </p:sp>
      <p:grpSp>
        <p:nvGrpSpPr>
          <p:cNvPr id="13" name="グループ化 12"/>
          <p:cNvGrpSpPr/>
          <p:nvPr/>
        </p:nvGrpSpPr>
        <p:grpSpPr>
          <a:xfrm>
            <a:off x="8028384" y="5445224"/>
            <a:ext cx="613801" cy="613801"/>
            <a:chOff x="5652120" y="1700808"/>
            <a:chExt cx="1224136" cy="1224136"/>
          </a:xfrm>
        </p:grpSpPr>
        <p:sp>
          <p:nvSpPr>
            <p:cNvPr id="14" name="円/楕円 13"/>
            <p:cNvSpPr/>
            <p:nvPr/>
          </p:nvSpPr>
          <p:spPr>
            <a:xfrm>
              <a:off x="5652120" y="1700808"/>
              <a:ext cx="1224136" cy="1224136"/>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480000">
              <a:off x="6078369" y="1744867"/>
              <a:ext cx="375105" cy="10672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6" name="グラフ 15"/>
          <p:cNvGraphicFramePr>
            <a:graphicFrameLocks/>
          </p:cNvGraphicFramePr>
          <p:nvPr>
            <p:extLst>
              <p:ext uri="{D42A27DB-BD31-4B8C-83A1-F6EECF244321}">
                <p14:modId xmlns:p14="http://schemas.microsoft.com/office/powerpoint/2010/main" val="3088403165"/>
              </p:ext>
            </p:extLst>
          </p:nvPr>
        </p:nvGraphicFramePr>
        <p:xfrm>
          <a:off x="5076056" y="1124744"/>
          <a:ext cx="3752241" cy="25088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149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FF00"/>
                </a:solidFill>
              </a:rPr>
              <a:t>再調査目的</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0" y="1600200"/>
            <a:ext cx="8229600" cy="4853136"/>
          </a:xfrm>
        </p:spPr>
        <p:txBody>
          <a:bodyPr/>
          <a:lstStyle/>
          <a:p>
            <a:pPr marL="0" indent="0" algn="just">
              <a:lnSpc>
                <a:spcPts val="4300"/>
              </a:lnSpc>
              <a:buNone/>
            </a:pPr>
            <a:r>
              <a:rPr lang="ja-JP" altLang="en-US" dirty="0" smtClean="0">
                <a:solidFill>
                  <a:srgbClr val="FFFF00"/>
                </a:solidFill>
              </a:rPr>
              <a:t>居間を暖かく快適に過ごすには、より詳細な室内温度分布の調査が必要である。</a:t>
            </a:r>
            <a:endParaRPr lang="en-US" altLang="ja-JP" dirty="0" smtClean="0">
              <a:solidFill>
                <a:srgbClr val="FFFF00"/>
              </a:solidFill>
            </a:endParaRPr>
          </a:p>
          <a:p>
            <a:pPr marL="0" indent="0" algn="just">
              <a:buNone/>
            </a:pPr>
            <a:endParaRPr lang="en-US" altLang="ja-JP" sz="1100" dirty="0" smtClean="0">
              <a:solidFill>
                <a:srgbClr val="FFFF00"/>
              </a:solidFill>
            </a:endParaRPr>
          </a:p>
          <a:p>
            <a:pPr marL="0" indent="0" algn="just">
              <a:lnSpc>
                <a:spcPts val="4300"/>
              </a:lnSpc>
              <a:buNone/>
            </a:pPr>
            <a:r>
              <a:rPr lang="ja-JP" altLang="en-US" dirty="0" smtClean="0">
                <a:solidFill>
                  <a:srgbClr val="FFFF00"/>
                </a:solidFill>
              </a:rPr>
              <a:t>温度ロガー設置場所の増設</a:t>
            </a:r>
            <a:r>
              <a:rPr lang="ja-JP" altLang="en-US" dirty="0">
                <a:solidFill>
                  <a:srgbClr val="FFFF00"/>
                </a:solidFill>
              </a:rPr>
              <a:t>と</a:t>
            </a:r>
            <a:r>
              <a:rPr lang="ja-JP" altLang="en-US" dirty="0" smtClean="0">
                <a:solidFill>
                  <a:srgbClr val="FFFF00"/>
                </a:solidFill>
              </a:rPr>
              <a:t>、サーモカメラでの調査も</a:t>
            </a:r>
            <a:r>
              <a:rPr lang="ja-JP" altLang="en-US" dirty="0">
                <a:solidFill>
                  <a:srgbClr val="FFFF00"/>
                </a:solidFill>
              </a:rPr>
              <a:t>実施した</a:t>
            </a:r>
            <a:r>
              <a:rPr lang="ja-JP" altLang="en-US" dirty="0" smtClean="0">
                <a:solidFill>
                  <a:srgbClr val="FFFF00"/>
                </a:solidFill>
              </a:rPr>
              <a:t>。</a:t>
            </a:r>
            <a:endParaRPr lang="en-US" altLang="ja-JP" dirty="0" smtClean="0">
              <a:solidFill>
                <a:srgbClr val="FFFF00"/>
              </a:solidFill>
            </a:endParaRPr>
          </a:p>
          <a:p>
            <a:pPr marL="0" indent="0" algn="just">
              <a:lnSpc>
                <a:spcPts val="4300"/>
              </a:lnSpc>
              <a:spcBef>
                <a:spcPts val="1800"/>
              </a:spcBef>
              <a:buNone/>
            </a:pPr>
            <a:r>
              <a:rPr lang="ja-JP" altLang="en-US" dirty="0" smtClean="0">
                <a:solidFill>
                  <a:srgbClr val="FF00FF"/>
                </a:solidFill>
              </a:rPr>
              <a:t>調査</a:t>
            </a:r>
            <a:r>
              <a:rPr lang="ja-JP" altLang="en-US" dirty="0">
                <a:solidFill>
                  <a:srgbClr val="FF00FF"/>
                </a:solidFill>
              </a:rPr>
              <a:t>すること</a:t>
            </a:r>
            <a:r>
              <a:rPr lang="ja-JP" altLang="en-US" dirty="0" smtClean="0">
                <a:solidFill>
                  <a:srgbClr val="FF00FF"/>
                </a:solidFill>
              </a:rPr>
              <a:t>で居間を暖かく過ごせるように、改善策を提案する</a:t>
            </a:r>
            <a:r>
              <a:rPr lang="ja-JP" altLang="en-US" dirty="0" smtClean="0">
                <a:solidFill>
                  <a:srgbClr val="FFFF00"/>
                </a:solidFill>
              </a:rPr>
              <a:t>。</a:t>
            </a:r>
            <a:endParaRPr kumimoji="1" lang="en-US" altLang="ja-JP" dirty="0" smtClean="0">
              <a:solidFill>
                <a:srgbClr val="FFFF00"/>
              </a:solidFill>
            </a:endParaRPr>
          </a:p>
        </p:txBody>
      </p:sp>
    </p:spTree>
    <p:extLst>
      <p:ext uri="{BB962C8B-B14F-4D97-AF65-F5344CB8AC3E}">
        <p14:creationId xmlns:p14="http://schemas.microsoft.com/office/powerpoint/2010/main" val="91109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623710" y="1562690"/>
            <a:ext cx="7458668" cy="4602614"/>
            <a:chOff x="219753" y="1296144"/>
            <a:chExt cx="8707452" cy="5373216"/>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53" y="1296144"/>
              <a:ext cx="8707452" cy="5373216"/>
            </a:xfrm>
            <a:prstGeom prst="rect">
              <a:avLst/>
            </a:prstGeom>
          </p:spPr>
        </p:pic>
        <p:sp>
          <p:nvSpPr>
            <p:cNvPr id="12" name="円/楕円 11"/>
            <p:cNvSpPr/>
            <p:nvPr/>
          </p:nvSpPr>
          <p:spPr>
            <a:xfrm>
              <a:off x="860355" y="5618677"/>
              <a:ext cx="216024" cy="216024"/>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リーフォーム 4"/>
            <p:cNvSpPr/>
            <p:nvPr/>
          </p:nvSpPr>
          <p:spPr>
            <a:xfrm>
              <a:off x="1169042" y="4097435"/>
              <a:ext cx="3298785" cy="2025570"/>
            </a:xfrm>
            <a:custGeom>
              <a:avLst/>
              <a:gdLst>
                <a:gd name="connsiteX0" fmla="*/ 23150 w 3298785"/>
                <a:gd name="connsiteY0" fmla="*/ 208345 h 2025570"/>
                <a:gd name="connsiteX1" fmla="*/ 706056 w 3298785"/>
                <a:gd name="connsiteY1" fmla="*/ 219919 h 2025570"/>
                <a:gd name="connsiteX2" fmla="*/ 706056 w 3298785"/>
                <a:gd name="connsiteY2" fmla="*/ 0 h 2025570"/>
                <a:gd name="connsiteX3" fmla="*/ 1469985 w 3298785"/>
                <a:gd name="connsiteY3" fmla="*/ 11575 h 2025570"/>
                <a:gd name="connsiteX4" fmla="*/ 1469985 w 3298785"/>
                <a:gd name="connsiteY4" fmla="*/ 381965 h 2025570"/>
                <a:gd name="connsiteX5" fmla="*/ 1828800 w 3298785"/>
                <a:gd name="connsiteY5" fmla="*/ 358816 h 2025570"/>
                <a:gd name="connsiteX6" fmla="*/ 1828800 w 3298785"/>
                <a:gd name="connsiteY6" fmla="*/ 69449 h 2025570"/>
                <a:gd name="connsiteX7" fmla="*/ 2928395 w 3298785"/>
                <a:gd name="connsiteY7" fmla="*/ 69449 h 2025570"/>
                <a:gd name="connsiteX8" fmla="*/ 2951545 w 3298785"/>
                <a:gd name="connsiteY8" fmla="*/ 1111170 h 2025570"/>
                <a:gd name="connsiteX9" fmla="*/ 3298785 w 3298785"/>
                <a:gd name="connsiteY9" fmla="*/ 1111170 h 2025570"/>
                <a:gd name="connsiteX10" fmla="*/ 3298785 w 3298785"/>
                <a:gd name="connsiteY10" fmla="*/ 2013995 h 2025570"/>
                <a:gd name="connsiteX11" fmla="*/ 0 w 3298785"/>
                <a:gd name="connsiteY11" fmla="*/ 2025570 h 2025570"/>
                <a:gd name="connsiteX12" fmla="*/ 23150 w 3298785"/>
                <a:gd name="connsiteY12" fmla="*/ 208345 h 2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8785" h="2025570">
                  <a:moveTo>
                    <a:pt x="23150" y="208345"/>
                  </a:moveTo>
                  <a:lnTo>
                    <a:pt x="706056" y="219919"/>
                  </a:lnTo>
                  <a:lnTo>
                    <a:pt x="706056" y="0"/>
                  </a:lnTo>
                  <a:lnTo>
                    <a:pt x="1469985" y="11575"/>
                  </a:lnTo>
                  <a:lnTo>
                    <a:pt x="1469985" y="381965"/>
                  </a:lnTo>
                  <a:lnTo>
                    <a:pt x="1828800" y="358816"/>
                  </a:lnTo>
                  <a:lnTo>
                    <a:pt x="1828800" y="69449"/>
                  </a:lnTo>
                  <a:lnTo>
                    <a:pt x="2928395" y="69449"/>
                  </a:lnTo>
                  <a:lnTo>
                    <a:pt x="2951545" y="1111170"/>
                  </a:lnTo>
                  <a:lnTo>
                    <a:pt x="3298785" y="1111170"/>
                  </a:lnTo>
                  <a:lnTo>
                    <a:pt x="3298785" y="2013995"/>
                  </a:lnTo>
                  <a:lnTo>
                    <a:pt x="0" y="2025570"/>
                  </a:lnTo>
                  <a:cubicBezTo>
                    <a:pt x="3858" y="1415970"/>
                    <a:pt x="7717" y="806370"/>
                    <a:pt x="23150" y="208345"/>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p:cNvSpPr>
            <a:spLocks noGrp="1"/>
          </p:cNvSpPr>
          <p:nvPr>
            <p:ph type="title"/>
          </p:nvPr>
        </p:nvSpPr>
        <p:spPr/>
        <p:txBody>
          <a:bodyPr/>
          <a:lstStyle/>
          <a:p>
            <a:r>
              <a:rPr kumimoji="1" lang="ja-JP" altLang="en-US" dirty="0" smtClean="0">
                <a:solidFill>
                  <a:srgbClr val="FFFF00"/>
                </a:solidFill>
              </a:rPr>
              <a:t>外気温測定場所</a:t>
            </a:r>
            <a:endParaRPr kumimoji="1" lang="ja-JP" altLang="en-US" dirty="0">
              <a:solidFill>
                <a:srgbClr val="FFFF00"/>
              </a:solidFill>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8550" r="29512"/>
          <a:stretch/>
        </p:blipFill>
        <p:spPr>
          <a:xfrm>
            <a:off x="179512" y="1804752"/>
            <a:ext cx="1358154" cy="4318000"/>
          </a:xfrm>
          <a:prstGeom prst="rect">
            <a:avLst/>
          </a:prstGeom>
        </p:spPr>
      </p:pic>
      <p:sp>
        <p:nvSpPr>
          <p:cNvPr id="17" name="テキスト ボックス 16"/>
          <p:cNvSpPr txBox="1"/>
          <p:nvPr/>
        </p:nvSpPr>
        <p:spPr>
          <a:xfrm>
            <a:off x="327033" y="1943543"/>
            <a:ext cx="1063112" cy="646331"/>
          </a:xfrm>
          <a:prstGeom prst="rect">
            <a:avLst/>
          </a:prstGeom>
          <a:solidFill>
            <a:schemeClr val="tx1"/>
          </a:solidFill>
        </p:spPr>
        <p:txBody>
          <a:bodyPr wrap="none" rtlCol="0">
            <a:spAutoFit/>
          </a:bodyPr>
          <a:lstStyle/>
          <a:p>
            <a:r>
              <a:rPr kumimoji="1" lang="ja-JP" altLang="en-US" dirty="0" smtClean="0">
                <a:solidFill>
                  <a:srgbClr val="FFFF00"/>
                </a:solidFill>
              </a:rPr>
              <a:t>地面から</a:t>
            </a:r>
            <a:endParaRPr kumimoji="1" lang="en-US" altLang="ja-JP" dirty="0" smtClean="0">
              <a:solidFill>
                <a:srgbClr val="FFFF00"/>
              </a:solidFill>
            </a:endParaRPr>
          </a:p>
          <a:p>
            <a:r>
              <a:rPr kumimoji="1" lang="en-US" altLang="ja-JP" dirty="0" smtClean="0">
                <a:solidFill>
                  <a:srgbClr val="FFFF00"/>
                </a:solidFill>
              </a:rPr>
              <a:t>1400mm</a:t>
            </a:r>
            <a:endParaRPr kumimoji="1" lang="ja-JP" altLang="en-US" dirty="0">
              <a:solidFill>
                <a:srgbClr val="FFFF00"/>
              </a:solidFill>
            </a:endParaRPr>
          </a:p>
        </p:txBody>
      </p:sp>
      <p:cxnSp>
        <p:nvCxnSpPr>
          <p:cNvPr id="21" name="直線矢印コネクタ 20"/>
          <p:cNvCxnSpPr/>
          <p:nvPr/>
        </p:nvCxnSpPr>
        <p:spPr>
          <a:xfrm>
            <a:off x="1259632" y="2924944"/>
            <a:ext cx="0" cy="273630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8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58489" y="1360128"/>
            <a:ext cx="2032835" cy="4578647"/>
            <a:chOff x="58489" y="1360128"/>
            <a:chExt cx="2032835" cy="4578647"/>
          </a:xfrm>
        </p:grpSpPr>
        <p:grpSp>
          <p:nvGrpSpPr>
            <p:cNvPr id="12" name="グループ化 11"/>
            <p:cNvGrpSpPr/>
            <p:nvPr/>
          </p:nvGrpSpPr>
          <p:grpSpPr>
            <a:xfrm>
              <a:off x="58489" y="1360128"/>
              <a:ext cx="2032835" cy="4578647"/>
              <a:chOff x="58489" y="1360128"/>
              <a:chExt cx="2032835" cy="4578647"/>
            </a:xfrm>
          </p:grpSpPr>
          <p:grpSp>
            <p:nvGrpSpPr>
              <p:cNvPr id="4" name="グループ化 3"/>
              <p:cNvGrpSpPr/>
              <p:nvPr/>
            </p:nvGrpSpPr>
            <p:grpSpPr>
              <a:xfrm>
                <a:off x="58489" y="1360128"/>
                <a:ext cx="1996446" cy="4578647"/>
                <a:chOff x="6413610" y="492979"/>
                <a:chExt cx="2597150" cy="5956300"/>
              </a:xfrm>
            </p:grpSpPr>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610" y="492979"/>
                  <a:ext cx="259715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6" name="テキスト ボックス 1055"/>
                <p:cNvSpPr txBox="1"/>
                <p:nvPr/>
              </p:nvSpPr>
              <p:spPr>
                <a:xfrm>
                  <a:off x="7627133" y="1870632"/>
                  <a:ext cx="1337110" cy="840803"/>
                </a:xfrm>
                <a:prstGeom prst="rect">
                  <a:avLst/>
                </a:prstGeom>
                <a:solidFill>
                  <a:schemeClr val="tx1"/>
                </a:solidFill>
              </p:spPr>
              <p:txBody>
                <a:bodyPr wrap="none" rtlCol="0">
                  <a:spAutoFit/>
                </a:bodyPr>
                <a:lstStyle/>
                <a:p>
                  <a:r>
                    <a:rPr kumimoji="1" lang="ja-JP" altLang="en-US" b="1" dirty="0" smtClean="0">
                      <a:solidFill>
                        <a:srgbClr val="FFFF00"/>
                      </a:solidFill>
                    </a:rPr>
                    <a:t>床から</a:t>
                  </a:r>
                  <a:endParaRPr kumimoji="1" lang="en-US" altLang="ja-JP" b="1" dirty="0" smtClean="0">
                    <a:solidFill>
                      <a:srgbClr val="FFFF00"/>
                    </a:solidFill>
                  </a:endParaRPr>
                </a:p>
                <a:p>
                  <a:r>
                    <a:rPr kumimoji="1" lang="en-US" altLang="ja-JP" b="1" dirty="0" smtClean="0">
                      <a:solidFill>
                        <a:srgbClr val="FFFF00"/>
                      </a:solidFill>
                    </a:rPr>
                    <a:t>1400</a:t>
                  </a:r>
                  <a:r>
                    <a:rPr lang="en-US" altLang="ja-JP" b="1" dirty="0" smtClean="0">
                      <a:solidFill>
                        <a:srgbClr val="FFFF00"/>
                      </a:solidFill>
                    </a:rPr>
                    <a:t>mm</a:t>
                  </a:r>
                  <a:endParaRPr kumimoji="1" lang="ja-JP" altLang="en-US" b="1" dirty="0">
                    <a:solidFill>
                      <a:srgbClr val="FFFF00"/>
                    </a:solidFill>
                  </a:endParaRPr>
                </a:p>
              </p:txBody>
            </p:sp>
          </p:grpSp>
          <p:sp>
            <p:nvSpPr>
              <p:cNvPr id="8" name="テキスト ボックス 7"/>
              <p:cNvSpPr txBox="1"/>
              <p:nvPr/>
            </p:nvSpPr>
            <p:spPr>
              <a:xfrm>
                <a:off x="983328" y="1360128"/>
                <a:ext cx="1107996" cy="461665"/>
              </a:xfrm>
              <a:prstGeom prst="rect">
                <a:avLst/>
              </a:prstGeom>
              <a:solidFill>
                <a:schemeClr val="tx1"/>
              </a:solidFill>
            </p:spPr>
            <p:txBody>
              <a:bodyPr wrap="none" rtlCol="0">
                <a:spAutoFit/>
              </a:bodyPr>
              <a:lstStyle/>
              <a:p>
                <a:r>
                  <a:rPr kumimoji="1" lang="ja-JP" altLang="en-US" sz="2400" dirty="0" smtClean="0">
                    <a:solidFill>
                      <a:srgbClr val="FF0000"/>
                    </a:solidFill>
                  </a:rPr>
                  <a:t>○</a:t>
                </a:r>
                <a:r>
                  <a:rPr kumimoji="1" lang="ja-JP" altLang="en-US" sz="2400" dirty="0" smtClean="0">
                    <a:solidFill>
                      <a:srgbClr val="FFFF00"/>
                    </a:solidFill>
                  </a:rPr>
                  <a:t>部分</a:t>
                </a:r>
                <a:endParaRPr kumimoji="1" lang="ja-JP" altLang="en-US" sz="2400" dirty="0">
                  <a:solidFill>
                    <a:srgbClr val="FFFF00"/>
                  </a:solidFill>
                </a:endParaRPr>
              </a:p>
            </p:txBody>
          </p:sp>
        </p:grpSp>
        <p:cxnSp>
          <p:nvCxnSpPr>
            <p:cNvPr id="21" name="直線矢印コネクタ 20"/>
            <p:cNvCxnSpPr/>
            <p:nvPr/>
          </p:nvCxnSpPr>
          <p:spPr>
            <a:xfrm flipH="1" flipV="1">
              <a:off x="899592" y="1904759"/>
              <a:ext cx="73384" cy="32377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395536" y="305369"/>
            <a:ext cx="8229600" cy="1143000"/>
          </a:xfrm>
        </p:spPr>
        <p:txBody>
          <a:bodyPr/>
          <a:lstStyle/>
          <a:p>
            <a:r>
              <a:rPr lang="ja-JP" altLang="en-US" dirty="0">
                <a:solidFill>
                  <a:srgbClr val="FFFF00"/>
                </a:solidFill>
              </a:rPr>
              <a:t>居間</a:t>
            </a:r>
            <a:r>
              <a:rPr lang="ja-JP" altLang="en-US" dirty="0" smtClean="0">
                <a:solidFill>
                  <a:srgbClr val="FFFF00"/>
                </a:solidFill>
              </a:rPr>
              <a:t>設置</a:t>
            </a:r>
            <a:r>
              <a:rPr kumimoji="1" lang="ja-JP" altLang="en-US" dirty="0" smtClean="0">
                <a:solidFill>
                  <a:srgbClr val="FFFF00"/>
                </a:solidFill>
              </a:rPr>
              <a:t>場所</a:t>
            </a:r>
            <a:endParaRPr kumimoji="1" lang="ja-JP" altLang="en-US" dirty="0">
              <a:solidFill>
                <a:srgbClr val="FFFF00"/>
              </a:solidFill>
            </a:endParaRPr>
          </a:p>
        </p:txBody>
      </p:sp>
      <p:grpSp>
        <p:nvGrpSpPr>
          <p:cNvPr id="5" name="グループ化 4"/>
          <p:cNvGrpSpPr/>
          <p:nvPr/>
        </p:nvGrpSpPr>
        <p:grpSpPr>
          <a:xfrm>
            <a:off x="2110905" y="1360128"/>
            <a:ext cx="6908704" cy="4454686"/>
            <a:chOff x="2123728" y="2348880"/>
            <a:chExt cx="6908704" cy="4454686"/>
          </a:xfrm>
        </p:grpSpPr>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11869" t="12339" r="5989" b="12663"/>
            <a:stretch/>
          </p:blipFill>
          <p:spPr>
            <a:xfrm>
              <a:off x="2123728" y="2348880"/>
              <a:ext cx="6908704" cy="4454686"/>
            </a:xfrm>
            <a:prstGeom prst="rect">
              <a:avLst/>
            </a:prstGeom>
          </p:spPr>
        </p:pic>
        <p:sp>
          <p:nvSpPr>
            <p:cNvPr id="25" name="円/楕円 24"/>
            <p:cNvSpPr/>
            <p:nvPr/>
          </p:nvSpPr>
          <p:spPr>
            <a:xfrm>
              <a:off x="7880074" y="6006312"/>
              <a:ext cx="249935" cy="249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5761385" y="6006312"/>
              <a:ext cx="249935" cy="249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7876980" y="3286172"/>
              <a:ext cx="249935" cy="249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円/楕円 31"/>
            <p:cNvSpPr/>
            <p:nvPr/>
          </p:nvSpPr>
          <p:spPr>
            <a:xfrm>
              <a:off x="5773321" y="3286172"/>
              <a:ext cx="249935" cy="249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円/楕円 32"/>
            <p:cNvSpPr/>
            <p:nvPr/>
          </p:nvSpPr>
          <p:spPr>
            <a:xfrm>
              <a:off x="2983525" y="6006312"/>
              <a:ext cx="249935" cy="249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2963974" y="3291426"/>
              <a:ext cx="249935" cy="249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星 5 9"/>
          <p:cNvSpPr/>
          <p:nvPr/>
        </p:nvSpPr>
        <p:spPr>
          <a:xfrm>
            <a:off x="2847518" y="3550651"/>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星 5 47"/>
          <p:cNvSpPr/>
          <p:nvPr/>
        </p:nvSpPr>
        <p:spPr>
          <a:xfrm>
            <a:off x="7864157" y="3550651"/>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二等辺三角形 10"/>
          <p:cNvSpPr/>
          <p:nvPr/>
        </p:nvSpPr>
        <p:spPr>
          <a:xfrm>
            <a:off x="7524766" y="5390705"/>
            <a:ext cx="339391" cy="292578"/>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二等辺三角形 48"/>
          <p:cNvSpPr/>
          <p:nvPr/>
        </p:nvSpPr>
        <p:spPr>
          <a:xfrm>
            <a:off x="4572000" y="5390705"/>
            <a:ext cx="339391" cy="292578"/>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2483768" y="6062913"/>
            <a:ext cx="6300123" cy="523220"/>
          </a:xfrm>
          <a:prstGeom prst="rect">
            <a:avLst/>
          </a:prstGeom>
          <a:noFill/>
        </p:spPr>
        <p:txBody>
          <a:bodyPr wrap="none" rtlCol="0">
            <a:spAutoFit/>
          </a:bodyPr>
          <a:lstStyle/>
          <a:p>
            <a:r>
              <a:rPr kumimoji="1" lang="ja-JP" altLang="en-US" sz="2800" dirty="0" smtClean="0">
                <a:solidFill>
                  <a:srgbClr val="FFFF00"/>
                </a:solidFill>
              </a:rPr>
              <a:t>和室（</a:t>
            </a:r>
            <a:r>
              <a:rPr kumimoji="1" lang="en-US" altLang="ja-JP" sz="2800" dirty="0" smtClean="0">
                <a:solidFill>
                  <a:srgbClr val="FFFF00"/>
                </a:solidFill>
              </a:rPr>
              <a:t>1</a:t>
            </a:r>
            <a:r>
              <a:rPr kumimoji="1" lang="ja-JP" altLang="en-US" sz="2800" dirty="0" smtClean="0">
                <a:solidFill>
                  <a:srgbClr val="FFFF00"/>
                </a:solidFill>
              </a:rPr>
              <a:t>）、和室（</a:t>
            </a:r>
            <a:r>
              <a:rPr kumimoji="1" lang="en-US" altLang="ja-JP" sz="2800" dirty="0" smtClean="0">
                <a:solidFill>
                  <a:srgbClr val="FFFF00"/>
                </a:solidFill>
              </a:rPr>
              <a:t>2</a:t>
            </a:r>
            <a:r>
              <a:rPr kumimoji="1" lang="ja-JP" altLang="en-US" sz="2800" dirty="0" smtClean="0">
                <a:solidFill>
                  <a:srgbClr val="FFFF00"/>
                </a:solidFill>
              </a:rPr>
              <a:t>）を合わせて</a:t>
            </a:r>
            <a:r>
              <a:rPr kumimoji="1" lang="ja-JP" altLang="en-US" sz="2800" dirty="0" smtClean="0">
                <a:solidFill>
                  <a:srgbClr val="FF00FF"/>
                </a:solidFill>
              </a:rPr>
              <a:t>居間</a:t>
            </a:r>
            <a:r>
              <a:rPr kumimoji="1" lang="ja-JP" altLang="en-US" sz="2800" dirty="0" smtClean="0">
                <a:solidFill>
                  <a:srgbClr val="FFFF00"/>
                </a:solidFill>
              </a:rPr>
              <a:t>とする</a:t>
            </a:r>
            <a:endParaRPr kumimoji="1" lang="ja-JP" altLang="en-US" sz="2800" dirty="0">
              <a:solidFill>
                <a:srgbClr val="FFFF00"/>
              </a:solidFill>
            </a:endParaRPr>
          </a:p>
        </p:txBody>
      </p:sp>
      <p:grpSp>
        <p:nvGrpSpPr>
          <p:cNvPr id="17" name="グループ化 16"/>
          <p:cNvGrpSpPr/>
          <p:nvPr/>
        </p:nvGrpSpPr>
        <p:grpSpPr>
          <a:xfrm>
            <a:off x="58489" y="987090"/>
            <a:ext cx="2004716" cy="5324721"/>
            <a:chOff x="54354" y="866329"/>
            <a:chExt cx="2004716" cy="5324721"/>
          </a:xfrm>
        </p:grpSpPr>
        <p:grpSp>
          <p:nvGrpSpPr>
            <p:cNvPr id="7" name="グループ化 6"/>
            <p:cNvGrpSpPr/>
            <p:nvPr/>
          </p:nvGrpSpPr>
          <p:grpSpPr>
            <a:xfrm>
              <a:off x="54354" y="1107851"/>
              <a:ext cx="2004716" cy="5083199"/>
              <a:chOff x="18214" y="1512298"/>
              <a:chExt cx="2105514" cy="5338784"/>
            </a:xfrm>
          </p:grpSpPr>
          <p:grpSp>
            <p:nvGrpSpPr>
              <p:cNvPr id="36" name="グループ化 35"/>
              <p:cNvGrpSpPr/>
              <p:nvPr/>
            </p:nvGrpSpPr>
            <p:grpSpPr>
              <a:xfrm>
                <a:off x="18214" y="1512298"/>
                <a:ext cx="2105514" cy="5338784"/>
                <a:chOff x="2555775" y="404664"/>
                <a:chExt cx="2372811" cy="6016549"/>
              </a:xfrm>
            </p:grpSpPr>
            <p:cxnSp>
              <p:nvCxnSpPr>
                <p:cNvPr id="37" name="直線矢印コネクタ 36"/>
                <p:cNvCxnSpPr/>
                <p:nvPr/>
              </p:nvCxnSpPr>
              <p:spPr>
                <a:xfrm flipV="1">
                  <a:off x="3742180" y="692696"/>
                  <a:ext cx="0" cy="5541811"/>
                </a:xfrm>
                <a:prstGeom prst="straightConnector1">
                  <a:avLst/>
                </a:prstGeom>
                <a:ln w="190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836640" y="5330613"/>
                  <a:ext cx="764953" cy="369332"/>
                </a:xfrm>
                <a:prstGeom prst="rect">
                  <a:avLst/>
                </a:prstGeom>
                <a:noFill/>
                <a:ln>
                  <a:noFill/>
                </a:ln>
              </p:spPr>
              <p:txBody>
                <a:bodyPr wrap="none" rtlCol="0">
                  <a:spAutoFit/>
                </a:bodyPr>
                <a:lstStyle/>
                <a:p>
                  <a:r>
                    <a:rPr lang="en-US" altLang="ja-JP" b="1" dirty="0">
                      <a:solidFill>
                        <a:srgbClr val="FFFF00"/>
                      </a:solidFill>
                    </a:rPr>
                    <a:t>5</a:t>
                  </a:r>
                  <a:r>
                    <a:rPr kumimoji="1" lang="en-US" altLang="ja-JP" b="1" dirty="0" smtClean="0">
                      <a:solidFill>
                        <a:srgbClr val="FFFF00"/>
                      </a:solidFill>
                    </a:rPr>
                    <a:t>0</a:t>
                  </a:r>
                  <a:r>
                    <a:rPr kumimoji="1" lang="ja-JP" altLang="en-US" b="1" dirty="0" smtClean="0">
                      <a:solidFill>
                        <a:srgbClr val="FFFF00"/>
                      </a:solidFill>
                    </a:rPr>
                    <a:t>ｃｍ</a:t>
                  </a:r>
                  <a:endParaRPr kumimoji="1" lang="ja-JP" altLang="en-US" b="1" dirty="0">
                    <a:solidFill>
                      <a:srgbClr val="FFFF00"/>
                    </a:solidFill>
                  </a:endParaRPr>
                </a:p>
              </p:txBody>
            </p:sp>
            <p:sp>
              <p:nvSpPr>
                <p:cNvPr id="39" name="テキスト ボックス 38"/>
                <p:cNvSpPr txBox="1"/>
                <p:nvPr/>
              </p:nvSpPr>
              <p:spPr>
                <a:xfrm>
                  <a:off x="3836640" y="1660404"/>
                  <a:ext cx="885179" cy="369332"/>
                </a:xfrm>
                <a:prstGeom prst="rect">
                  <a:avLst/>
                </a:prstGeom>
                <a:noFill/>
                <a:ln>
                  <a:noFill/>
                </a:ln>
              </p:spPr>
              <p:txBody>
                <a:bodyPr wrap="none" rtlCol="0">
                  <a:spAutoFit/>
                </a:bodyPr>
                <a:lstStyle/>
                <a:p>
                  <a:r>
                    <a:rPr lang="en-US" altLang="ja-JP" b="1" dirty="0">
                      <a:solidFill>
                        <a:srgbClr val="FFFF00"/>
                      </a:solidFill>
                    </a:rPr>
                    <a:t>230</a:t>
                  </a:r>
                  <a:r>
                    <a:rPr kumimoji="1" lang="ja-JP" altLang="en-US" b="1" dirty="0" smtClean="0">
                      <a:solidFill>
                        <a:srgbClr val="FFFF00"/>
                      </a:solidFill>
                    </a:rPr>
                    <a:t>ｃｍ</a:t>
                  </a:r>
                  <a:endParaRPr kumimoji="1" lang="ja-JP" altLang="en-US" b="1" dirty="0">
                    <a:solidFill>
                      <a:srgbClr val="FFFF00"/>
                    </a:solidFill>
                  </a:endParaRPr>
                </a:p>
              </p:txBody>
            </p:sp>
            <p:sp>
              <p:nvSpPr>
                <p:cNvPr id="40" name="テキスト ボックス 39"/>
                <p:cNvSpPr txBox="1"/>
                <p:nvPr/>
              </p:nvSpPr>
              <p:spPr>
                <a:xfrm>
                  <a:off x="3836639" y="2332456"/>
                  <a:ext cx="885179" cy="369332"/>
                </a:xfrm>
                <a:prstGeom prst="rect">
                  <a:avLst/>
                </a:prstGeom>
                <a:noFill/>
                <a:ln>
                  <a:noFill/>
                </a:ln>
              </p:spPr>
              <p:txBody>
                <a:bodyPr wrap="none" rtlCol="0">
                  <a:spAutoFit/>
                </a:bodyPr>
                <a:lstStyle/>
                <a:p>
                  <a:r>
                    <a:rPr lang="en-US" altLang="ja-JP" b="1" dirty="0">
                      <a:solidFill>
                        <a:srgbClr val="FFFF00"/>
                      </a:solidFill>
                    </a:rPr>
                    <a:t>200</a:t>
                  </a:r>
                  <a:r>
                    <a:rPr kumimoji="1" lang="ja-JP" altLang="en-US" b="1" dirty="0" smtClean="0">
                      <a:solidFill>
                        <a:srgbClr val="FFFF00"/>
                      </a:solidFill>
                    </a:rPr>
                    <a:t>ｃｍ</a:t>
                  </a:r>
                  <a:endParaRPr kumimoji="1" lang="ja-JP" altLang="en-US" b="1" dirty="0">
                    <a:solidFill>
                      <a:srgbClr val="FFFF00"/>
                    </a:solidFill>
                  </a:endParaRPr>
                </a:p>
              </p:txBody>
            </p:sp>
            <p:sp>
              <p:nvSpPr>
                <p:cNvPr id="41" name="テキスト ボックス 40"/>
                <p:cNvSpPr txBox="1"/>
                <p:nvPr/>
              </p:nvSpPr>
              <p:spPr>
                <a:xfrm>
                  <a:off x="3836640" y="3635732"/>
                  <a:ext cx="885179" cy="369332"/>
                </a:xfrm>
                <a:prstGeom prst="rect">
                  <a:avLst/>
                </a:prstGeom>
                <a:noFill/>
                <a:ln>
                  <a:noFill/>
                </a:ln>
              </p:spPr>
              <p:txBody>
                <a:bodyPr wrap="none" rtlCol="0">
                  <a:spAutoFit/>
                </a:bodyPr>
                <a:lstStyle/>
                <a:p>
                  <a:r>
                    <a:rPr lang="en-US" altLang="ja-JP" b="1" dirty="0">
                      <a:solidFill>
                        <a:srgbClr val="FFFF00"/>
                      </a:solidFill>
                    </a:rPr>
                    <a:t>140</a:t>
                  </a:r>
                  <a:r>
                    <a:rPr kumimoji="1" lang="ja-JP" altLang="en-US" b="1" dirty="0" smtClean="0">
                      <a:solidFill>
                        <a:srgbClr val="FFFF00"/>
                      </a:solidFill>
                    </a:rPr>
                    <a:t>ｃｍ</a:t>
                  </a:r>
                  <a:endParaRPr kumimoji="1" lang="ja-JP" altLang="en-US" b="1" dirty="0">
                    <a:solidFill>
                      <a:srgbClr val="FFFF00"/>
                    </a:solidFill>
                  </a:endParaRPr>
                </a:p>
              </p:txBody>
            </p:sp>
            <p:sp>
              <p:nvSpPr>
                <p:cNvPr id="42" name="テキスト ボックス 41"/>
                <p:cNvSpPr txBox="1"/>
                <p:nvPr/>
              </p:nvSpPr>
              <p:spPr>
                <a:xfrm>
                  <a:off x="2555775" y="692696"/>
                  <a:ext cx="885179" cy="369332"/>
                </a:xfrm>
                <a:prstGeom prst="rect">
                  <a:avLst/>
                </a:prstGeom>
                <a:noFill/>
                <a:ln>
                  <a:noFill/>
                </a:ln>
              </p:spPr>
              <p:txBody>
                <a:bodyPr wrap="none" rtlCol="0">
                  <a:spAutoFit/>
                </a:bodyPr>
                <a:lstStyle/>
                <a:p>
                  <a:r>
                    <a:rPr lang="en-US" altLang="ja-JP" b="1" dirty="0" smtClean="0">
                      <a:solidFill>
                        <a:srgbClr val="FFFF00"/>
                      </a:solidFill>
                    </a:rPr>
                    <a:t>280</a:t>
                  </a:r>
                  <a:r>
                    <a:rPr kumimoji="1" lang="ja-JP" altLang="en-US" b="1" dirty="0" smtClean="0">
                      <a:solidFill>
                        <a:srgbClr val="FFFF00"/>
                      </a:solidFill>
                    </a:rPr>
                    <a:t>ｃｍ</a:t>
                  </a:r>
                  <a:endParaRPr kumimoji="1" lang="ja-JP" altLang="en-US" b="1" dirty="0">
                    <a:solidFill>
                      <a:srgbClr val="FFFF00"/>
                    </a:solidFill>
                  </a:endParaRPr>
                </a:p>
              </p:txBody>
            </p:sp>
            <p:pic>
              <p:nvPicPr>
                <p:cNvPr id="43" name="図 42"/>
                <p:cNvPicPr>
                  <a:picLocks noChangeAspect="1"/>
                </p:cNvPicPr>
                <p:nvPr/>
              </p:nvPicPr>
              <p:blipFill rotWithShape="1">
                <a:blip r:embed="rId4" cstate="print">
                  <a:extLst>
                    <a:ext uri="{28A0092B-C50C-407E-A947-70E740481C1C}">
                      <a14:useLocalDpi xmlns:a14="http://schemas.microsoft.com/office/drawing/2010/main" val="0"/>
                    </a:ext>
                  </a:extLst>
                </a:blip>
                <a:srcRect t="19833" b="27582"/>
                <a:stretch/>
              </p:blipFill>
              <p:spPr>
                <a:xfrm rot="5400000">
                  <a:off x="733906" y="2226533"/>
                  <a:ext cx="6016549" cy="2372811"/>
                </a:xfrm>
                <a:prstGeom prst="rect">
                  <a:avLst/>
                </a:prstGeom>
              </p:spPr>
            </p:pic>
          </p:grpSp>
          <p:sp>
            <p:nvSpPr>
              <p:cNvPr id="6" name="テキスト ボックス 5"/>
              <p:cNvSpPr txBox="1"/>
              <p:nvPr/>
            </p:nvSpPr>
            <p:spPr>
              <a:xfrm>
                <a:off x="991332" y="4226645"/>
                <a:ext cx="1008814" cy="420228"/>
              </a:xfrm>
              <a:prstGeom prst="rect">
                <a:avLst/>
              </a:prstGeom>
              <a:solidFill>
                <a:schemeClr val="tx1"/>
              </a:solidFill>
            </p:spPr>
            <p:txBody>
              <a:bodyPr wrap="none" rtlCol="0">
                <a:spAutoFit/>
              </a:bodyPr>
              <a:lstStyle/>
              <a:p>
                <a:r>
                  <a:rPr lang="en-US" altLang="ja-JP" sz="2000" dirty="0" smtClean="0">
                    <a:solidFill>
                      <a:srgbClr val="FFFF00"/>
                    </a:solidFill>
                  </a:rPr>
                  <a:t>14</a:t>
                </a:r>
                <a:r>
                  <a:rPr kumimoji="1" lang="en-US" altLang="ja-JP" sz="2000" dirty="0" smtClean="0">
                    <a:solidFill>
                      <a:srgbClr val="FFFF00"/>
                    </a:solidFill>
                  </a:rPr>
                  <a:t>00</a:t>
                </a:r>
                <a:r>
                  <a:rPr kumimoji="1" lang="ja-JP" altLang="en-US" sz="2000" dirty="0" smtClean="0">
                    <a:solidFill>
                      <a:srgbClr val="FFFF00"/>
                    </a:solidFill>
                  </a:rPr>
                  <a:t>㎜</a:t>
                </a:r>
                <a:endParaRPr kumimoji="1" lang="ja-JP" altLang="en-US" sz="2000" dirty="0">
                  <a:solidFill>
                    <a:srgbClr val="FFFF00"/>
                  </a:solidFill>
                </a:endParaRPr>
              </a:p>
            </p:txBody>
          </p:sp>
          <p:sp>
            <p:nvSpPr>
              <p:cNvPr id="44" name="テキスト ボックス 43"/>
              <p:cNvSpPr txBox="1"/>
              <p:nvPr/>
            </p:nvSpPr>
            <p:spPr>
              <a:xfrm>
                <a:off x="991332" y="5683283"/>
                <a:ext cx="872444" cy="420228"/>
              </a:xfrm>
              <a:prstGeom prst="rect">
                <a:avLst/>
              </a:prstGeom>
              <a:solidFill>
                <a:schemeClr val="tx1"/>
              </a:solidFill>
            </p:spPr>
            <p:txBody>
              <a:bodyPr wrap="none" rtlCol="0">
                <a:spAutoFit/>
              </a:bodyPr>
              <a:lstStyle/>
              <a:p>
                <a:r>
                  <a:rPr kumimoji="1" lang="en-US" altLang="ja-JP" sz="2000" dirty="0" smtClean="0">
                    <a:solidFill>
                      <a:srgbClr val="FFFF00"/>
                    </a:solidFill>
                  </a:rPr>
                  <a:t>500</a:t>
                </a:r>
                <a:r>
                  <a:rPr kumimoji="1" lang="ja-JP" altLang="en-US" sz="2000" dirty="0" smtClean="0">
                    <a:solidFill>
                      <a:srgbClr val="FFFF00"/>
                    </a:solidFill>
                  </a:rPr>
                  <a:t>㎜</a:t>
                </a:r>
                <a:endParaRPr kumimoji="1" lang="ja-JP" altLang="en-US" sz="2000" dirty="0">
                  <a:solidFill>
                    <a:srgbClr val="FFFF00"/>
                  </a:solidFill>
                </a:endParaRPr>
              </a:p>
            </p:txBody>
          </p:sp>
          <p:sp>
            <p:nvSpPr>
              <p:cNvPr id="45" name="テキスト ボックス 44"/>
              <p:cNvSpPr txBox="1"/>
              <p:nvPr/>
            </p:nvSpPr>
            <p:spPr>
              <a:xfrm>
                <a:off x="991332" y="3256913"/>
                <a:ext cx="1008814" cy="420228"/>
              </a:xfrm>
              <a:prstGeom prst="rect">
                <a:avLst/>
              </a:prstGeom>
              <a:solidFill>
                <a:schemeClr val="tx1"/>
              </a:solidFill>
            </p:spPr>
            <p:txBody>
              <a:bodyPr wrap="none" rtlCol="0">
                <a:spAutoFit/>
              </a:bodyPr>
              <a:lstStyle/>
              <a:p>
                <a:r>
                  <a:rPr lang="en-US" altLang="ja-JP" sz="2000" dirty="0" smtClean="0">
                    <a:solidFill>
                      <a:srgbClr val="FFFF00"/>
                    </a:solidFill>
                  </a:rPr>
                  <a:t>20</a:t>
                </a:r>
                <a:r>
                  <a:rPr kumimoji="1" lang="en-US" altLang="ja-JP" sz="2000" dirty="0" smtClean="0">
                    <a:solidFill>
                      <a:srgbClr val="FFFF00"/>
                    </a:solidFill>
                  </a:rPr>
                  <a:t>00</a:t>
                </a:r>
                <a:r>
                  <a:rPr kumimoji="1" lang="ja-JP" altLang="en-US" sz="2000" dirty="0" smtClean="0">
                    <a:solidFill>
                      <a:srgbClr val="FFFF00"/>
                    </a:solidFill>
                  </a:rPr>
                  <a:t>㎜</a:t>
                </a:r>
                <a:endParaRPr kumimoji="1" lang="ja-JP" altLang="en-US" sz="2000" dirty="0">
                  <a:solidFill>
                    <a:srgbClr val="FFFF00"/>
                  </a:solidFill>
                </a:endParaRPr>
              </a:p>
            </p:txBody>
          </p:sp>
          <p:sp>
            <p:nvSpPr>
              <p:cNvPr id="46" name="テキスト ボックス 45"/>
              <p:cNvSpPr txBox="1"/>
              <p:nvPr/>
            </p:nvSpPr>
            <p:spPr>
              <a:xfrm>
                <a:off x="1019145" y="2665360"/>
                <a:ext cx="1008814" cy="420228"/>
              </a:xfrm>
              <a:prstGeom prst="rect">
                <a:avLst/>
              </a:prstGeom>
              <a:solidFill>
                <a:schemeClr val="tx1"/>
              </a:solidFill>
            </p:spPr>
            <p:txBody>
              <a:bodyPr wrap="none" rtlCol="0">
                <a:spAutoFit/>
              </a:bodyPr>
              <a:lstStyle/>
              <a:p>
                <a:r>
                  <a:rPr lang="en-US" altLang="ja-JP" sz="2000" dirty="0" smtClean="0">
                    <a:solidFill>
                      <a:srgbClr val="FFFF00"/>
                    </a:solidFill>
                  </a:rPr>
                  <a:t>23</a:t>
                </a:r>
                <a:r>
                  <a:rPr kumimoji="1" lang="en-US" altLang="ja-JP" sz="2000" dirty="0" smtClean="0">
                    <a:solidFill>
                      <a:srgbClr val="FFFF00"/>
                    </a:solidFill>
                  </a:rPr>
                  <a:t>00</a:t>
                </a:r>
                <a:r>
                  <a:rPr kumimoji="1" lang="ja-JP" altLang="en-US" sz="2000" dirty="0" smtClean="0">
                    <a:solidFill>
                      <a:srgbClr val="FFFF00"/>
                    </a:solidFill>
                  </a:rPr>
                  <a:t>㎜</a:t>
                </a:r>
                <a:endParaRPr kumimoji="1" lang="ja-JP" altLang="en-US" sz="2000" dirty="0">
                  <a:solidFill>
                    <a:srgbClr val="FFFF00"/>
                  </a:solidFill>
                </a:endParaRPr>
              </a:p>
            </p:txBody>
          </p:sp>
          <p:sp>
            <p:nvSpPr>
              <p:cNvPr id="47" name="テキスト ボックス 46"/>
              <p:cNvSpPr txBox="1"/>
              <p:nvPr/>
            </p:nvSpPr>
            <p:spPr>
              <a:xfrm>
                <a:off x="1019145" y="1833890"/>
                <a:ext cx="1008814" cy="420228"/>
              </a:xfrm>
              <a:prstGeom prst="rect">
                <a:avLst/>
              </a:prstGeom>
              <a:solidFill>
                <a:schemeClr val="tx1"/>
              </a:solidFill>
            </p:spPr>
            <p:txBody>
              <a:bodyPr wrap="none" rtlCol="0">
                <a:spAutoFit/>
              </a:bodyPr>
              <a:lstStyle/>
              <a:p>
                <a:r>
                  <a:rPr lang="en-US" altLang="ja-JP" sz="2000" dirty="0" smtClean="0">
                    <a:solidFill>
                      <a:srgbClr val="FFFF00"/>
                    </a:solidFill>
                  </a:rPr>
                  <a:t>28</a:t>
                </a:r>
                <a:r>
                  <a:rPr kumimoji="1" lang="en-US" altLang="ja-JP" sz="2000" dirty="0" smtClean="0">
                    <a:solidFill>
                      <a:srgbClr val="FFFF00"/>
                    </a:solidFill>
                  </a:rPr>
                  <a:t>00</a:t>
                </a:r>
                <a:r>
                  <a:rPr kumimoji="1" lang="ja-JP" altLang="en-US" sz="2000" dirty="0" smtClean="0">
                    <a:solidFill>
                      <a:srgbClr val="FFFF00"/>
                    </a:solidFill>
                  </a:rPr>
                  <a:t>㎜</a:t>
                </a:r>
                <a:endParaRPr kumimoji="1" lang="ja-JP" altLang="en-US" sz="2000" dirty="0">
                  <a:solidFill>
                    <a:srgbClr val="FFFF00"/>
                  </a:solidFill>
                </a:endParaRPr>
              </a:p>
            </p:txBody>
          </p:sp>
        </p:grpSp>
        <p:sp>
          <p:nvSpPr>
            <p:cNvPr id="13" name="テキスト ボックス 12"/>
            <p:cNvSpPr txBox="1"/>
            <p:nvPr/>
          </p:nvSpPr>
          <p:spPr>
            <a:xfrm>
              <a:off x="951074" y="866329"/>
              <a:ext cx="1107996" cy="461665"/>
            </a:xfrm>
            <a:prstGeom prst="rect">
              <a:avLst/>
            </a:prstGeom>
            <a:solidFill>
              <a:schemeClr val="tx1"/>
            </a:solidFill>
          </p:spPr>
          <p:txBody>
            <a:bodyPr wrap="none" rtlCol="0">
              <a:spAutoFit/>
            </a:bodyPr>
            <a:lstStyle/>
            <a:p>
              <a:r>
                <a:rPr kumimoji="1" lang="ja-JP" altLang="en-US" sz="2400" dirty="0" smtClean="0">
                  <a:solidFill>
                    <a:srgbClr val="FFFF00"/>
                  </a:solidFill>
                </a:rPr>
                <a:t>☆部分</a:t>
              </a:r>
              <a:endParaRPr kumimoji="1" lang="ja-JP" altLang="en-US" sz="2400" dirty="0">
                <a:solidFill>
                  <a:srgbClr val="FFFF00"/>
                </a:solidFill>
              </a:endParaRPr>
            </a:p>
          </p:txBody>
        </p:sp>
      </p:grpSp>
      <p:grpSp>
        <p:nvGrpSpPr>
          <p:cNvPr id="19" name="グループ化 18"/>
          <p:cNvGrpSpPr/>
          <p:nvPr/>
        </p:nvGrpSpPr>
        <p:grpSpPr>
          <a:xfrm>
            <a:off x="143705" y="1004208"/>
            <a:ext cx="1857010" cy="4934567"/>
            <a:chOff x="197925" y="889535"/>
            <a:chExt cx="1857010" cy="4934567"/>
          </a:xfrm>
        </p:grpSpPr>
        <p:grpSp>
          <p:nvGrpSpPr>
            <p:cNvPr id="16" name="グループ化 15"/>
            <p:cNvGrpSpPr/>
            <p:nvPr/>
          </p:nvGrpSpPr>
          <p:grpSpPr>
            <a:xfrm>
              <a:off x="197925" y="894059"/>
              <a:ext cx="1857010" cy="4930043"/>
              <a:chOff x="-5149080" y="-1773383"/>
              <a:chExt cx="3238500" cy="8597664"/>
            </a:xfrm>
          </p:grpSpPr>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080" y="-1773383"/>
                <a:ext cx="3238500" cy="4318000"/>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9080" y="2506281"/>
                <a:ext cx="3238500" cy="4318000"/>
              </a:xfrm>
              <a:prstGeom prst="rect">
                <a:avLst/>
              </a:prstGeom>
            </p:spPr>
          </p:pic>
        </p:grpSp>
        <p:sp>
          <p:nvSpPr>
            <p:cNvPr id="18" name="テキスト ボックス 17"/>
            <p:cNvSpPr txBox="1"/>
            <p:nvPr/>
          </p:nvSpPr>
          <p:spPr>
            <a:xfrm>
              <a:off x="197925" y="889535"/>
              <a:ext cx="1107996" cy="461665"/>
            </a:xfrm>
            <a:prstGeom prst="rect">
              <a:avLst/>
            </a:prstGeom>
            <a:solidFill>
              <a:schemeClr val="tx1"/>
            </a:solidFill>
          </p:spPr>
          <p:txBody>
            <a:bodyPr wrap="none" rtlCol="0">
              <a:spAutoFit/>
            </a:bodyPr>
            <a:lstStyle/>
            <a:p>
              <a:r>
                <a:rPr kumimoji="1" lang="ja-JP" altLang="en-US" sz="2400" dirty="0" smtClean="0">
                  <a:solidFill>
                    <a:srgbClr val="00B050"/>
                  </a:solidFill>
                </a:rPr>
                <a:t>△</a:t>
              </a:r>
              <a:r>
                <a:rPr kumimoji="1" lang="ja-JP" altLang="en-US" sz="2400" dirty="0" smtClean="0">
                  <a:solidFill>
                    <a:srgbClr val="FFFF00"/>
                  </a:solidFill>
                </a:rPr>
                <a:t>部分</a:t>
              </a:r>
              <a:endParaRPr kumimoji="1" lang="ja-JP" altLang="en-US" sz="2400" dirty="0">
                <a:solidFill>
                  <a:srgbClr val="FFFF00"/>
                </a:solidFill>
              </a:endParaRPr>
            </a:p>
          </p:txBody>
        </p:sp>
      </p:grpSp>
    </p:spTree>
    <p:extLst>
      <p:ext uri="{BB962C8B-B14F-4D97-AF65-F5344CB8AC3E}">
        <p14:creationId xmlns:p14="http://schemas.microsoft.com/office/powerpoint/2010/main" val="25347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FF00"/>
                </a:solidFill>
              </a:rPr>
              <a:t>調査結果</a:t>
            </a:r>
            <a:endParaRPr kumimoji="1" lang="ja-JP" altLang="en-US" dirty="0">
              <a:solidFill>
                <a:srgbClr val="FFFF00"/>
              </a:solidFill>
            </a:endParaRPr>
          </a:p>
        </p:txBody>
      </p:sp>
      <p:grpSp>
        <p:nvGrpSpPr>
          <p:cNvPr id="34" name="グループ化 33"/>
          <p:cNvGrpSpPr/>
          <p:nvPr/>
        </p:nvGrpSpPr>
        <p:grpSpPr>
          <a:xfrm>
            <a:off x="-36512" y="1483835"/>
            <a:ext cx="9297476" cy="4033397"/>
            <a:chOff x="5342" y="1628800"/>
            <a:chExt cx="8738608" cy="3790951"/>
          </a:xfrm>
        </p:grpSpPr>
        <p:graphicFrame>
          <p:nvGraphicFramePr>
            <p:cNvPr id="4" name="グラフ 3"/>
            <p:cNvGraphicFramePr>
              <a:graphicFrameLocks/>
            </p:cNvGraphicFramePr>
            <p:nvPr>
              <p:extLst>
                <p:ext uri="{D42A27DB-BD31-4B8C-83A1-F6EECF244321}">
                  <p14:modId xmlns:p14="http://schemas.microsoft.com/office/powerpoint/2010/main" val="4019246684"/>
                </p:ext>
              </p:extLst>
            </p:nvPr>
          </p:nvGraphicFramePr>
          <p:xfrm>
            <a:off x="5342" y="1628800"/>
            <a:ext cx="4170996" cy="3790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3775881492"/>
                </p:ext>
              </p:extLst>
            </p:nvPr>
          </p:nvGraphicFramePr>
          <p:xfrm>
            <a:off x="4572000" y="1628800"/>
            <a:ext cx="4171950" cy="3790951"/>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グループ化 32"/>
            <p:cNvGrpSpPr/>
            <p:nvPr/>
          </p:nvGrpSpPr>
          <p:grpSpPr>
            <a:xfrm>
              <a:off x="1547664" y="2518737"/>
              <a:ext cx="6714591" cy="2575739"/>
              <a:chOff x="1547664" y="2518737"/>
              <a:chExt cx="6714591" cy="2575739"/>
            </a:xfrm>
          </p:grpSpPr>
          <p:cxnSp>
            <p:nvCxnSpPr>
              <p:cNvPr id="12" name="直線コネクタ 11"/>
              <p:cNvCxnSpPr>
                <a:endCxn id="15" idx="1"/>
              </p:cNvCxnSpPr>
              <p:nvPr/>
            </p:nvCxnSpPr>
            <p:spPr>
              <a:xfrm>
                <a:off x="3851920" y="4392400"/>
                <a:ext cx="288032" cy="51741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endCxn id="15" idx="3"/>
              </p:cNvCxnSpPr>
              <p:nvPr/>
            </p:nvCxnSpPr>
            <p:spPr>
              <a:xfrm flipH="1">
                <a:off x="5017115" y="4581128"/>
                <a:ext cx="389511" cy="32868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139952" y="4725144"/>
                <a:ext cx="877163" cy="369332"/>
              </a:xfrm>
              <a:prstGeom prst="rect">
                <a:avLst/>
              </a:prstGeom>
              <a:noFill/>
            </p:spPr>
            <p:txBody>
              <a:bodyPr wrap="none" rtlCol="0">
                <a:spAutoFit/>
              </a:bodyPr>
              <a:lstStyle/>
              <a:p>
                <a:r>
                  <a:rPr kumimoji="1" lang="ja-JP" altLang="en-US" dirty="0" smtClean="0">
                    <a:solidFill>
                      <a:srgbClr val="FFFF00"/>
                    </a:solidFill>
                  </a:rPr>
                  <a:t>外気温</a:t>
                </a:r>
                <a:endParaRPr kumimoji="1" lang="ja-JP" altLang="en-US" dirty="0">
                  <a:solidFill>
                    <a:srgbClr val="FFFF00"/>
                  </a:solidFill>
                </a:endParaRPr>
              </a:p>
            </p:txBody>
          </p:sp>
          <p:cxnSp>
            <p:nvCxnSpPr>
              <p:cNvPr id="18" name="直線コネクタ 17"/>
              <p:cNvCxnSpPr/>
              <p:nvPr/>
            </p:nvCxnSpPr>
            <p:spPr>
              <a:xfrm>
                <a:off x="3851920" y="3946704"/>
                <a:ext cx="122747" cy="18713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21" idx="3"/>
              </p:cNvCxnSpPr>
              <p:nvPr/>
            </p:nvCxnSpPr>
            <p:spPr>
              <a:xfrm flipH="1" flipV="1">
                <a:off x="5017115" y="4246204"/>
                <a:ext cx="346973" cy="20144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909119" y="3923038"/>
                <a:ext cx="1107996" cy="646331"/>
              </a:xfrm>
              <a:prstGeom prst="rect">
                <a:avLst/>
              </a:prstGeom>
              <a:noFill/>
            </p:spPr>
            <p:txBody>
              <a:bodyPr wrap="none" rtlCol="0">
                <a:spAutoFit/>
              </a:bodyPr>
              <a:lstStyle/>
              <a:p>
                <a:r>
                  <a:rPr kumimoji="1" lang="ja-JP" altLang="en-US" dirty="0" smtClean="0">
                    <a:solidFill>
                      <a:srgbClr val="FFFF00"/>
                    </a:solidFill>
                  </a:rPr>
                  <a:t>南側窓面</a:t>
                </a:r>
                <a:endParaRPr kumimoji="1" lang="en-US" altLang="ja-JP" dirty="0" smtClean="0">
                  <a:solidFill>
                    <a:srgbClr val="FFFF00"/>
                  </a:solidFill>
                </a:endParaRPr>
              </a:p>
              <a:p>
                <a:pPr algn="ctr"/>
                <a:r>
                  <a:rPr kumimoji="1" lang="ja-JP" altLang="en-US" dirty="0" smtClean="0">
                    <a:solidFill>
                      <a:srgbClr val="FFFF00"/>
                    </a:solidFill>
                  </a:rPr>
                  <a:t>ガラス</a:t>
                </a:r>
                <a:endParaRPr kumimoji="1" lang="ja-JP" altLang="en-US" dirty="0">
                  <a:solidFill>
                    <a:srgbClr val="FFFF00"/>
                  </a:solidFill>
                </a:endParaRPr>
              </a:p>
            </p:txBody>
          </p:sp>
          <p:cxnSp>
            <p:nvCxnSpPr>
              <p:cNvPr id="26" name="直線コネクタ 25"/>
              <p:cNvCxnSpPr/>
              <p:nvPr/>
            </p:nvCxnSpPr>
            <p:spPr>
              <a:xfrm flipV="1">
                <a:off x="3851920" y="3068960"/>
                <a:ext cx="144016" cy="43204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4716016" y="3068960"/>
                <a:ext cx="648073" cy="117724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905638" y="2564904"/>
                <a:ext cx="1107996" cy="646331"/>
              </a:xfrm>
              <a:prstGeom prst="rect">
                <a:avLst/>
              </a:prstGeom>
              <a:noFill/>
            </p:spPr>
            <p:txBody>
              <a:bodyPr wrap="none" rtlCol="0">
                <a:spAutoFit/>
              </a:bodyPr>
              <a:lstStyle/>
              <a:p>
                <a:r>
                  <a:rPr kumimoji="1" lang="ja-JP" altLang="en-US" dirty="0" smtClean="0">
                    <a:solidFill>
                      <a:srgbClr val="FFFF00"/>
                    </a:solidFill>
                  </a:rPr>
                  <a:t>南側窓面</a:t>
                </a:r>
                <a:endParaRPr kumimoji="1" lang="en-US" altLang="ja-JP" dirty="0" smtClean="0">
                  <a:solidFill>
                    <a:srgbClr val="FFFF00"/>
                  </a:solidFill>
                </a:endParaRPr>
              </a:p>
              <a:p>
                <a:pPr algn="ctr"/>
                <a:r>
                  <a:rPr lang="ja-JP" altLang="en-US" dirty="0">
                    <a:solidFill>
                      <a:srgbClr val="FFFF00"/>
                    </a:solidFill>
                  </a:rPr>
                  <a:t>障子</a:t>
                </a:r>
                <a:endParaRPr kumimoji="1" lang="ja-JP" altLang="en-US" dirty="0">
                  <a:solidFill>
                    <a:srgbClr val="FFFF00"/>
                  </a:solidFill>
                </a:endParaRPr>
              </a:p>
            </p:txBody>
          </p:sp>
          <p:sp>
            <p:nvSpPr>
              <p:cNvPr id="30" name="テキスト ボックス 29"/>
              <p:cNvSpPr txBox="1"/>
              <p:nvPr/>
            </p:nvSpPr>
            <p:spPr>
              <a:xfrm>
                <a:off x="1547664" y="2518737"/>
                <a:ext cx="1570941" cy="347132"/>
              </a:xfrm>
              <a:prstGeom prst="rect">
                <a:avLst/>
              </a:prstGeom>
              <a:solidFill>
                <a:schemeClr val="tx1"/>
              </a:solidFill>
            </p:spPr>
            <p:txBody>
              <a:bodyPr wrap="square" rtlCol="0">
                <a:spAutoFit/>
              </a:bodyPr>
              <a:lstStyle/>
              <a:p>
                <a:r>
                  <a:rPr kumimoji="1" lang="ja-JP" altLang="en-US" dirty="0" smtClean="0">
                    <a:solidFill>
                      <a:srgbClr val="FFFF00"/>
                    </a:solidFill>
                  </a:rPr>
                  <a:t>床から</a:t>
                </a:r>
                <a:r>
                  <a:rPr kumimoji="1" lang="en-US" altLang="ja-JP" dirty="0" smtClean="0">
                    <a:solidFill>
                      <a:srgbClr val="FFFF00"/>
                    </a:solidFill>
                  </a:rPr>
                  <a:t>1400</a:t>
                </a:r>
                <a:r>
                  <a:rPr lang="en-US" altLang="ja-JP" dirty="0" smtClean="0">
                    <a:solidFill>
                      <a:srgbClr val="FFFF00"/>
                    </a:solidFill>
                  </a:rPr>
                  <a:t>mm</a:t>
                </a:r>
                <a:endParaRPr kumimoji="1" lang="ja-JP" altLang="en-US" dirty="0">
                  <a:solidFill>
                    <a:srgbClr val="FFFF00"/>
                  </a:solidFill>
                </a:endParaRPr>
              </a:p>
            </p:txBody>
          </p:sp>
          <p:sp>
            <p:nvSpPr>
              <p:cNvPr id="31" name="テキスト ボックス 30"/>
              <p:cNvSpPr txBox="1"/>
              <p:nvPr/>
            </p:nvSpPr>
            <p:spPr>
              <a:xfrm>
                <a:off x="6660232" y="2518737"/>
                <a:ext cx="1602023" cy="347132"/>
              </a:xfrm>
              <a:prstGeom prst="rect">
                <a:avLst/>
              </a:prstGeom>
              <a:solidFill>
                <a:schemeClr val="tx1"/>
              </a:solidFill>
            </p:spPr>
            <p:txBody>
              <a:bodyPr wrap="square" rtlCol="0">
                <a:spAutoFit/>
              </a:bodyPr>
              <a:lstStyle/>
              <a:p>
                <a:r>
                  <a:rPr kumimoji="1" lang="ja-JP" altLang="en-US" dirty="0" smtClean="0">
                    <a:solidFill>
                      <a:srgbClr val="FFFF00"/>
                    </a:solidFill>
                  </a:rPr>
                  <a:t>床から</a:t>
                </a:r>
                <a:r>
                  <a:rPr kumimoji="1" lang="en-US" altLang="ja-JP" dirty="0" smtClean="0">
                    <a:solidFill>
                      <a:srgbClr val="FFFF00"/>
                    </a:solidFill>
                  </a:rPr>
                  <a:t>1400</a:t>
                </a:r>
                <a:r>
                  <a:rPr lang="en-US" altLang="ja-JP" dirty="0" smtClean="0">
                    <a:solidFill>
                      <a:srgbClr val="FFFF00"/>
                    </a:solidFill>
                  </a:rPr>
                  <a:t>mm</a:t>
                </a:r>
                <a:endParaRPr kumimoji="1" lang="ja-JP" altLang="en-US" dirty="0">
                  <a:solidFill>
                    <a:srgbClr val="FFFF00"/>
                  </a:solidFill>
                </a:endParaRPr>
              </a:p>
            </p:txBody>
          </p:sp>
        </p:grpSp>
      </p:grpSp>
      <p:grpSp>
        <p:nvGrpSpPr>
          <p:cNvPr id="16" name="グループ化 15"/>
          <p:cNvGrpSpPr/>
          <p:nvPr/>
        </p:nvGrpSpPr>
        <p:grpSpPr>
          <a:xfrm>
            <a:off x="1119092" y="3016100"/>
            <a:ext cx="7467109" cy="3301931"/>
            <a:chOff x="1119092" y="3016100"/>
            <a:chExt cx="7467109" cy="3301931"/>
          </a:xfrm>
        </p:grpSpPr>
        <p:sp>
          <p:nvSpPr>
            <p:cNvPr id="5" name="テキスト ボックス 4"/>
            <p:cNvSpPr txBox="1"/>
            <p:nvPr/>
          </p:nvSpPr>
          <p:spPr>
            <a:xfrm>
              <a:off x="1119092" y="5733256"/>
              <a:ext cx="7467109" cy="584775"/>
            </a:xfrm>
            <a:prstGeom prst="rect">
              <a:avLst/>
            </a:prstGeom>
            <a:noFill/>
          </p:spPr>
          <p:txBody>
            <a:bodyPr wrap="none" rtlCol="0">
              <a:spAutoFit/>
            </a:bodyPr>
            <a:lstStyle/>
            <a:p>
              <a:r>
                <a:rPr lang="ja-JP" altLang="en-US" sz="3200" dirty="0">
                  <a:solidFill>
                    <a:srgbClr val="FF00FF"/>
                  </a:solidFill>
                </a:rPr>
                <a:t>外</a:t>
              </a:r>
              <a:r>
                <a:rPr lang="ja-JP" altLang="en-US" sz="3200" dirty="0" smtClean="0">
                  <a:solidFill>
                    <a:srgbClr val="FF00FF"/>
                  </a:solidFill>
                </a:rPr>
                <a:t>気温</a:t>
              </a:r>
              <a:r>
                <a:rPr lang="ja-JP" altLang="en-US" sz="3200" dirty="0">
                  <a:solidFill>
                    <a:srgbClr val="FF00FF"/>
                  </a:solidFill>
                </a:rPr>
                <a:t>－</a:t>
              </a:r>
              <a:r>
                <a:rPr lang="en-US" altLang="ja-JP" sz="3200" dirty="0" smtClean="0">
                  <a:solidFill>
                    <a:srgbClr val="FF00FF"/>
                  </a:solidFill>
                </a:rPr>
                <a:t>5</a:t>
              </a:r>
              <a:r>
                <a:rPr lang="ja-JP" altLang="en-US" sz="3200" dirty="0">
                  <a:solidFill>
                    <a:srgbClr val="FF00FF"/>
                  </a:solidFill>
                </a:rPr>
                <a:t>℃に</a:t>
              </a:r>
              <a:r>
                <a:rPr lang="ja-JP" altLang="en-US" sz="3200" dirty="0" smtClean="0">
                  <a:solidFill>
                    <a:srgbClr val="FF00FF"/>
                  </a:solidFill>
                </a:rPr>
                <a:t>対して約</a:t>
              </a:r>
              <a:r>
                <a:rPr lang="en-US" altLang="ja-JP" sz="3200" dirty="0" smtClean="0">
                  <a:solidFill>
                    <a:srgbClr val="FF00FF"/>
                  </a:solidFill>
                </a:rPr>
                <a:t>19</a:t>
              </a:r>
              <a:r>
                <a:rPr lang="ja-JP" altLang="en-US" sz="3200" dirty="0">
                  <a:solidFill>
                    <a:srgbClr val="FF00FF"/>
                  </a:solidFill>
                </a:rPr>
                <a:t>℃の差しか</a:t>
              </a:r>
              <a:r>
                <a:rPr lang="ja-JP" altLang="en-US" sz="3200" dirty="0" smtClean="0">
                  <a:solidFill>
                    <a:srgbClr val="FF00FF"/>
                  </a:solidFill>
                </a:rPr>
                <a:t>ない</a:t>
              </a:r>
              <a:endParaRPr lang="en-US" altLang="ja-JP" sz="3200" dirty="0">
                <a:solidFill>
                  <a:srgbClr val="FF00FF"/>
                </a:solidFill>
              </a:endParaRPr>
            </a:p>
          </p:txBody>
        </p:sp>
        <p:cxnSp>
          <p:nvCxnSpPr>
            <p:cNvPr id="10" name="直線矢印コネクタ 9"/>
            <p:cNvCxnSpPr/>
            <p:nvPr/>
          </p:nvCxnSpPr>
          <p:spPr>
            <a:xfrm flipV="1">
              <a:off x="3824044" y="3016100"/>
              <a:ext cx="0" cy="1466857"/>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8329279" y="3068960"/>
              <a:ext cx="0" cy="1413997"/>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06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119872353"/>
              </p:ext>
            </p:extLst>
          </p:nvPr>
        </p:nvGraphicFramePr>
        <p:xfrm>
          <a:off x="32602" y="1353262"/>
          <a:ext cx="4899438" cy="4452002"/>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kumimoji="1" lang="ja-JP" altLang="en-US" dirty="0" smtClean="0"/>
              <a:t>Ｖ</a:t>
            </a:r>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3925665405"/>
              </p:ext>
            </p:extLst>
          </p:nvPr>
        </p:nvGraphicFramePr>
        <p:xfrm>
          <a:off x="35404" y="1354792"/>
          <a:ext cx="4896636" cy="445047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グループ化 6"/>
          <p:cNvGrpSpPr/>
          <p:nvPr/>
        </p:nvGrpSpPr>
        <p:grpSpPr>
          <a:xfrm>
            <a:off x="4653210" y="3645024"/>
            <a:ext cx="4507637" cy="2057394"/>
            <a:chOff x="4653210" y="3645024"/>
            <a:chExt cx="4507637" cy="2057394"/>
          </a:xfrm>
        </p:grpSpPr>
        <p:sp>
          <p:nvSpPr>
            <p:cNvPr id="16" name="正方形/長方形 15"/>
            <p:cNvSpPr/>
            <p:nvPr/>
          </p:nvSpPr>
          <p:spPr>
            <a:xfrm>
              <a:off x="5416431" y="3886536"/>
              <a:ext cx="3744416" cy="1815882"/>
            </a:xfrm>
            <a:prstGeom prst="rect">
              <a:avLst/>
            </a:prstGeom>
          </p:spPr>
          <p:txBody>
            <a:bodyPr wrap="square">
              <a:spAutoFit/>
            </a:bodyPr>
            <a:lstStyle/>
            <a:p>
              <a:r>
                <a:rPr lang="ja-JP" altLang="en-US" sz="2800" dirty="0">
                  <a:solidFill>
                    <a:srgbClr val="FF00FF"/>
                  </a:solidFill>
                </a:rPr>
                <a:t>南側窓面</a:t>
              </a:r>
              <a:r>
                <a:rPr lang="ja-JP" altLang="en-US" sz="2800" dirty="0" smtClean="0">
                  <a:solidFill>
                    <a:srgbClr val="FF00FF"/>
                  </a:solidFill>
                </a:rPr>
                <a:t>の</a:t>
              </a:r>
              <a:endParaRPr lang="en-US" altLang="ja-JP" sz="2800" dirty="0" smtClean="0">
                <a:solidFill>
                  <a:srgbClr val="FF00FF"/>
                </a:solidFill>
              </a:endParaRPr>
            </a:p>
            <a:p>
              <a:r>
                <a:rPr lang="ja-JP" altLang="en-US" sz="2800" dirty="0" smtClean="0">
                  <a:solidFill>
                    <a:srgbClr val="FF00FF"/>
                  </a:solidFill>
                </a:rPr>
                <a:t>ガラス</a:t>
              </a:r>
              <a:r>
                <a:rPr lang="ja-JP" altLang="en-US" sz="2800" dirty="0" smtClean="0">
                  <a:solidFill>
                    <a:srgbClr val="FF00FF"/>
                  </a:solidFill>
                </a:rPr>
                <a:t>・障子ともに</a:t>
              </a:r>
              <a:endParaRPr lang="en-US" altLang="ja-JP" sz="2800" dirty="0" smtClean="0">
                <a:solidFill>
                  <a:srgbClr val="FF00FF"/>
                </a:solidFill>
              </a:endParaRPr>
            </a:p>
            <a:p>
              <a:r>
                <a:rPr lang="ja-JP" altLang="en-US" sz="2800" dirty="0" smtClean="0">
                  <a:solidFill>
                    <a:srgbClr val="FF00FF"/>
                  </a:solidFill>
                </a:rPr>
                <a:t>表面</a:t>
              </a:r>
              <a:r>
                <a:rPr lang="ja-JP" altLang="en-US" sz="2800" dirty="0">
                  <a:solidFill>
                    <a:srgbClr val="FF00FF"/>
                  </a:solidFill>
                </a:rPr>
                <a:t>温度</a:t>
              </a:r>
              <a:r>
                <a:rPr lang="ja-JP" altLang="en-US" sz="2800" dirty="0" smtClean="0">
                  <a:solidFill>
                    <a:srgbClr val="FF00FF"/>
                  </a:solidFill>
                </a:rPr>
                <a:t>が</a:t>
              </a:r>
              <a:endParaRPr lang="en-US" altLang="ja-JP" sz="2800" dirty="0" smtClean="0">
                <a:solidFill>
                  <a:srgbClr val="FF00FF"/>
                </a:solidFill>
              </a:endParaRPr>
            </a:p>
            <a:p>
              <a:r>
                <a:rPr lang="ja-JP" altLang="en-US" sz="2800" dirty="0" smtClean="0">
                  <a:solidFill>
                    <a:srgbClr val="FF00FF"/>
                  </a:solidFill>
                </a:rPr>
                <a:t>和室</a:t>
              </a:r>
              <a:r>
                <a:rPr lang="ja-JP" altLang="en-US" sz="2800" dirty="0">
                  <a:solidFill>
                    <a:srgbClr val="FF00FF"/>
                  </a:solidFill>
                </a:rPr>
                <a:t>（</a:t>
              </a:r>
              <a:r>
                <a:rPr lang="en-US" altLang="ja-JP" sz="2800" dirty="0">
                  <a:solidFill>
                    <a:srgbClr val="FF00FF"/>
                  </a:solidFill>
                </a:rPr>
                <a:t>2</a:t>
              </a:r>
              <a:r>
                <a:rPr lang="ja-JP" altLang="en-US" sz="2800" dirty="0">
                  <a:solidFill>
                    <a:srgbClr val="FF00FF"/>
                  </a:solidFill>
                </a:rPr>
                <a:t>）の方が</a:t>
              </a:r>
              <a:r>
                <a:rPr lang="ja-JP" altLang="en-US" sz="2800" dirty="0" smtClean="0">
                  <a:solidFill>
                    <a:srgbClr val="FF00FF"/>
                  </a:solidFill>
                </a:rPr>
                <a:t>低い</a:t>
              </a:r>
              <a:endParaRPr lang="en-US" altLang="ja-JP" sz="2800" dirty="0">
                <a:solidFill>
                  <a:srgbClr val="FF00FF"/>
                </a:solidFill>
              </a:endParaRPr>
            </a:p>
          </p:txBody>
        </p:sp>
        <p:cxnSp>
          <p:nvCxnSpPr>
            <p:cNvPr id="19" name="直線矢印コネクタ 18"/>
            <p:cNvCxnSpPr/>
            <p:nvPr/>
          </p:nvCxnSpPr>
          <p:spPr>
            <a:xfrm flipH="1" flipV="1">
              <a:off x="4653210" y="3645024"/>
              <a:ext cx="782886"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4653210" y="4117893"/>
              <a:ext cx="782886" cy="1752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2217858" y="620688"/>
            <a:ext cx="5006499" cy="646331"/>
          </a:xfrm>
          <a:prstGeom prst="rect">
            <a:avLst/>
          </a:prstGeom>
          <a:noFill/>
        </p:spPr>
        <p:txBody>
          <a:bodyPr wrap="none" rtlCol="0">
            <a:spAutoFit/>
          </a:bodyPr>
          <a:lstStyle/>
          <a:p>
            <a:r>
              <a:rPr kumimoji="1" lang="ja-JP" altLang="en-US" sz="3600" dirty="0" smtClean="0">
                <a:solidFill>
                  <a:srgbClr val="FFFF00"/>
                </a:solidFill>
              </a:rPr>
              <a:t>グラフを重ねてみると・・・</a:t>
            </a:r>
            <a:endParaRPr kumimoji="1" lang="ja-JP" altLang="en-US" sz="3600" dirty="0">
              <a:solidFill>
                <a:srgbClr val="FFFF00"/>
              </a:solidFill>
            </a:endParaRPr>
          </a:p>
        </p:txBody>
      </p:sp>
      <p:grpSp>
        <p:nvGrpSpPr>
          <p:cNvPr id="5" name="グループ化 4"/>
          <p:cNvGrpSpPr/>
          <p:nvPr/>
        </p:nvGrpSpPr>
        <p:grpSpPr>
          <a:xfrm>
            <a:off x="4621974" y="2428155"/>
            <a:ext cx="3863443" cy="954107"/>
            <a:chOff x="4621974" y="2428155"/>
            <a:chExt cx="3863443" cy="954107"/>
          </a:xfrm>
        </p:grpSpPr>
        <p:grpSp>
          <p:nvGrpSpPr>
            <p:cNvPr id="17" name="グループ化 16"/>
            <p:cNvGrpSpPr/>
            <p:nvPr/>
          </p:nvGrpSpPr>
          <p:grpSpPr>
            <a:xfrm>
              <a:off x="4721108" y="2428155"/>
              <a:ext cx="3764309" cy="954107"/>
              <a:chOff x="4294985" y="2322923"/>
              <a:chExt cx="3764309" cy="954107"/>
            </a:xfrm>
          </p:grpSpPr>
          <p:sp>
            <p:nvSpPr>
              <p:cNvPr id="10" name="正方形/長方形 9"/>
              <p:cNvSpPr/>
              <p:nvPr/>
            </p:nvSpPr>
            <p:spPr>
              <a:xfrm>
                <a:off x="4889837" y="2322923"/>
                <a:ext cx="3169457" cy="954107"/>
              </a:xfrm>
              <a:prstGeom prst="rect">
                <a:avLst/>
              </a:prstGeom>
            </p:spPr>
            <p:txBody>
              <a:bodyPr wrap="none">
                <a:spAutoFit/>
              </a:bodyPr>
              <a:lstStyle/>
              <a:p>
                <a:r>
                  <a:rPr lang="en-US" altLang="ja-JP" sz="2800" dirty="0">
                    <a:solidFill>
                      <a:srgbClr val="FF00FF"/>
                    </a:solidFill>
                  </a:rPr>
                  <a:t>2</a:t>
                </a:r>
                <a:r>
                  <a:rPr lang="ja-JP" altLang="en-US" sz="2800" dirty="0">
                    <a:solidFill>
                      <a:srgbClr val="FF00FF"/>
                    </a:solidFill>
                  </a:rPr>
                  <a:t>部屋の和室間</a:t>
                </a:r>
                <a:r>
                  <a:rPr lang="ja-JP" altLang="en-US" sz="2800" dirty="0" smtClean="0">
                    <a:solidFill>
                      <a:srgbClr val="FF00FF"/>
                    </a:solidFill>
                  </a:rPr>
                  <a:t>で</a:t>
                </a:r>
                <a:endParaRPr lang="en-US" altLang="ja-JP" sz="2800" dirty="0" smtClean="0">
                  <a:solidFill>
                    <a:srgbClr val="FF00FF"/>
                  </a:solidFill>
                </a:endParaRPr>
              </a:p>
              <a:p>
                <a:r>
                  <a:rPr lang="en-US" altLang="ja-JP" sz="2800" dirty="0" smtClean="0">
                    <a:solidFill>
                      <a:srgbClr val="FF00FF"/>
                    </a:solidFill>
                  </a:rPr>
                  <a:t>2</a:t>
                </a:r>
                <a:r>
                  <a:rPr lang="ja-JP" altLang="en-US" sz="2800" dirty="0">
                    <a:solidFill>
                      <a:srgbClr val="FF00FF"/>
                    </a:solidFill>
                  </a:rPr>
                  <a:t>℃の温度差が</a:t>
                </a:r>
                <a:r>
                  <a:rPr lang="ja-JP" altLang="en-US" sz="2800" dirty="0" smtClean="0">
                    <a:solidFill>
                      <a:srgbClr val="FF00FF"/>
                    </a:solidFill>
                  </a:rPr>
                  <a:t>ある</a:t>
                </a:r>
                <a:endParaRPr lang="en-US" altLang="ja-JP" sz="2800" dirty="0">
                  <a:solidFill>
                    <a:srgbClr val="FF00FF"/>
                  </a:solidFill>
                </a:endParaRPr>
              </a:p>
            </p:txBody>
          </p:sp>
          <p:cxnSp>
            <p:nvCxnSpPr>
              <p:cNvPr id="12" name="直線矢印コネクタ 11"/>
              <p:cNvCxnSpPr/>
              <p:nvPr/>
            </p:nvCxnSpPr>
            <p:spPr>
              <a:xfrm flipV="1">
                <a:off x="4294985" y="2780928"/>
                <a:ext cx="0"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 name="直線コネクタ 3"/>
            <p:cNvCxnSpPr/>
            <p:nvPr/>
          </p:nvCxnSpPr>
          <p:spPr>
            <a:xfrm>
              <a:off x="4631176" y="2893634"/>
              <a:ext cx="2068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621974" y="3179925"/>
              <a:ext cx="2068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777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207020471"/>
              </p:ext>
            </p:extLst>
          </p:nvPr>
        </p:nvGraphicFramePr>
        <p:xfrm>
          <a:off x="42646" y="1052736"/>
          <a:ext cx="3602993" cy="5437007"/>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グループ化 10"/>
          <p:cNvGrpSpPr/>
          <p:nvPr/>
        </p:nvGrpSpPr>
        <p:grpSpPr>
          <a:xfrm>
            <a:off x="1763688" y="4725144"/>
            <a:ext cx="7380313" cy="1384995"/>
            <a:chOff x="1763688" y="4725144"/>
            <a:chExt cx="7380313" cy="1384995"/>
          </a:xfrm>
        </p:grpSpPr>
        <p:sp>
          <p:nvSpPr>
            <p:cNvPr id="7" name="正方形/長方形 6"/>
            <p:cNvSpPr/>
            <p:nvPr/>
          </p:nvSpPr>
          <p:spPr>
            <a:xfrm>
              <a:off x="3563889" y="4725144"/>
              <a:ext cx="5580112" cy="1384995"/>
            </a:xfrm>
            <a:prstGeom prst="rect">
              <a:avLst/>
            </a:prstGeom>
          </p:spPr>
          <p:txBody>
            <a:bodyPr wrap="square">
              <a:spAutoFit/>
            </a:bodyPr>
            <a:lstStyle/>
            <a:p>
              <a:r>
                <a:rPr lang="ja-JP" altLang="en-US" sz="2800" dirty="0" smtClean="0">
                  <a:solidFill>
                    <a:srgbClr val="FFFF00"/>
                  </a:solidFill>
                </a:rPr>
                <a:t>床から</a:t>
              </a:r>
              <a:r>
                <a:rPr lang="en-US" altLang="ja-JP" sz="2800" dirty="0" smtClean="0">
                  <a:solidFill>
                    <a:srgbClr val="FFFF00"/>
                  </a:solidFill>
                </a:rPr>
                <a:t>500</a:t>
              </a:r>
              <a:r>
                <a:rPr lang="ja-JP" altLang="en-US" sz="2800" dirty="0" smtClean="0">
                  <a:solidFill>
                    <a:srgbClr val="FFFF00"/>
                  </a:solidFill>
                </a:rPr>
                <a:t>㎜と</a:t>
              </a:r>
              <a:r>
                <a:rPr lang="en-US" altLang="ja-JP" sz="2800" dirty="0" smtClean="0">
                  <a:solidFill>
                    <a:srgbClr val="FFFF00"/>
                  </a:solidFill>
                </a:rPr>
                <a:t>1400</a:t>
              </a:r>
              <a:r>
                <a:rPr lang="ja-JP" altLang="en-US" sz="2800" dirty="0" smtClean="0">
                  <a:solidFill>
                    <a:srgbClr val="FFFF00"/>
                  </a:solidFill>
                </a:rPr>
                <a:t>㎜の間で</a:t>
              </a:r>
              <a:endParaRPr lang="en-US" altLang="ja-JP" sz="2800" dirty="0" smtClean="0">
                <a:solidFill>
                  <a:srgbClr val="FFFF00"/>
                </a:solidFill>
              </a:endParaRPr>
            </a:p>
            <a:p>
              <a:r>
                <a:rPr lang="en-US" altLang="ja-JP" sz="2800" dirty="0" smtClean="0">
                  <a:solidFill>
                    <a:srgbClr val="FFFF00"/>
                  </a:solidFill>
                </a:rPr>
                <a:t>4</a:t>
              </a:r>
              <a:r>
                <a:rPr lang="ja-JP" altLang="en-US" sz="2800" dirty="0" smtClean="0">
                  <a:solidFill>
                    <a:srgbClr val="FFFF00"/>
                  </a:solidFill>
                </a:rPr>
                <a:t>℃の差があることから</a:t>
              </a:r>
              <a:endParaRPr lang="en-US" altLang="ja-JP" sz="2800" dirty="0" smtClean="0">
                <a:solidFill>
                  <a:srgbClr val="FFFF00"/>
                </a:solidFill>
              </a:endParaRPr>
            </a:p>
            <a:p>
              <a:r>
                <a:rPr lang="ja-JP" altLang="en-US" sz="2800" dirty="0" smtClean="0">
                  <a:solidFill>
                    <a:srgbClr val="FF00FF"/>
                  </a:solidFill>
                </a:rPr>
                <a:t>コールドドラフト</a:t>
              </a:r>
              <a:r>
                <a:rPr lang="ja-JP" altLang="en-US" sz="2800" dirty="0">
                  <a:solidFill>
                    <a:srgbClr val="FF00FF"/>
                  </a:solidFill>
                </a:rPr>
                <a:t>現象</a:t>
              </a:r>
              <a:r>
                <a:rPr lang="ja-JP" altLang="en-US" sz="2800" dirty="0">
                  <a:solidFill>
                    <a:srgbClr val="FFFF00"/>
                  </a:solidFill>
                </a:rPr>
                <a:t>が起こって</a:t>
              </a:r>
              <a:r>
                <a:rPr lang="ja-JP" altLang="en-US" sz="2800" dirty="0" smtClean="0">
                  <a:solidFill>
                    <a:srgbClr val="FFFF00"/>
                  </a:solidFill>
                </a:rPr>
                <a:t>いる</a:t>
              </a:r>
              <a:endParaRPr lang="ja-JP" altLang="en-US" sz="2800" dirty="0">
                <a:solidFill>
                  <a:srgbClr val="FFFF00"/>
                </a:solidFill>
              </a:endParaRPr>
            </a:p>
          </p:txBody>
        </p:sp>
        <p:cxnSp>
          <p:nvCxnSpPr>
            <p:cNvPr id="10" name="直線矢印コネクタ 9"/>
            <p:cNvCxnSpPr/>
            <p:nvPr/>
          </p:nvCxnSpPr>
          <p:spPr>
            <a:xfrm>
              <a:off x="1763688" y="5157192"/>
              <a:ext cx="1008112" cy="0"/>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4067944" y="780038"/>
            <a:ext cx="3744416" cy="3402461"/>
            <a:chOff x="4067944" y="1171309"/>
            <a:chExt cx="3313821" cy="3011190"/>
          </a:xfrm>
        </p:grpSpPr>
        <p:graphicFrame>
          <p:nvGraphicFramePr>
            <p:cNvPr id="9" name="グラフ 8"/>
            <p:cNvGraphicFramePr>
              <a:graphicFrameLocks/>
            </p:cNvGraphicFramePr>
            <p:nvPr>
              <p:extLst>
                <p:ext uri="{D42A27DB-BD31-4B8C-83A1-F6EECF244321}">
                  <p14:modId xmlns:p14="http://schemas.microsoft.com/office/powerpoint/2010/main" val="3247085046"/>
                </p:ext>
              </p:extLst>
            </p:nvPr>
          </p:nvGraphicFramePr>
          <p:xfrm>
            <a:off x="4067944" y="1171309"/>
            <a:ext cx="3313821" cy="301119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直線コネクタ 11"/>
            <p:cNvCxnSpPr/>
            <p:nvPr/>
          </p:nvCxnSpPr>
          <p:spPr>
            <a:xfrm>
              <a:off x="6744373" y="1412776"/>
              <a:ext cx="0" cy="2456746"/>
            </a:xfrm>
            <a:prstGeom prst="line">
              <a:avLst/>
            </a:prstGeom>
            <a:ln w="2159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54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3744</TotalTime>
  <Words>574</Words>
  <Application>Microsoft Office PowerPoint</Application>
  <PresentationFormat>画面に合わせる (4:3)</PresentationFormat>
  <Paragraphs>111</Paragraphs>
  <Slides>15</Slides>
  <Notes>0</Notes>
  <HiddenSlides>0</HiddenSlides>
  <MMClips>0</MMClips>
  <ScaleCrop>false</ScaleCrop>
  <HeadingPairs>
    <vt:vector size="4" baseType="variant">
      <vt:variant>
        <vt:lpstr>テーマ</vt:lpstr>
      </vt:variant>
      <vt:variant>
        <vt:i4>2</vt:i4>
      </vt:variant>
      <vt:variant>
        <vt:lpstr>スライド タイトル</vt:lpstr>
      </vt:variant>
      <vt:variant>
        <vt:i4>15</vt:i4>
      </vt:variant>
    </vt:vector>
  </HeadingPairs>
  <TitlesOfParts>
    <vt:vector size="17" baseType="lpstr">
      <vt:lpstr>Office ​​テーマ</vt:lpstr>
      <vt:lpstr>標準デザイン</vt:lpstr>
      <vt:lpstr>実家の居間を暖かくするには 卒業課題Ⅰ　「○○の調査と分析」</vt:lpstr>
      <vt:lpstr>はじめに</vt:lpstr>
      <vt:lpstr>予備調査結果</vt:lpstr>
      <vt:lpstr>再調査目的</vt:lpstr>
      <vt:lpstr>外気温測定場所</vt:lpstr>
      <vt:lpstr>居間設置場所</vt:lpstr>
      <vt:lpstr>調査結果</vt:lpstr>
      <vt:lpstr>Ｖ</vt:lpstr>
      <vt:lpstr>PowerPoint プレゼンテーション</vt:lpstr>
      <vt:lpstr>提案</vt:lpstr>
      <vt:lpstr>改善後</vt:lpstr>
      <vt:lpstr>Ｖ</vt:lpstr>
      <vt:lpstr>サーモカメラ</vt:lpstr>
      <vt:lpstr>PowerPoint プレゼンテーション</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「実家の調査と分析」</dc:title>
  <dc:creator>成田健一</dc:creator>
  <cp:lastModifiedBy>成田健一</cp:lastModifiedBy>
  <cp:revision>219</cp:revision>
  <dcterms:created xsi:type="dcterms:W3CDTF">2012-12-10T03:20:51Z</dcterms:created>
  <dcterms:modified xsi:type="dcterms:W3CDTF">2013-02-09T00:36:20Z</dcterms:modified>
</cp:coreProperties>
</file>