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432" r:id="rId2"/>
    <p:sldId id="434" r:id="rId3"/>
    <p:sldId id="435" r:id="rId4"/>
    <p:sldId id="441" r:id="rId5"/>
    <p:sldId id="437" r:id="rId6"/>
    <p:sldId id="438" r:id="rId7"/>
    <p:sldId id="440" r:id="rId8"/>
    <p:sldId id="436" r:id="rId9"/>
    <p:sldId id="469" r:id="rId10"/>
    <p:sldId id="442" r:id="rId11"/>
    <p:sldId id="470" r:id="rId12"/>
    <p:sldId id="444" r:id="rId13"/>
    <p:sldId id="471" r:id="rId14"/>
    <p:sldId id="467" r:id="rId15"/>
    <p:sldId id="445" r:id="rId16"/>
    <p:sldId id="472" r:id="rId17"/>
    <p:sldId id="468" r:id="rId18"/>
    <p:sldId id="473" r:id="rId19"/>
    <p:sldId id="474" r:id="rId20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00CC66"/>
    <a:srgbClr val="00FFFF"/>
    <a:srgbClr val="FF00FF"/>
    <a:srgbClr val="0000FF"/>
    <a:srgbClr val="000000"/>
    <a:srgbClr val="66FF66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041" autoAdjust="0"/>
  </p:normalViewPr>
  <p:slideViewPr>
    <p:cSldViewPr>
      <p:cViewPr varScale="1">
        <p:scale>
          <a:sx n="64" d="100"/>
          <a:sy n="64" d="100"/>
        </p:scale>
        <p:origin x="72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9ADD-E508-4ED4-87D6-6AA24075C362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C0565-CACE-45AD-B393-504DBBEE37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78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C0565-CACE-45AD-B393-504DBBEE37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32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C0565-CACE-45AD-B393-504DBBEE379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49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C0565-CACE-45AD-B393-504DBBEE37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4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C0565-CACE-45AD-B393-504DBBEE379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37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2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93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92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55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79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3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93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4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8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94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7F1E-BBFD-41A4-B826-961D2B376375}" type="datetimeFigureOut">
              <a:rPr kumimoji="1" lang="ja-JP" altLang="en-US" smtClean="0"/>
              <a:t>2015/2/13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A7A-5AB7-4DC4-B85D-0502328F5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8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206680" cy="1470025"/>
          </a:xfrm>
        </p:spPr>
        <p:txBody>
          <a:bodyPr>
            <a:noAutofit/>
          </a:bodyPr>
          <a:lstStyle/>
          <a:p>
            <a:r>
              <a:rPr lang="ja-JP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微細水ミスト噴霧による</a:t>
            </a:r>
            <a: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気温低下領域の実測</a:t>
            </a:r>
            <a:endParaRPr kumimoji="1" lang="ja-JP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chemeClr val="bg1"/>
                </a:solidFill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</a:rPr>
              <a:t>　　</a:t>
            </a:r>
            <a:r>
              <a:rPr lang="en-US" altLang="ja-JP" sz="3600" dirty="0">
                <a:solidFill>
                  <a:schemeClr val="bg1"/>
                </a:solidFill>
              </a:rPr>
              <a:t>1113102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　　</a:t>
            </a:r>
            <a:r>
              <a:rPr lang="ja-JP" altLang="en-US" sz="3600" dirty="0" smtClean="0">
                <a:solidFill>
                  <a:schemeClr val="bg1"/>
                </a:solidFill>
              </a:rPr>
              <a:t>青山　憧香</a:t>
            </a:r>
            <a:endParaRPr lang="en-US" altLang="ja-JP" sz="3600" dirty="0">
              <a:solidFill>
                <a:schemeClr val="bg1"/>
              </a:solidFill>
            </a:endParaRPr>
          </a:p>
          <a:p>
            <a:pPr algn="l"/>
            <a:r>
              <a:rPr kumimoji="1" lang="ja-JP" altLang="en-US" sz="3600" dirty="0" smtClean="0">
                <a:solidFill>
                  <a:schemeClr val="bg1"/>
                </a:solidFill>
              </a:rPr>
              <a:t>　　　</a:t>
            </a:r>
            <a:r>
              <a:rPr lang="en-US" altLang="ja-JP" sz="3600" dirty="0" smtClean="0">
                <a:solidFill>
                  <a:schemeClr val="bg1"/>
                </a:solidFill>
              </a:rPr>
              <a:t>111335</a:t>
            </a:r>
            <a:r>
              <a:rPr lang="en-US" altLang="ja-JP" sz="3600" dirty="0">
                <a:solidFill>
                  <a:schemeClr val="bg1"/>
                </a:solidFill>
              </a:rPr>
              <a:t>3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　　</a:t>
            </a:r>
            <a:r>
              <a:rPr lang="ja-JP" altLang="en-US" sz="3600" dirty="0" smtClean="0">
                <a:solidFill>
                  <a:schemeClr val="bg1"/>
                </a:solidFill>
              </a:rPr>
              <a:t>林　このみ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"/>
    </mc:Choice>
    <mc:Fallback xmlns="">
      <p:transition spd="slow" advTm="16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 flipH="1">
            <a:off x="-82007" y="121859"/>
            <a:ext cx="268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FF00"/>
                </a:solidFill>
              </a:rPr>
              <a:t>実験の流れ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-890" y="706634"/>
            <a:ext cx="9144000" cy="6151366"/>
            <a:chOff x="-890" y="706634"/>
            <a:chExt cx="9144000" cy="6151366"/>
          </a:xfrm>
        </p:grpSpPr>
        <p:sp>
          <p:nvSpPr>
            <p:cNvPr id="50" name="正方形/長方形 49"/>
            <p:cNvSpPr/>
            <p:nvPr/>
          </p:nvSpPr>
          <p:spPr>
            <a:xfrm>
              <a:off x="-890" y="706634"/>
              <a:ext cx="9144000" cy="6151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S</a:t>
              </a:r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2545137" y="1772816"/>
              <a:ext cx="4608000" cy="882133"/>
              <a:chOff x="2173388" y="1772816"/>
              <a:chExt cx="4608000" cy="882133"/>
            </a:xfrm>
          </p:grpSpPr>
          <p:sp>
            <p:nvSpPr>
              <p:cNvPr id="101" name="右矢印 100"/>
              <p:cNvSpPr/>
              <p:nvPr/>
            </p:nvSpPr>
            <p:spPr>
              <a:xfrm>
                <a:off x="2173388" y="1772816"/>
                <a:ext cx="4608000" cy="216024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3635896" y="1947063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 smtClean="0"/>
                  <a:t>ミスト噴霧</a:t>
                </a:r>
                <a:endParaRPr lang="en-US" altLang="ja-JP" sz="2000" b="1" dirty="0" smtClean="0"/>
              </a:p>
              <a:p>
                <a:pPr algn="ctr"/>
                <a:r>
                  <a:rPr kumimoji="1" lang="ja-JP" altLang="en-US" sz="2000" b="1" dirty="0" smtClean="0"/>
                  <a:t>（</a:t>
                </a:r>
                <a:r>
                  <a:rPr kumimoji="1" lang="en-US" altLang="ja-JP" sz="2000" b="1" dirty="0" smtClean="0"/>
                  <a:t>2</a:t>
                </a:r>
                <a:r>
                  <a:rPr kumimoji="1" lang="ja-JP" altLang="en-US" sz="2000" b="1" dirty="0" smtClean="0"/>
                  <a:t>時間）</a:t>
                </a:r>
                <a:endParaRPr kumimoji="1" lang="ja-JP" altLang="en-US" sz="2000" b="1" dirty="0"/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6876256" y="1772818"/>
              <a:ext cx="1800200" cy="882131"/>
              <a:chOff x="6516216" y="1772818"/>
              <a:chExt cx="1800200" cy="882131"/>
            </a:xfrm>
          </p:grpSpPr>
          <p:sp>
            <p:nvSpPr>
              <p:cNvPr id="99" name="右矢印 98"/>
              <p:cNvSpPr/>
              <p:nvPr/>
            </p:nvSpPr>
            <p:spPr>
              <a:xfrm>
                <a:off x="6811158" y="1772818"/>
                <a:ext cx="1274376" cy="216022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>
                <a:off x="6516216" y="1947063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 smtClean="0"/>
                  <a:t>ミスト噴霧停止</a:t>
                </a:r>
                <a:endParaRPr lang="en-US" altLang="ja-JP" sz="2000" b="1" dirty="0" smtClean="0"/>
              </a:p>
              <a:p>
                <a:pPr algn="ctr"/>
                <a:r>
                  <a:rPr kumimoji="1" lang="ja-JP" altLang="en-US" sz="2000" b="1" dirty="0" smtClean="0"/>
                  <a:t>（</a:t>
                </a:r>
                <a:r>
                  <a:rPr lang="en-US" altLang="ja-JP" sz="2000" b="1" dirty="0" smtClean="0"/>
                  <a:t>30</a:t>
                </a:r>
                <a:r>
                  <a:rPr lang="ja-JP" altLang="en-US" sz="2000" b="1" dirty="0" smtClean="0"/>
                  <a:t>分</a:t>
                </a:r>
                <a:r>
                  <a:rPr kumimoji="1" lang="ja-JP" altLang="en-US" sz="2000" b="1" dirty="0" smtClean="0"/>
                  <a:t>）</a:t>
                </a:r>
                <a:endParaRPr kumimoji="1" lang="ja-JP" altLang="en-US" sz="2000" b="1" dirty="0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1328735" y="3212976"/>
              <a:ext cx="4595163" cy="890002"/>
              <a:chOff x="995866" y="3212976"/>
              <a:chExt cx="4595163" cy="890002"/>
            </a:xfrm>
          </p:grpSpPr>
          <p:sp>
            <p:nvSpPr>
              <p:cNvPr id="97" name="右矢印 96"/>
              <p:cNvSpPr/>
              <p:nvPr/>
            </p:nvSpPr>
            <p:spPr>
              <a:xfrm>
                <a:off x="995866" y="3212976"/>
                <a:ext cx="4595163" cy="215422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2483768" y="3395092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 smtClean="0"/>
                  <a:t>ミスト噴霧</a:t>
                </a:r>
                <a:endParaRPr lang="en-US" altLang="ja-JP" sz="2000" b="1" dirty="0" smtClean="0"/>
              </a:p>
              <a:p>
                <a:pPr algn="ctr"/>
                <a:r>
                  <a:rPr kumimoji="1" lang="ja-JP" altLang="en-US" sz="2000" b="1" dirty="0" smtClean="0"/>
                  <a:t>（</a:t>
                </a:r>
                <a:r>
                  <a:rPr kumimoji="1" lang="en-US" altLang="ja-JP" sz="2000" b="1" dirty="0" smtClean="0"/>
                  <a:t>2</a:t>
                </a:r>
                <a:r>
                  <a:rPr kumimoji="1" lang="ja-JP" altLang="en-US" sz="2000" b="1" dirty="0" smtClean="0"/>
                  <a:t>時間）</a:t>
                </a:r>
                <a:endParaRPr kumimoji="1" lang="ja-JP" altLang="en-US" sz="2000" b="1" dirty="0"/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>
              <a:off x="5684932" y="3212976"/>
              <a:ext cx="1800200" cy="898004"/>
              <a:chOff x="5340171" y="3212976"/>
              <a:chExt cx="1800200" cy="898004"/>
            </a:xfrm>
          </p:grpSpPr>
          <p:sp>
            <p:nvSpPr>
              <p:cNvPr id="95" name="右矢印 94"/>
              <p:cNvSpPr/>
              <p:nvPr/>
            </p:nvSpPr>
            <p:spPr>
              <a:xfrm>
                <a:off x="5629260" y="3212976"/>
                <a:ext cx="1152128" cy="216024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5340171" y="3403094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 smtClean="0"/>
                  <a:t>ミスト噴霧停止</a:t>
                </a:r>
                <a:endParaRPr lang="en-US" altLang="ja-JP" sz="2000" b="1" dirty="0" smtClean="0"/>
              </a:p>
              <a:p>
                <a:pPr algn="ctr"/>
                <a:r>
                  <a:rPr kumimoji="1" lang="ja-JP" altLang="en-US" sz="2000" b="1" dirty="0" smtClean="0"/>
                  <a:t>（</a:t>
                </a:r>
                <a:r>
                  <a:rPr lang="en-US" altLang="ja-JP" sz="2000" b="1" dirty="0" smtClean="0"/>
                  <a:t>30</a:t>
                </a:r>
                <a:r>
                  <a:rPr lang="ja-JP" altLang="en-US" sz="2000" b="1" dirty="0" smtClean="0"/>
                  <a:t>分</a:t>
                </a:r>
                <a:r>
                  <a:rPr kumimoji="1" lang="ja-JP" altLang="en-US" sz="2000" b="1" dirty="0" smtClean="0"/>
                  <a:t>）</a:t>
                </a:r>
                <a:endParaRPr kumimoji="1" lang="ja-JP" altLang="en-US" sz="2000" b="1" dirty="0"/>
              </a:p>
            </p:txBody>
          </p:sp>
        </p:grpSp>
        <p:grpSp>
          <p:nvGrpSpPr>
            <p:cNvPr id="65" name="グループ化 64"/>
            <p:cNvGrpSpPr/>
            <p:nvPr/>
          </p:nvGrpSpPr>
          <p:grpSpPr>
            <a:xfrm>
              <a:off x="826132" y="1433708"/>
              <a:ext cx="7619442" cy="1563244"/>
              <a:chOff x="467544" y="1433708"/>
              <a:chExt cx="7619442" cy="1563244"/>
            </a:xfrm>
          </p:grpSpPr>
          <p:grpSp>
            <p:nvGrpSpPr>
              <p:cNvPr id="89" name="グループ化 88"/>
              <p:cNvGrpSpPr/>
              <p:nvPr/>
            </p:nvGrpSpPr>
            <p:grpSpPr>
              <a:xfrm>
                <a:off x="970148" y="1433708"/>
                <a:ext cx="7116838" cy="246168"/>
                <a:chOff x="970148" y="1433708"/>
                <a:chExt cx="7116838" cy="246168"/>
              </a:xfrm>
            </p:grpSpPr>
            <p:cxnSp>
              <p:nvCxnSpPr>
                <p:cNvPr id="92" name="直線コネクタ 91"/>
                <p:cNvCxnSpPr/>
                <p:nvPr/>
              </p:nvCxnSpPr>
              <p:spPr>
                <a:xfrm>
                  <a:off x="970148" y="1556792"/>
                  <a:ext cx="7116838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/>
                <p:cNvCxnSpPr/>
                <p:nvPr/>
              </p:nvCxnSpPr>
              <p:spPr>
                <a:xfrm>
                  <a:off x="971600" y="1433708"/>
                  <a:ext cx="0" cy="246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直線矢印コネクタ 89"/>
              <p:cNvCxnSpPr/>
              <p:nvPr/>
            </p:nvCxnSpPr>
            <p:spPr>
              <a:xfrm>
                <a:off x="467544" y="2996952"/>
                <a:ext cx="50405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>
                <a:off x="971600" y="2996952"/>
                <a:ext cx="711538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グループ化 65"/>
            <p:cNvGrpSpPr/>
            <p:nvPr/>
          </p:nvGrpSpPr>
          <p:grpSpPr>
            <a:xfrm>
              <a:off x="7164567" y="3212976"/>
              <a:ext cx="1284714" cy="245160"/>
              <a:chOff x="6815678" y="3111832"/>
              <a:chExt cx="1152000" cy="245160"/>
            </a:xfrm>
          </p:grpSpPr>
          <p:sp>
            <p:nvSpPr>
              <p:cNvPr id="85" name="右矢印 84"/>
              <p:cNvSpPr/>
              <p:nvPr/>
            </p:nvSpPr>
            <p:spPr>
              <a:xfrm>
                <a:off x="6815678" y="3121805"/>
                <a:ext cx="1152000" cy="216024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 85"/>
              <p:cNvSpPr/>
              <p:nvPr/>
            </p:nvSpPr>
            <p:spPr>
              <a:xfrm>
                <a:off x="7305934" y="3111832"/>
                <a:ext cx="60240" cy="245160"/>
              </a:xfrm>
              <a:custGeom>
                <a:avLst/>
                <a:gdLst>
                  <a:gd name="connsiteX0" fmla="*/ 182880 w 182880"/>
                  <a:gd name="connsiteY0" fmla="*/ 0 h 559836"/>
                  <a:gd name="connsiteX1" fmla="*/ 141825 w 182880"/>
                  <a:gd name="connsiteY1" fmla="*/ 26125 h 559836"/>
                  <a:gd name="connsiteX2" fmla="*/ 119432 w 182880"/>
                  <a:gd name="connsiteY2" fmla="*/ 37322 h 559836"/>
                  <a:gd name="connsiteX3" fmla="*/ 111967 w 182880"/>
                  <a:gd name="connsiteY3" fmla="*/ 44787 h 559836"/>
                  <a:gd name="connsiteX4" fmla="*/ 89574 w 182880"/>
                  <a:gd name="connsiteY4" fmla="*/ 59715 h 559836"/>
                  <a:gd name="connsiteX5" fmla="*/ 78377 w 182880"/>
                  <a:gd name="connsiteY5" fmla="*/ 67180 h 559836"/>
                  <a:gd name="connsiteX6" fmla="*/ 55983 w 182880"/>
                  <a:gd name="connsiteY6" fmla="*/ 89573 h 559836"/>
                  <a:gd name="connsiteX7" fmla="*/ 48519 w 182880"/>
                  <a:gd name="connsiteY7" fmla="*/ 97038 h 559836"/>
                  <a:gd name="connsiteX8" fmla="*/ 41055 w 182880"/>
                  <a:gd name="connsiteY8" fmla="*/ 108235 h 559836"/>
                  <a:gd name="connsiteX9" fmla="*/ 37322 w 182880"/>
                  <a:gd name="connsiteY9" fmla="*/ 119431 h 559836"/>
                  <a:gd name="connsiteX10" fmla="*/ 26126 w 182880"/>
                  <a:gd name="connsiteY10" fmla="*/ 126896 h 559836"/>
                  <a:gd name="connsiteX11" fmla="*/ 18661 w 182880"/>
                  <a:gd name="connsiteY11" fmla="*/ 134360 h 559836"/>
                  <a:gd name="connsiteX12" fmla="*/ 7464 w 182880"/>
                  <a:gd name="connsiteY12" fmla="*/ 156754 h 559836"/>
                  <a:gd name="connsiteX13" fmla="*/ 0 w 182880"/>
                  <a:gd name="connsiteY13" fmla="*/ 167951 h 559836"/>
                  <a:gd name="connsiteX14" fmla="*/ 3732 w 182880"/>
                  <a:gd name="connsiteY14" fmla="*/ 223934 h 559836"/>
                  <a:gd name="connsiteX15" fmla="*/ 7464 w 182880"/>
                  <a:gd name="connsiteY15" fmla="*/ 235131 h 559836"/>
                  <a:gd name="connsiteX16" fmla="*/ 18661 w 182880"/>
                  <a:gd name="connsiteY16" fmla="*/ 238863 h 559836"/>
                  <a:gd name="connsiteX17" fmla="*/ 26126 w 182880"/>
                  <a:gd name="connsiteY17" fmla="*/ 246328 h 559836"/>
                  <a:gd name="connsiteX18" fmla="*/ 41055 w 182880"/>
                  <a:gd name="connsiteY18" fmla="*/ 264989 h 559836"/>
                  <a:gd name="connsiteX19" fmla="*/ 52251 w 182880"/>
                  <a:gd name="connsiteY19" fmla="*/ 272453 h 559836"/>
                  <a:gd name="connsiteX20" fmla="*/ 59716 w 182880"/>
                  <a:gd name="connsiteY20" fmla="*/ 279918 h 559836"/>
                  <a:gd name="connsiteX21" fmla="*/ 70912 w 182880"/>
                  <a:gd name="connsiteY21" fmla="*/ 287382 h 559836"/>
                  <a:gd name="connsiteX22" fmla="*/ 78377 w 182880"/>
                  <a:gd name="connsiteY22" fmla="*/ 294847 h 559836"/>
                  <a:gd name="connsiteX23" fmla="*/ 85841 w 182880"/>
                  <a:gd name="connsiteY23" fmla="*/ 306044 h 559836"/>
                  <a:gd name="connsiteX24" fmla="*/ 97038 w 182880"/>
                  <a:gd name="connsiteY24" fmla="*/ 309776 h 559836"/>
                  <a:gd name="connsiteX25" fmla="*/ 115699 w 182880"/>
                  <a:gd name="connsiteY25" fmla="*/ 324705 h 559836"/>
                  <a:gd name="connsiteX26" fmla="*/ 126896 w 182880"/>
                  <a:gd name="connsiteY26" fmla="*/ 328437 h 559836"/>
                  <a:gd name="connsiteX27" fmla="*/ 134361 w 182880"/>
                  <a:gd name="connsiteY27" fmla="*/ 335902 h 559836"/>
                  <a:gd name="connsiteX28" fmla="*/ 153022 w 182880"/>
                  <a:gd name="connsiteY28" fmla="*/ 350831 h 559836"/>
                  <a:gd name="connsiteX29" fmla="*/ 167951 w 182880"/>
                  <a:gd name="connsiteY29" fmla="*/ 369492 h 559836"/>
                  <a:gd name="connsiteX30" fmla="*/ 182880 w 182880"/>
                  <a:gd name="connsiteY30" fmla="*/ 399350 h 559836"/>
                  <a:gd name="connsiteX31" fmla="*/ 175415 w 182880"/>
                  <a:gd name="connsiteY31" fmla="*/ 447869 h 559836"/>
                  <a:gd name="connsiteX32" fmla="*/ 153022 w 182880"/>
                  <a:gd name="connsiteY32" fmla="*/ 473995 h 559836"/>
                  <a:gd name="connsiteX33" fmla="*/ 138093 w 182880"/>
                  <a:gd name="connsiteY33" fmla="*/ 488924 h 559836"/>
                  <a:gd name="connsiteX34" fmla="*/ 130628 w 182880"/>
                  <a:gd name="connsiteY34" fmla="*/ 496388 h 559836"/>
                  <a:gd name="connsiteX35" fmla="*/ 119432 w 182880"/>
                  <a:gd name="connsiteY35" fmla="*/ 500120 h 559836"/>
                  <a:gd name="connsiteX36" fmla="*/ 100770 w 182880"/>
                  <a:gd name="connsiteY36" fmla="*/ 511317 h 559836"/>
                  <a:gd name="connsiteX37" fmla="*/ 93306 w 182880"/>
                  <a:gd name="connsiteY37" fmla="*/ 518782 h 559836"/>
                  <a:gd name="connsiteX38" fmla="*/ 70912 w 182880"/>
                  <a:gd name="connsiteY38" fmla="*/ 529978 h 559836"/>
                  <a:gd name="connsiteX39" fmla="*/ 63448 w 182880"/>
                  <a:gd name="connsiteY39" fmla="*/ 537443 h 559836"/>
                  <a:gd name="connsiteX40" fmla="*/ 41055 w 182880"/>
                  <a:gd name="connsiteY40" fmla="*/ 544907 h 559836"/>
                  <a:gd name="connsiteX41" fmla="*/ 29858 w 182880"/>
                  <a:gd name="connsiteY41" fmla="*/ 548640 h 559836"/>
                  <a:gd name="connsiteX42" fmla="*/ 18661 w 182880"/>
                  <a:gd name="connsiteY42" fmla="*/ 552372 h 559836"/>
                  <a:gd name="connsiteX43" fmla="*/ 7464 w 182880"/>
                  <a:gd name="connsiteY43" fmla="*/ 559836 h 55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82880" h="559836">
                    <a:moveTo>
                      <a:pt x="182880" y="0"/>
                    </a:moveTo>
                    <a:cubicBezTo>
                      <a:pt x="169195" y="8708"/>
                      <a:pt x="155909" y="18077"/>
                      <a:pt x="141825" y="26125"/>
                    </a:cubicBezTo>
                    <a:cubicBezTo>
                      <a:pt x="117686" y="39918"/>
                      <a:pt x="143805" y="17824"/>
                      <a:pt x="119432" y="37322"/>
                    </a:cubicBezTo>
                    <a:cubicBezTo>
                      <a:pt x="116684" y="39520"/>
                      <a:pt x="114782" y="42676"/>
                      <a:pt x="111967" y="44787"/>
                    </a:cubicBezTo>
                    <a:cubicBezTo>
                      <a:pt x="104790" y="50169"/>
                      <a:pt x="97038" y="54739"/>
                      <a:pt x="89574" y="59715"/>
                    </a:cubicBezTo>
                    <a:cubicBezTo>
                      <a:pt x="85842" y="62203"/>
                      <a:pt x="81549" y="64008"/>
                      <a:pt x="78377" y="67180"/>
                    </a:cubicBezTo>
                    <a:lnTo>
                      <a:pt x="55983" y="89573"/>
                    </a:lnTo>
                    <a:cubicBezTo>
                      <a:pt x="53495" y="92061"/>
                      <a:pt x="50471" y="94110"/>
                      <a:pt x="48519" y="97038"/>
                    </a:cubicBezTo>
                    <a:cubicBezTo>
                      <a:pt x="46031" y="100770"/>
                      <a:pt x="43061" y="104223"/>
                      <a:pt x="41055" y="108235"/>
                    </a:cubicBezTo>
                    <a:cubicBezTo>
                      <a:pt x="39296" y="111754"/>
                      <a:pt x="39780" y="116359"/>
                      <a:pt x="37322" y="119431"/>
                    </a:cubicBezTo>
                    <a:cubicBezTo>
                      <a:pt x="34520" y="122934"/>
                      <a:pt x="29629" y="124094"/>
                      <a:pt x="26126" y="126896"/>
                    </a:cubicBezTo>
                    <a:cubicBezTo>
                      <a:pt x="23378" y="129094"/>
                      <a:pt x="20859" y="131612"/>
                      <a:pt x="18661" y="134360"/>
                    </a:cubicBezTo>
                    <a:cubicBezTo>
                      <a:pt x="4405" y="152180"/>
                      <a:pt x="16659" y="138364"/>
                      <a:pt x="7464" y="156754"/>
                    </a:cubicBezTo>
                    <a:cubicBezTo>
                      <a:pt x="5458" y="160766"/>
                      <a:pt x="2488" y="164219"/>
                      <a:pt x="0" y="167951"/>
                    </a:cubicBezTo>
                    <a:cubicBezTo>
                      <a:pt x="1244" y="186612"/>
                      <a:pt x="1667" y="205346"/>
                      <a:pt x="3732" y="223934"/>
                    </a:cubicBezTo>
                    <a:cubicBezTo>
                      <a:pt x="4166" y="227844"/>
                      <a:pt x="4682" y="232349"/>
                      <a:pt x="7464" y="235131"/>
                    </a:cubicBezTo>
                    <a:cubicBezTo>
                      <a:pt x="10246" y="237913"/>
                      <a:pt x="14929" y="237619"/>
                      <a:pt x="18661" y="238863"/>
                    </a:cubicBezTo>
                    <a:cubicBezTo>
                      <a:pt x="21149" y="241351"/>
                      <a:pt x="23928" y="243580"/>
                      <a:pt x="26126" y="246328"/>
                    </a:cubicBezTo>
                    <a:cubicBezTo>
                      <a:pt x="34748" y="257106"/>
                      <a:pt x="31041" y="256978"/>
                      <a:pt x="41055" y="264989"/>
                    </a:cubicBezTo>
                    <a:cubicBezTo>
                      <a:pt x="44557" y="267791"/>
                      <a:pt x="48749" y="269651"/>
                      <a:pt x="52251" y="272453"/>
                    </a:cubicBezTo>
                    <a:cubicBezTo>
                      <a:pt x="54999" y="274651"/>
                      <a:pt x="56968" y="277720"/>
                      <a:pt x="59716" y="279918"/>
                    </a:cubicBezTo>
                    <a:cubicBezTo>
                      <a:pt x="63218" y="282720"/>
                      <a:pt x="67410" y="284580"/>
                      <a:pt x="70912" y="287382"/>
                    </a:cubicBezTo>
                    <a:cubicBezTo>
                      <a:pt x="73660" y="289580"/>
                      <a:pt x="76179" y="292099"/>
                      <a:pt x="78377" y="294847"/>
                    </a:cubicBezTo>
                    <a:cubicBezTo>
                      <a:pt x="81179" y="298350"/>
                      <a:pt x="82338" y="303242"/>
                      <a:pt x="85841" y="306044"/>
                    </a:cubicBezTo>
                    <a:cubicBezTo>
                      <a:pt x="88913" y="308502"/>
                      <a:pt x="93306" y="308532"/>
                      <a:pt x="97038" y="309776"/>
                    </a:cubicBezTo>
                    <a:cubicBezTo>
                      <a:pt x="103979" y="316716"/>
                      <a:pt x="106287" y="319999"/>
                      <a:pt x="115699" y="324705"/>
                    </a:cubicBezTo>
                    <a:cubicBezTo>
                      <a:pt x="119218" y="326464"/>
                      <a:pt x="123164" y="327193"/>
                      <a:pt x="126896" y="328437"/>
                    </a:cubicBezTo>
                    <a:cubicBezTo>
                      <a:pt x="129384" y="330925"/>
                      <a:pt x="131613" y="333704"/>
                      <a:pt x="134361" y="335902"/>
                    </a:cubicBezTo>
                    <a:cubicBezTo>
                      <a:pt x="145139" y="344524"/>
                      <a:pt x="145011" y="340817"/>
                      <a:pt x="153022" y="350831"/>
                    </a:cubicBezTo>
                    <a:cubicBezTo>
                      <a:pt x="171855" y="374372"/>
                      <a:pt x="149926" y="351467"/>
                      <a:pt x="167951" y="369492"/>
                    </a:cubicBezTo>
                    <a:cubicBezTo>
                      <a:pt x="176528" y="395223"/>
                      <a:pt x="169851" y="386321"/>
                      <a:pt x="182880" y="399350"/>
                    </a:cubicBezTo>
                    <a:cubicBezTo>
                      <a:pt x="181808" y="410067"/>
                      <a:pt x="182142" y="434415"/>
                      <a:pt x="175415" y="447869"/>
                    </a:cubicBezTo>
                    <a:cubicBezTo>
                      <a:pt x="169730" y="459239"/>
                      <a:pt x="162207" y="464810"/>
                      <a:pt x="153022" y="473995"/>
                    </a:cubicBezTo>
                    <a:lnTo>
                      <a:pt x="138093" y="488924"/>
                    </a:lnTo>
                    <a:cubicBezTo>
                      <a:pt x="135605" y="491412"/>
                      <a:pt x="133966" y="495275"/>
                      <a:pt x="130628" y="496388"/>
                    </a:cubicBezTo>
                    <a:lnTo>
                      <a:pt x="119432" y="500120"/>
                    </a:lnTo>
                    <a:cubicBezTo>
                      <a:pt x="100515" y="519037"/>
                      <a:pt x="124998" y="496780"/>
                      <a:pt x="100770" y="511317"/>
                    </a:cubicBezTo>
                    <a:cubicBezTo>
                      <a:pt x="97753" y="513127"/>
                      <a:pt x="96054" y="516584"/>
                      <a:pt x="93306" y="518782"/>
                    </a:cubicBezTo>
                    <a:cubicBezTo>
                      <a:pt x="82972" y="527050"/>
                      <a:pt x="82737" y="526037"/>
                      <a:pt x="70912" y="529978"/>
                    </a:cubicBezTo>
                    <a:cubicBezTo>
                      <a:pt x="68424" y="532466"/>
                      <a:pt x="66595" y="535869"/>
                      <a:pt x="63448" y="537443"/>
                    </a:cubicBezTo>
                    <a:cubicBezTo>
                      <a:pt x="56411" y="540962"/>
                      <a:pt x="48519" y="542419"/>
                      <a:pt x="41055" y="544907"/>
                    </a:cubicBezTo>
                    <a:lnTo>
                      <a:pt x="29858" y="548640"/>
                    </a:lnTo>
                    <a:cubicBezTo>
                      <a:pt x="26126" y="549884"/>
                      <a:pt x="21935" y="550190"/>
                      <a:pt x="18661" y="552372"/>
                    </a:cubicBezTo>
                    <a:lnTo>
                      <a:pt x="7464" y="559836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 86"/>
              <p:cNvSpPr/>
              <p:nvPr/>
            </p:nvSpPr>
            <p:spPr>
              <a:xfrm>
                <a:off x="7380883" y="3111832"/>
                <a:ext cx="60240" cy="245160"/>
              </a:xfrm>
              <a:custGeom>
                <a:avLst/>
                <a:gdLst>
                  <a:gd name="connsiteX0" fmla="*/ 182880 w 182880"/>
                  <a:gd name="connsiteY0" fmla="*/ 0 h 559836"/>
                  <a:gd name="connsiteX1" fmla="*/ 141825 w 182880"/>
                  <a:gd name="connsiteY1" fmla="*/ 26125 h 559836"/>
                  <a:gd name="connsiteX2" fmla="*/ 119432 w 182880"/>
                  <a:gd name="connsiteY2" fmla="*/ 37322 h 559836"/>
                  <a:gd name="connsiteX3" fmla="*/ 111967 w 182880"/>
                  <a:gd name="connsiteY3" fmla="*/ 44787 h 559836"/>
                  <a:gd name="connsiteX4" fmla="*/ 89574 w 182880"/>
                  <a:gd name="connsiteY4" fmla="*/ 59715 h 559836"/>
                  <a:gd name="connsiteX5" fmla="*/ 78377 w 182880"/>
                  <a:gd name="connsiteY5" fmla="*/ 67180 h 559836"/>
                  <a:gd name="connsiteX6" fmla="*/ 55983 w 182880"/>
                  <a:gd name="connsiteY6" fmla="*/ 89573 h 559836"/>
                  <a:gd name="connsiteX7" fmla="*/ 48519 w 182880"/>
                  <a:gd name="connsiteY7" fmla="*/ 97038 h 559836"/>
                  <a:gd name="connsiteX8" fmla="*/ 41055 w 182880"/>
                  <a:gd name="connsiteY8" fmla="*/ 108235 h 559836"/>
                  <a:gd name="connsiteX9" fmla="*/ 37322 w 182880"/>
                  <a:gd name="connsiteY9" fmla="*/ 119431 h 559836"/>
                  <a:gd name="connsiteX10" fmla="*/ 26126 w 182880"/>
                  <a:gd name="connsiteY10" fmla="*/ 126896 h 559836"/>
                  <a:gd name="connsiteX11" fmla="*/ 18661 w 182880"/>
                  <a:gd name="connsiteY11" fmla="*/ 134360 h 559836"/>
                  <a:gd name="connsiteX12" fmla="*/ 7464 w 182880"/>
                  <a:gd name="connsiteY12" fmla="*/ 156754 h 559836"/>
                  <a:gd name="connsiteX13" fmla="*/ 0 w 182880"/>
                  <a:gd name="connsiteY13" fmla="*/ 167951 h 559836"/>
                  <a:gd name="connsiteX14" fmla="*/ 3732 w 182880"/>
                  <a:gd name="connsiteY14" fmla="*/ 223934 h 559836"/>
                  <a:gd name="connsiteX15" fmla="*/ 7464 w 182880"/>
                  <a:gd name="connsiteY15" fmla="*/ 235131 h 559836"/>
                  <a:gd name="connsiteX16" fmla="*/ 18661 w 182880"/>
                  <a:gd name="connsiteY16" fmla="*/ 238863 h 559836"/>
                  <a:gd name="connsiteX17" fmla="*/ 26126 w 182880"/>
                  <a:gd name="connsiteY17" fmla="*/ 246328 h 559836"/>
                  <a:gd name="connsiteX18" fmla="*/ 41055 w 182880"/>
                  <a:gd name="connsiteY18" fmla="*/ 264989 h 559836"/>
                  <a:gd name="connsiteX19" fmla="*/ 52251 w 182880"/>
                  <a:gd name="connsiteY19" fmla="*/ 272453 h 559836"/>
                  <a:gd name="connsiteX20" fmla="*/ 59716 w 182880"/>
                  <a:gd name="connsiteY20" fmla="*/ 279918 h 559836"/>
                  <a:gd name="connsiteX21" fmla="*/ 70912 w 182880"/>
                  <a:gd name="connsiteY21" fmla="*/ 287382 h 559836"/>
                  <a:gd name="connsiteX22" fmla="*/ 78377 w 182880"/>
                  <a:gd name="connsiteY22" fmla="*/ 294847 h 559836"/>
                  <a:gd name="connsiteX23" fmla="*/ 85841 w 182880"/>
                  <a:gd name="connsiteY23" fmla="*/ 306044 h 559836"/>
                  <a:gd name="connsiteX24" fmla="*/ 97038 w 182880"/>
                  <a:gd name="connsiteY24" fmla="*/ 309776 h 559836"/>
                  <a:gd name="connsiteX25" fmla="*/ 115699 w 182880"/>
                  <a:gd name="connsiteY25" fmla="*/ 324705 h 559836"/>
                  <a:gd name="connsiteX26" fmla="*/ 126896 w 182880"/>
                  <a:gd name="connsiteY26" fmla="*/ 328437 h 559836"/>
                  <a:gd name="connsiteX27" fmla="*/ 134361 w 182880"/>
                  <a:gd name="connsiteY27" fmla="*/ 335902 h 559836"/>
                  <a:gd name="connsiteX28" fmla="*/ 153022 w 182880"/>
                  <a:gd name="connsiteY28" fmla="*/ 350831 h 559836"/>
                  <a:gd name="connsiteX29" fmla="*/ 167951 w 182880"/>
                  <a:gd name="connsiteY29" fmla="*/ 369492 h 559836"/>
                  <a:gd name="connsiteX30" fmla="*/ 182880 w 182880"/>
                  <a:gd name="connsiteY30" fmla="*/ 399350 h 559836"/>
                  <a:gd name="connsiteX31" fmla="*/ 175415 w 182880"/>
                  <a:gd name="connsiteY31" fmla="*/ 447869 h 559836"/>
                  <a:gd name="connsiteX32" fmla="*/ 153022 w 182880"/>
                  <a:gd name="connsiteY32" fmla="*/ 473995 h 559836"/>
                  <a:gd name="connsiteX33" fmla="*/ 138093 w 182880"/>
                  <a:gd name="connsiteY33" fmla="*/ 488924 h 559836"/>
                  <a:gd name="connsiteX34" fmla="*/ 130628 w 182880"/>
                  <a:gd name="connsiteY34" fmla="*/ 496388 h 559836"/>
                  <a:gd name="connsiteX35" fmla="*/ 119432 w 182880"/>
                  <a:gd name="connsiteY35" fmla="*/ 500120 h 559836"/>
                  <a:gd name="connsiteX36" fmla="*/ 100770 w 182880"/>
                  <a:gd name="connsiteY36" fmla="*/ 511317 h 559836"/>
                  <a:gd name="connsiteX37" fmla="*/ 93306 w 182880"/>
                  <a:gd name="connsiteY37" fmla="*/ 518782 h 559836"/>
                  <a:gd name="connsiteX38" fmla="*/ 70912 w 182880"/>
                  <a:gd name="connsiteY38" fmla="*/ 529978 h 559836"/>
                  <a:gd name="connsiteX39" fmla="*/ 63448 w 182880"/>
                  <a:gd name="connsiteY39" fmla="*/ 537443 h 559836"/>
                  <a:gd name="connsiteX40" fmla="*/ 41055 w 182880"/>
                  <a:gd name="connsiteY40" fmla="*/ 544907 h 559836"/>
                  <a:gd name="connsiteX41" fmla="*/ 29858 w 182880"/>
                  <a:gd name="connsiteY41" fmla="*/ 548640 h 559836"/>
                  <a:gd name="connsiteX42" fmla="*/ 18661 w 182880"/>
                  <a:gd name="connsiteY42" fmla="*/ 552372 h 559836"/>
                  <a:gd name="connsiteX43" fmla="*/ 7464 w 182880"/>
                  <a:gd name="connsiteY43" fmla="*/ 559836 h 55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82880" h="559836">
                    <a:moveTo>
                      <a:pt x="182880" y="0"/>
                    </a:moveTo>
                    <a:cubicBezTo>
                      <a:pt x="169195" y="8708"/>
                      <a:pt x="155909" y="18077"/>
                      <a:pt x="141825" y="26125"/>
                    </a:cubicBezTo>
                    <a:cubicBezTo>
                      <a:pt x="117686" y="39918"/>
                      <a:pt x="143805" y="17824"/>
                      <a:pt x="119432" y="37322"/>
                    </a:cubicBezTo>
                    <a:cubicBezTo>
                      <a:pt x="116684" y="39520"/>
                      <a:pt x="114782" y="42676"/>
                      <a:pt x="111967" y="44787"/>
                    </a:cubicBezTo>
                    <a:cubicBezTo>
                      <a:pt x="104790" y="50169"/>
                      <a:pt x="97038" y="54739"/>
                      <a:pt x="89574" y="59715"/>
                    </a:cubicBezTo>
                    <a:cubicBezTo>
                      <a:pt x="85842" y="62203"/>
                      <a:pt x="81549" y="64008"/>
                      <a:pt x="78377" y="67180"/>
                    </a:cubicBezTo>
                    <a:lnTo>
                      <a:pt x="55983" y="89573"/>
                    </a:lnTo>
                    <a:cubicBezTo>
                      <a:pt x="53495" y="92061"/>
                      <a:pt x="50471" y="94110"/>
                      <a:pt x="48519" y="97038"/>
                    </a:cubicBezTo>
                    <a:cubicBezTo>
                      <a:pt x="46031" y="100770"/>
                      <a:pt x="43061" y="104223"/>
                      <a:pt x="41055" y="108235"/>
                    </a:cubicBezTo>
                    <a:cubicBezTo>
                      <a:pt x="39296" y="111754"/>
                      <a:pt x="39780" y="116359"/>
                      <a:pt x="37322" y="119431"/>
                    </a:cubicBezTo>
                    <a:cubicBezTo>
                      <a:pt x="34520" y="122934"/>
                      <a:pt x="29629" y="124094"/>
                      <a:pt x="26126" y="126896"/>
                    </a:cubicBezTo>
                    <a:cubicBezTo>
                      <a:pt x="23378" y="129094"/>
                      <a:pt x="20859" y="131612"/>
                      <a:pt x="18661" y="134360"/>
                    </a:cubicBezTo>
                    <a:cubicBezTo>
                      <a:pt x="4405" y="152180"/>
                      <a:pt x="16659" y="138364"/>
                      <a:pt x="7464" y="156754"/>
                    </a:cubicBezTo>
                    <a:cubicBezTo>
                      <a:pt x="5458" y="160766"/>
                      <a:pt x="2488" y="164219"/>
                      <a:pt x="0" y="167951"/>
                    </a:cubicBezTo>
                    <a:cubicBezTo>
                      <a:pt x="1244" y="186612"/>
                      <a:pt x="1667" y="205346"/>
                      <a:pt x="3732" y="223934"/>
                    </a:cubicBezTo>
                    <a:cubicBezTo>
                      <a:pt x="4166" y="227844"/>
                      <a:pt x="4682" y="232349"/>
                      <a:pt x="7464" y="235131"/>
                    </a:cubicBezTo>
                    <a:cubicBezTo>
                      <a:pt x="10246" y="237913"/>
                      <a:pt x="14929" y="237619"/>
                      <a:pt x="18661" y="238863"/>
                    </a:cubicBezTo>
                    <a:cubicBezTo>
                      <a:pt x="21149" y="241351"/>
                      <a:pt x="23928" y="243580"/>
                      <a:pt x="26126" y="246328"/>
                    </a:cubicBezTo>
                    <a:cubicBezTo>
                      <a:pt x="34748" y="257106"/>
                      <a:pt x="31041" y="256978"/>
                      <a:pt x="41055" y="264989"/>
                    </a:cubicBezTo>
                    <a:cubicBezTo>
                      <a:pt x="44557" y="267791"/>
                      <a:pt x="48749" y="269651"/>
                      <a:pt x="52251" y="272453"/>
                    </a:cubicBezTo>
                    <a:cubicBezTo>
                      <a:pt x="54999" y="274651"/>
                      <a:pt x="56968" y="277720"/>
                      <a:pt x="59716" y="279918"/>
                    </a:cubicBezTo>
                    <a:cubicBezTo>
                      <a:pt x="63218" y="282720"/>
                      <a:pt x="67410" y="284580"/>
                      <a:pt x="70912" y="287382"/>
                    </a:cubicBezTo>
                    <a:cubicBezTo>
                      <a:pt x="73660" y="289580"/>
                      <a:pt x="76179" y="292099"/>
                      <a:pt x="78377" y="294847"/>
                    </a:cubicBezTo>
                    <a:cubicBezTo>
                      <a:pt x="81179" y="298350"/>
                      <a:pt x="82338" y="303242"/>
                      <a:pt x="85841" y="306044"/>
                    </a:cubicBezTo>
                    <a:cubicBezTo>
                      <a:pt x="88913" y="308502"/>
                      <a:pt x="93306" y="308532"/>
                      <a:pt x="97038" y="309776"/>
                    </a:cubicBezTo>
                    <a:cubicBezTo>
                      <a:pt x="103979" y="316716"/>
                      <a:pt x="106287" y="319999"/>
                      <a:pt x="115699" y="324705"/>
                    </a:cubicBezTo>
                    <a:cubicBezTo>
                      <a:pt x="119218" y="326464"/>
                      <a:pt x="123164" y="327193"/>
                      <a:pt x="126896" y="328437"/>
                    </a:cubicBezTo>
                    <a:cubicBezTo>
                      <a:pt x="129384" y="330925"/>
                      <a:pt x="131613" y="333704"/>
                      <a:pt x="134361" y="335902"/>
                    </a:cubicBezTo>
                    <a:cubicBezTo>
                      <a:pt x="145139" y="344524"/>
                      <a:pt x="145011" y="340817"/>
                      <a:pt x="153022" y="350831"/>
                    </a:cubicBezTo>
                    <a:cubicBezTo>
                      <a:pt x="171855" y="374372"/>
                      <a:pt x="149926" y="351467"/>
                      <a:pt x="167951" y="369492"/>
                    </a:cubicBezTo>
                    <a:cubicBezTo>
                      <a:pt x="176528" y="395223"/>
                      <a:pt x="169851" y="386321"/>
                      <a:pt x="182880" y="399350"/>
                    </a:cubicBezTo>
                    <a:cubicBezTo>
                      <a:pt x="181808" y="410067"/>
                      <a:pt x="182142" y="434415"/>
                      <a:pt x="175415" y="447869"/>
                    </a:cubicBezTo>
                    <a:cubicBezTo>
                      <a:pt x="169730" y="459239"/>
                      <a:pt x="162207" y="464810"/>
                      <a:pt x="153022" y="473995"/>
                    </a:cubicBezTo>
                    <a:lnTo>
                      <a:pt x="138093" y="488924"/>
                    </a:lnTo>
                    <a:cubicBezTo>
                      <a:pt x="135605" y="491412"/>
                      <a:pt x="133966" y="495275"/>
                      <a:pt x="130628" y="496388"/>
                    </a:cubicBezTo>
                    <a:lnTo>
                      <a:pt x="119432" y="500120"/>
                    </a:lnTo>
                    <a:cubicBezTo>
                      <a:pt x="100515" y="519037"/>
                      <a:pt x="124998" y="496780"/>
                      <a:pt x="100770" y="511317"/>
                    </a:cubicBezTo>
                    <a:cubicBezTo>
                      <a:pt x="97753" y="513127"/>
                      <a:pt x="96054" y="516584"/>
                      <a:pt x="93306" y="518782"/>
                    </a:cubicBezTo>
                    <a:cubicBezTo>
                      <a:pt x="82972" y="527050"/>
                      <a:pt x="82737" y="526037"/>
                      <a:pt x="70912" y="529978"/>
                    </a:cubicBezTo>
                    <a:cubicBezTo>
                      <a:pt x="68424" y="532466"/>
                      <a:pt x="66595" y="535869"/>
                      <a:pt x="63448" y="537443"/>
                    </a:cubicBezTo>
                    <a:cubicBezTo>
                      <a:pt x="56411" y="540962"/>
                      <a:pt x="48519" y="542419"/>
                      <a:pt x="41055" y="544907"/>
                    </a:cubicBezTo>
                    <a:lnTo>
                      <a:pt x="29858" y="548640"/>
                    </a:lnTo>
                    <a:cubicBezTo>
                      <a:pt x="26126" y="549884"/>
                      <a:pt x="21935" y="550190"/>
                      <a:pt x="18661" y="552372"/>
                    </a:cubicBezTo>
                    <a:lnTo>
                      <a:pt x="7464" y="559836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" name="テキスト ボックス 66"/>
            <p:cNvSpPr txBox="1"/>
            <p:nvPr/>
          </p:nvSpPr>
          <p:spPr>
            <a:xfrm>
              <a:off x="467544" y="5718377"/>
              <a:ext cx="8208911" cy="954107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記録</a:t>
              </a:r>
              <a:r>
                <a:rPr lang="ja-JP" altLang="en-US" sz="2800" dirty="0" smtClean="0"/>
                <a:t>開始直後</a:t>
              </a:r>
              <a:r>
                <a:rPr lang="en-US" altLang="ja-JP" sz="2800" dirty="0" smtClean="0"/>
                <a:t>30</a:t>
              </a:r>
              <a:r>
                <a:rPr lang="ja-JP" altLang="en-US" sz="2800" dirty="0" smtClean="0"/>
                <a:t>分と記録停止前</a:t>
              </a:r>
              <a:r>
                <a:rPr lang="en-US" altLang="ja-JP" sz="2800" dirty="0" smtClean="0"/>
                <a:t>30</a:t>
              </a:r>
              <a:r>
                <a:rPr lang="ja-JP" altLang="en-US" sz="2800" dirty="0" smtClean="0"/>
                <a:t>分にミスト噴霧無で温度キャリブレーションのためのデータを</a:t>
              </a:r>
              <a:r>
                <a:rPr lang="ja-JP" altLang="en-US" sz="2800" dirty="0"/>
                <a:t>収録</a:t>
              </a:r>
              <a:r>
                <a:rPr lang="ja-JP" altLang="en-US" sz="2800" dirty="0" smtClean="0"/>
                <a:t>した。</a:t>
              </a:r>
              <a:endParaRPr kumimoji="1" lang="ja-JP" altLang="en-US" sz="28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108533" y="4238123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記録停止</a:t>
              </a:r>
              <a:endParaRPr kumimoji="1" lang="ja-JP" altLang="en-US" sz="2000" b="1" dirty="0"/>
            </a:p>
          </p:txBody>
        </p:sp>
        <p:grpSp>
          <p:nvGrpSpPr>
            <p:cNvPr id="69" name="グループ化 68"/>
            <p:cNvGrpSpPr/>
            <p:nvPr/>
          </p:nvGrpSpPr>
          <p:grpSpPr>
            <a:xfrm>
              <a:off x="5680806" y="4646002"/>
              <a:ext cx="1800200" cy="893812"/>
              <a:chOff x="5340171" y="4365104"/>
              <a:chExt cx="1800200" cy="893812"/>
            </a:xfrm>
          </p:grpSpPr>
          <p:sp>
            <p:nvSpPr>
              <p:cNvPr id="83" name="右矢印 82"/>
              <p:cNvSpPr/>
              <p:nvPr/>
            </p:nvSpPr>
            <p:spPr>
              <a:xfrm>
                <a:off x="5640217" y="4365104"/>
                <a:ext cx="1152128" cy="216024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テキスト ボックス 83"/>
              <p:cNvSpPr txBox="1"/>
              <p:nvPr/>
            </p:nvSpPr>
            <p:spPr>
              <a:xfrm>
                <a:off x="5340171" y="4551030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b="1" dirty="0" smtClean="0"/>
                  <a:t>ミスト噴霧停止</a:t>
                </a:r>
                <a:endParaRPr lang="en-US" altLang="ja-JP" sz="2000" b="1" dirty="0" smtClean="0"/>
              </a:p>
              <a:p>
                <a:pPr algn="ctr"/>
                <a:r>
                  <a:rPr kumimoji="1" lang="ja-JP" altLang="en-US" sz="2000" b="1" dirty="0" smtClean="0"/>
                  <a:t>（</a:t>
                </a:r>
                <a:r>
                  <a:rPr lang="en-US" altLang="ja-JP" sz="2000" b="1" dirty="0" smtClean="0"/>
                  <a:t>30</a:t>
                </a:r>
                <a:r>
                  <a:rPr lang="ja-JP" altLang="en-US" sz="2000" b="1" dirty="0" smtClean="0"/>
                  <a:t>分</a:t>
                </a:r>
                <a:r>
                  <a:rPr kumimoji="1" lang="ja-JP" altLang="en-US" sz="2000" b="1" dirty="0" smtClean="0"/>
                  <a:t>）</a:t>
                </a:r>
                <a:endParaRPr kumimoji="1" lang="ja-JP" altLang="en-US" sz="2000" b="1" dirty="0"/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827584" y="4324405"/>
              <a:ext cx="6336704" cy="246168"/>
              <a:chOff x="467544" y="4037403"/>
              <a:chExt cx="6336704" cy="246168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>
                <a:off x="983030" y="4149080"/>
                <a:ext cx="581378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矢印コネクタ 80"/>
              <p:cNvCxnSpPr/>
              <p:nvPr/>
            </p:nvCxnSpPr>
            <p:spPr>
              <a:xfrm>
                <a:off x="467544" y="4149080"/>
                <a:ext cx="50405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6804248" y="4037403"/>
                <a:ext cx="0" cy="246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直線矢印コネクタ 72"/>
            <p:cNvCxnSpPr/>
            <p:nvPr/>
          </p:nvCxnSpPr>
          <p:spPr>
            <a:xfrm>
              <a:off x="8460432" y="1556792"/>
              <a:ext cx="504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>
              <a:off x="8460432" y="2996952"/>
              <a:ext cx="504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大かっこ 74"/>
            <p:cNvSpPr/>
            <p:nvPr/>
          </p:nvSpPr>
          <p:spPr>
            <a:xfrm>
              <a:off x="6865105" y="1988840"/>
              <a:ext cx="1800200" cy="666109"/>
            </a:xfrm>
            <a:prstGeom prst="bracketPair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74330" y="137270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記録開始</a:t>
              </a:r>
              <a:endParaRPr kumimoji="1" lang="ja-JP" altLang="en-US" sz="2000" b="1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020970" y="1961826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 smtClean="0"/>
                <a:t>ミスト噴霧停止</a:t>
              </a:r>
              <a:endParaRPr lang="en-US" altLang="ja-JP" sz="2000" b="1" dirty="0" smtClean="0"/>
            </a:p>
            <a:p>
              <a:pPr algn="ctr"/>
              <a:r>
                <a:rPr kumimoji="1" lang="ja-JP" altLang="en-US" sz="2000" b="1" dirty="0" smtClean="0"/>
                <a:t>（</a:t>
              </a:r>
              <a:r>
                <a:rPr lang="en-US" altLang="ja-JP" sz="2000" b="1" dirty="0" smtClean="0"/>
                <a:t>30</a:t>
              </a:r>
              <a:r>
                <a:rPr lang="ja-JP" altLang="en-US" sz="2000" b="1" dirty="0" smtClean="0"/>
                <a:t>分</a:t>
              </a:r>
              <a:r>
                <a:rPr kumimoji="1" lang="ja-JP" altLang="en-US" sz="2000" b="1" dirty="0" smtClean="0"/>
                <a:t>）</a:t>
              </a:r>
              <a:endParaRPr kumimoji="1" lang="ja-JP" altLang="en-US" sz="2000" b="1" dirty="0"/>
            </a:p>
          </p:txBody>
        </p:sp>
        <p:sp>
          <p:nvSpPr>
            <p:cNvPr id="78" name="右矢印 77"/>
            <p:cNvSpPr/>
            <p:nvPr/>
          </p:nvSpPr>
          <p:spPr>
            <a:xfrm>
              <a:off x="1345006" y="1763078"/>
              <a:ext cx="1152128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大かっこ 78"/>
            <p:cNvSpPr/>
            <p:nvPr/>
          </p:nvSpPr>
          <p:spPr>
            <a:xfrm>
              <a:off x="5673140" y="3444871"/>
              <a:ext cx="1800200" cy="666109"/>
            </a:xfrm>
            <a:prstGeom prst="bracketPair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1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7" y="3722051"/>
            <a:ext cx="8743821" cy="308332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00" y="601356"/>
            <a:ext cx="8748464" cy="30833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7235" y="44624"/>
            <a:ext cx="784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</a:rPr>
              <a:t>超音波風速温度計の温度キャリブレーション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7423" y="869580"/>
            <a:ext cx="2880320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キャリブレーション前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4084" y="3993634"/>
            <a:ext cx="3024336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キャリブレーション後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2375" y="3601777"/>
            <a:ext cx="3816424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バックグラウンド（乾球温度）</a:t>
            </a:r>
            <a:endParaRPr kumimoji="1" lang="ja-JP" altLang="en-US" sz="2400" b="1" dirty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2987824" y="2449649"/>
            <a:ext cx="264092" cy="11521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1549622" y="4063442"/>
            <a:ext cx="1222178" cy="8155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2111790" y="4581128"/>
            <a:ext cx="5760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472210" y="4649164"/>
            <a:ext cx="5760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292000" y="4581128"/>
            <a:ext cx="5760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28755" y="5776826"/>
            <a:ext cx="1902553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ミスト停止時間</a:t>
            </a:r>
            <a:endParaRPr kumimoji="1" lang="ja-JP" altLang="en-US" b="1" dirty="0"/>
          </a:p>
        </p:txBody>
      </p:sp>
      <p:cxnSp>
        <p:nvCxnSpPr>
          <p:cNvPr id="24" name="直線コネクタ 23"/>
          <p:cNvCxnSpPr>
            <a:stCxn id="22" idx="0"/>
            <a:endCxn id="19" idx="5"/>
          </p:cNvCxnSpPr>
          <p:nvPr/>
        </p:nvCxnSpPr>
        <p:spPr>
          <a:xfrm flipH="1" flipV="1">
            <a:off x="2603491" y="5441605"/>
            <a:ext cx="1976541" cy="3352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0" idx="3"/>
          </p:cNvCxnSpPr>
          <p:nvPr/>
        </p:nvCxnSpPr>
        <p:spPr>
          <a:xfrm flipH="1">
            <a:off x="4537852" y="5509641"/>
            <a:ext cx="2018721" cy="2586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22" idx="0"/>
            <a:endCxn id="21" idx="4"/>
          </p:cNvCxnSpPr>
          <p:nvPr/>
        </p:nvCxnSpPr>
        <p:spPr>
          <a:xfrm flipV="1">
            <a:off x="4580032" y="5589240"/>
            <a:ext cx="0" cy="1875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37290" y="242058"/>
            <a:ext cx="7151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</a:rPr>
              <a:t>ミスト噴霧時の気温の経時変化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（２分間）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6959" y="5187512"/>
            <a:ext cx="3307177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低い位置の方が、気温低下の持続時間が長い。</a:t>
            </a:r>
            <a:endParaRPr lang="en-US" altLang="ja-JP" sz="3200" b="1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3" y="1148012"/>
            <a:ext cx="8765054" cy="39591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98452" y="6240093"/>
            <a:ext cx="21482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測定機器配置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6335" y="1068057"/>
            <a:ext cx="396044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バックグラウンド　乾球温度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>
            <a:stCxn id="9" idx="2"/>
          </p:cNvCxnSpPr>
          <p:nvPr/>
        </p:nvCxnSpPr>
        <p:spPr>
          <a:xfrm flipH="1">
            <a:off x="2987825" y="1529722"/>
            <a:ext cx="108730" cy="2753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60902" y="3384546"/>
            <a:ext cx="1728192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高さ</a:t>
            </a:r>
            <a:r>
              <a:rPr kumimoji="1" lang="en-US" altLang="ja-JP" sz="2400" b="1" dirty="0" smtClean="0"/>
              <a:t>750</a:t>
            </a:r>
            <a:r>
              <a:rPr lang="en-US" altLang="ja-JP" sz="2400" b="1" dirty="0"/>
              <a:t>mm</a:t>
            </a:r>
            <a:endParaRPr kumimoji="1" lang="ja-JP" altLang="en-US" sz="2400" b="1" dirty="0"/>
          </a:p>
        </p:txBody>
      </p:sp>
      <p:cxnSp>
        <p:nvCxnSpPr>
          <p:cNvPr id="18" name="直線コネクタ 17"/>
          <p:cNvCxnSpPr>
            <a:stCxn id="13" idx="0"/>
          </p:cNvCxnSpPr>
          <p:nvPr/>
        </p:nvCxnSpPr>
        <p:spPr>
          <a:xfrm flipH="1" flipV="1">
            <a:off x="5436096" y="3140968"/>
            <a:ext cx="88902" cy="243578"/>
          </a:xfrm>
          <a:prstGeom prst="line">
            <a:avLst/>
          </a:prstGeom>
          <a:ln w="3492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1331640" y="3885191"/>
            <a:ext cx="190387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高さ</a:t>
            </a:r>
            <a:r>
              <a:rPr lang="en-US" altLang="ja-JP" sz="2400" b="1" dirty="0" smtClean="0"/>
              <a:t>150</a:t>
            </a:r>
            <a:r>
              <a:rPr lang="en-US" altLang="ja-JP" sz="2400" b="1" dirty="0"/>
              <a:t>0</a:t>
            </a:r>
            <a:r>
              <a:rPr lang="en-US" altLang="ja-JP" sz="2400" b="1" dirty="0" smtClean="0"/>
              <a:t>mm</a:t>
            </a:r>
            <a:endParaRPr kumimoji="1" lang="ja-JP" altLang="en-US" sz="2400" b="1" dirty="0"/>
          </a:p>
        </p:txBody>
      </p:sp>
      <p:cxnSp>
        <p:nvCxnSpPr>
          <p:cNvPr id="99" name="直線コネクタ 98"/>
          <p:cNvCxnSpPr/>
          <p:nvPr/>
        </p:nvCxnSpPr>
        <p:spPr>
          <a:xfrm flipV="1">
            <a:off x="1909788" y="3573016"/>
            <a:ext cx="862012" cy="317649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3369432" y="3883561"/>
            <a:ext cx="1850639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高さ</a:t>
            </a:r>
            <a:r>
              <a:rPr lang="en-US" altLang="ja-JP" sz="2400" b="1" dirty="0" smtClean="0"/>
              <a:t>200</a:t>
            </a:r>
            <a:r>
              <a:rPr lang="en-US" altLang="ja-JP" sz="2400" b="1" dirty="0"/>
              <a:t>0</a:t>
            </a:r>
            <a:r>
              <a:rPr lang="en-US" altLang="ja-JP" sz="2400" b="1" dirty="0" smtClean="0"/>
              <a:t>mm</a:t>
            </a:r>
            <a:endParaRPr kumimoji="1" lang="ja-JP" altLang="en-US" sz="2400" b="1" dirty="0"/>
          </a:p>
        </p:txBody>
      </p:sp>
      <p:cxnSp>
        <p:nvCxnSpPr>
          <p:cNvPr id="103" name="直線コネクタ 102"/>
          <p:cNvCxnSpPr/>
          <p:nvPr/>
        </p:nvCxnSpPr>
        <p:spPr>
          <a:xfrm>
            <a:off x="2915816" y="2924944"/>
            <a:ext cx="936104" cy="958617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1475656" y="1899670"/>
            <a:ext cx="3024335" cy="1484875"/>
            <a:chOff x="1622667" y="1772816"/>
            <a:chExt cx="2663368" cy="1105578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1622667" y="2164794"/>
              <a:ext cx="2229253" cy="34373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 smtClean="0"/>
                <a:t>約</a:t>
              </a:r>
              <a:r>
                <a:rPr lang="en-US" altLang="ja-JP" sz="2400" b="1" dirty="0" smtClean="0"/>
                <a:t>3</a:t>
              </a:r>
              <a:r>
                <a:rPr lang="ja-JP" altLang="en-US" sz="2400" b="1" dirty="0"/>
                <a:t>℃</a:t>
              </a:r>
              <a:r>
                <a:rPr lang="ja-JP" altLang="en-US" sz="2400" b="1" dirty="0" smtClean="0"/>
                <a:t>の気温低下</a:t>
              </a:r>
              <a:endParaRPr kumimoji="1" lang="ja-JP" altLang="en-US" sz="2400" b="1" dirty="0"/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3736259" y="1772816"/>
              <a:ext cx="549776" cy="1105578"/>
              <a:chOff x="1979712" y="2216294"/>
              <a:chExt cx="549776" cy="996682"/>
            </a:xfrm>
          </p:grpSpPr>
          <p:cxnSp>
            <p:nvCxnSpPr>
              <p:cNvPr id="14" name="直線コネクタ 13"/>
              <p:cNvCxnSpPr/>
              <p:nvPr/>
            </p:nvCxnSpPr>
            <p:spPr>
              <a:xfrm>
                <a:off x="1979712" y="2216294"/>
                <a:ext cx="5497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左右矢印 16"/>
              <p:cNvSpPr/>
              <p:nvPr/>
            </p:nvSpPr>
            <p:spPr>
              <a:xfrm rot="5400000">
                <a:off x="1775118" y="2564904"/>
                <a:ext cx="936104" cy="314320"/>
              </a:xfrm>
              <a:prstGeom prst="left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1979712" y="3212976"/>
                <a:ext cx="54977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グループ化 107"/>
          <p:cNvGrpSpPr/>
          <p:nvPr/>
        </p:nvGrpSpPr>
        <p:grpSpPr>
          <a:xfrm>
            <a:off x="4731083" y="5201802"/>
            <a:ext cx="4218674" cy="943651"/>
            <a:chOff x="4742910" y="5157192"/>
            <a:chExt cx="4218674" cy="94365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2910" y="5157192"/>
              <a:ext cx="4218674" cy="94365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4" name="円/楕円 103"/>
            <p:cNvSpPr/>
            <p:nvPr/>
          </p:nvSpPr>
          <p:spPr>
            <a:xfrm>
              <a:off x="7336068" y="5473321"/>
              <a:ext cx="216024" cy="216024"/>
            </a:xfrm>
            <a:prstGeom prst="ellipse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7120044" y="5473321"/>
              <a:ext cx="216024" cy="21602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6921857" y="5281193"/>
              <a:ext cx="216024" cy="216024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4788024" y="5303843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6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2" y="2636912"/>
            <a:ext cx="8692267" cy="403569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7235" y="44624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</a:rPr>
              <a:t>超音波</a:t>
            </a:r>
            <a:r>
              <a:rPr lang="ja-JP" altLang="en-US" sz="3200" b="1" dirty="0">
                <a:solidFill>
                  <a:srgbClr val="FFFF00"/>
                </a:solidFill>
              </a:rPr>
              <a:t>風速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温度計の特徴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739720"/>
            <a:ext cx="80648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</a:rPr>
              <a:t>利点：ミストの水滴の影響を受けない</a:t>
            </a:r>
            <a:endParaRPr kumimoji="1" lang="en-US" altLang="ja-JP" sz="3200" b="1" dirty="0" smtClean="0">
              <a:solidFill>
                <a:schemeClr val="bg1"/>
              </a:solidFill>
            </a:endParaRPr>
          </a:p>
          <a:p>
            <a:r>
              <a:rPr lang="ja-JP" altLang="en-US" sz="3200" b="1" dirty="0">
                <a:solidFill>
                  <a:schemeClr val="bg1"/>
                </a:solidFill>
              </a:rPr>
              <a:t>　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　　　瞬時的な気温変動を測定できる</a:t>
            </a:r>
            <a:endParaRPr lang="en-US" altLang="ja-JP" sz="3200" b="1" dirty="0" smtClean="0">
              <a:solidFill>
                <a:schemeClr val="bg1"/>
              </a:solidFill>
            </a:endParaRPr>
          </a:p>
          <a:p>
            <a:endParaRPr lang="en-US" altLang="ja-JP" sz="1100" b="1" dirty="0" smtClean="0">
              <a:solidFill>
                <a:schemeClr val="bg1"/>
              </a:solidFill>
            </a:endParaRPr>
          </a:p>
          <a:p>
            <a:r>
              <a:rPr kumimoji="1" lang="ja-JP" altLang="en-US" sz="3200" b="1" dirty="0" smtClean="0">
                <a:solidFill>
                  <a:schemeClr val="bg1"/>
                </a:solidFill>
              </a:rPr>
              <a:t>欠点：温度目盛りのキャリブレーションが必要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4128" y="306895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日毎の温度補正値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29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02" y="10435"/>
            <a:ext cx="7353697" cy="683613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5496" y="93999"/>
            <a:ext cx="4523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FF00"/>
                </a:solidFill>
              </a:rPr>
              <a:t>高さ別の気温変動と風速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92766"/>
            <a:ext cx="5290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</a:rPr>
              <a:t>相対湿度別の気温標準偏差と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及び風速の関係（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分間）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303" y="2004631"/>
            <a:ext cx="5290006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気温</a:t>
            </a:r>
            <a:r>
              <a:rPr lang="ja-JP" altLang="en-US" sz="3200" b="1" dirty="0"/>
              <a:t>標</a:t>
            </a:r>
            <a:r>
              <a:rPr lang="ja-JP" altLang="en-US" sz="3200" b="1" dirty="0" smtClean="0"/>
              <a:t>準</a:t>
            </a:r>
            <a:r>
              <a:rPr lang="ja-JP" altLang="en-US" sz="3200" b="1" dirty="0"/>
              <a:t>偏差</a:t>
            </a:r>
            <a:r>
              <a:rPr lang="ja-JP" altLang="en-US" sz="3200" b="1" dirty="0" smtClean="0"/>
              <a:t>とは</a:t>
            </a:r>
            <a:endParaRPr lang="en-US" altLang="ja-JP" sz="3200" b="1" dirty="0" smtClean="0"/>
          </a:p>
          <a:p>
            <a:r>
              <a:rPr lang="ja-JP" altLang="en-US" sz="3200" b="1" dirty="0"/>
              <a:t>気温</a:t>
            </a:r>
            <a:r>
              <a:rPr lang="ja-JP" altLang="en-US" sz="3200" b="1" dirty="0" smtClean="0"/>
              <a:t>のばらつきを表す数値</a:t>
            </a:r>
            <a:endParaRPr lang="en-US" altLang="ja-JP" sz="3200" b="1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1744" y="4974780"/>
            <a:ext cx="231695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×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△湿度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70</a:t>
            </a:r>
            <a:r>
              <a:rPr kumimoji="1" lang="ja-JP" altLang="en-US" sz="2000" b="1" dirty="0" smtClean="0">
                <a:solidFill>
                  <a:srgbClr val="0000FF"/>
                </a:solidFill>
              </a:rPr>
              <a:t>％以上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1744" y="3748970"/>
            <a:ext cx="203755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●湿度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70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％未満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653184" y="5266271"/>
            <a:ext cx="934698" cy="93469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335849" y="5253914"/>
            <a:ext cx="934698" cy="93469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336398" y="1831097"/>
            <a:ext cx="934698" cy="93469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674570" y="4030518"/>
            <a:ext cx="992237" cy="1251279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361248" y="523161"/>
            <a:ext cx="992237" cy="1251279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348549" y="3989095"/>
            <a:ext cx="992237" cy="1251279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3531" y="1998273"/>
            <a:ext cx="6092645" cy="1077218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ミストが風に</a:t>
            </a:r>
            <a:r>
              <a:rPr lang="ja-JP" altLang="en-US" sz="3200" b="1" dirty="0" smtClean="0"/>
              <a:t>流されない静穏時は気温低下による変動が大きくなる。</a:t>
            </a:r>
            <a:endParaRPr kumimoji="1" lang="ja-JP" altLang="en-US" sz="32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766" y="1988840"/>
            <a:ext cx="5205322" cy="1077218"/>
          </a:xfrm>
          <a:prstGeom prst="rect">
            <a:avLst/>
          </a:prstGeom>
          <a:solidFill>
            <a:schemeClr val="bg1"/>
          </a:solidFill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高湿でのミスト噴霧は、気温低下に</a:t>
            </a:r>
            <a:r>
              <a:rPr lang="ja-JP" altLang="en-US" sz="3200" b="1" dirty="0"/>
              <a:t>伴う</a:t>
            </a:r>
            <a:r>
              <a:rPr lang="ja-JP" altLang="en-US" sz="3200" b="1" dirty="0" smtClean="0"/>
              <a:t>変動が小さい。</a:t>
            </a:r>
            <a:endParaRPr lang="en-US" altLang="ja-JP" sz="3200" b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21347" y="10716"/>
            <a:ext cx="182663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高さ　</a:t>
            </a:r>
            <a:r>
              <a:rPr lang="en-US" altLang="ja-JP" sz="2000" b="1" dirty="0" smtClean="0"/>
              <a:t>2000mm</a:t>
            </a:r>
            <a:endParaRPr kumimoji="1" lang="ja-JP" altLang="en-US" sz="20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29807" y="3422838"/>
            <a:ext cx="182663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高さ　</a:t>
            </a:r>
            <a:r>
              <a:rPr lang="en-US" altLang="ja-JP" sz="2000" b="1" dirty="0" smtClean="0"/>
              <a:t>750mm</a:t>
            </a:r>
            <a:endParaRPr kumimoji="1" lang="ja-JP" altLang="en-US" sz="20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295947" y="3428643"/>
            <a:ext cx="1826635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高さ　</a:t>
            </a:r>
            <a:r>
              <a:rPr lang="en-US" altLang="ja-JP" sz="2000" b="1" dirty="0" smtClean="0"/>
              <a:t>1500mm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36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0" grpId="0" animBg="1"/>
      <p:bldP spid="10" grpId="1" animBg="1"/>
      <p:bldP spid="28" grpId="0" animBg="1"/>
      <p:bldP spid="36" grpId="0" animBg="1"/>
      <p:bldP spid="37" grpId="0" animBg="1"/>
      <p:bldP spid="57" grpId="0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0" y="0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FF00"/>
                </a:solidFill>
              </a:rPr>
              <a:t>気温低下量と気温標準偏差の関係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65" y="583679"/>
            <a:ext cx="6335256" cy="6199499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671086" y="3379827"/>
            <a:ext cx="2664856" cy="2664856"/>
          </a:xfrm>
          <a:prstGeom prst="ellipse">
            <a:avLst/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600737" y="900389"/>
            <a:ext cx="2665785" cy="2665784"/>
          </a:xfrm>
          <a:prstGeom prst="ellipse">
            <a:avLst/>
          </a:prstGeom>
          <a:solidFill>
            <a:srgbClr val="CCFF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156966" y="3371434"/>
            <a:ext cx="2665785" cy="2665784"/>
          </a:xfrm>
          <a:prstGeom prst="ellipse">
            <a:avLst/>
          </a:prstGeom>
          <a:solidFill>
            <a:srgbClr val="FF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076702" y="900389"/>
            <a:ext cx="2665785" cy="2665784"/>
          </a:xfrm>
          <a:prstGeom prst="ellipse">
            <a:avLst/>
          </a:prstGeom>
          <a:solidFill>
            <a:srgbClr val="FFCC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09406" y="1196752"/>
            <a:ext cx="22484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気温低下量：大</a:t>
            </a:r>
          </a:p>
          <a:p>
            <a:r>
              <a:rPr lang="ja-JP" altLang="en-US" sz="24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zh-TW" altLang="en-US" sz="2400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持続時間：</a:t>
            </a:r>
            <a:r>
              <a:rPr lang="zh-TW" altLang="en-US" sz="24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短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92080" y="2146616"/>
            <a:ext cx="22570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気温低下量</a:t>
            </a:r>
            <a:r>
              <a:rPr lang="ja-JP" altLang="en-US" sz="2400" dirty="0" smtClean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：小</a:t>
            </a:r>
            <a:endParaRPr lang="en-US" altLang="zh-TW" sz="2400" dirty="0">
              <a:solidFill>
                <a:srgbClr val="FF66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zh-TW" altLang="en-US" sz="2400" dirty="0" smtClean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持続時間</a:t>
            </a:r>
            <a:r>
              <a:rPr lang="zh-TW" altLang="en-US" sz="2400" dirty="0">
                <a:solidFill>
                  <a:srgbClr val="FF66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：短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846075" y="3866202"/>
            <a:ext cx="22299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気温低下量</a:t>
            </a:r>
            <a:r>
              <a:rPr lang="zh-TW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ja-JP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</a:t>
            </a:r>
            <a:endParaRPr lang="en-US" altLang="ja-JP" sz="2400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zh-TW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持続</a:t>
            </a:r>
            <a:r>
              <a:rPr lang="zh-TW" altLang="en-US" sz="2400" dirty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時間：長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430634" y="4116586"/>
            <a:ext cx="21184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FF"/>
                </a:solidFill>
              </a:rPr>
              <a:t>ミストの影響が</a:t>
            </a:r>
            <a:endParaRPr kumimoji="1" lang="en-US" altLang="ja-JP" sz="2400" dirty="0" smtClean="0">
              <a:solidFill>
                <a:srgbClr val="FF00FF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00FF"/>
                </a:solidFill>
              </a:rPr>
              <a:t>小さい</a:t>
            </a:r>
            <a:endParaRPr kumimoji="1" lang="ja-JP" alt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9" grpId="0" animBg="1"/>
      <p:bldP spid="24" grpId="0" animBg="1"/>
      <p:bldP spid="51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9" y="1395853"/>
            <a:ext cx="9145061" cy="547260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6293" y="-27384"/>
            <a:ext cx="5639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FF00"/>
                </a:solidFill>
              </a:rPr>
              <a:t>気温変動の典型事例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（</a:t>
            </a:r>
            <a:r>
              <a:rPr lang="en-US" altLang="ja-JP" sz="3200" b="1" dirty="0">
                <a:solidFill>
                  <a:schemeClr val="bg1"/>
                </a:solidFill>
              </a:rPr>
              <a:t> 10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秒間）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33456" y="1395853"/>
            <a:ext cx="12241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乾球温度</a:t>
            </a:r>
            <a:endParaRPr kumimoji="1" lang="ja-JP" altLang="en-US" b="1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2483768" y="1765185"/>
            <a:ext cx="144016" cy="1516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916356" y="4221088"/>
            <a:ext cx="12241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乾球温度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16356" y="1395853"/>
            <a:ext cx="12241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乾球温度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33456" y="4119314"/>
            <a:ext cx="122413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乾球温度</a:t>
            </a:r>
            <a:endParaRPr kumimoji="1" lang="ja-JP" altLang="en-US" b="1" dirty="0"/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2601508" y="4488646"/>
            <a:ext cx="144016" cy="1516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7916356" y="4590420"/>
            <a:ext cx="393006" cy="350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8316416" y="1791400"/>
            <a:ext cx="246838" cy="485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3059832" y="2573632"/>
            <a:ext cx="1275550" cy="9012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5186343" y="3140968"/>
            <a:ext cx="1060488" cy="26193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5185808" y="4577487"/>
            <a:ext cx="1061023" cy="6280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3036369" y="4725144"/>
            <a:ext cx="815551" cy="80971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499366" y="553828"/>
            <a:ext cx="1656184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一時的な気温低下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481712" y="5677390"/>
            <a:ext cx="1613292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連続的な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rgbClr val="FF0000"/>
                </a:solidFill>
              </a:rPr>
              <a:t>気温</a:t>
            </a:r>
            <a:r>
              <a:rPr lang="ja-JP" altLang="en-US" sz="2400" b="1" dirty="0">
                <a:solidFill>
                  <a:srgbClr val="FF0000"/>
                </a:solidFill>
              </a:rPr>
              <a:t>低下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92754" y="542397"/>
            <a:ext cx="1656184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瞬時的な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気温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低下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81459" y="5677389"/>
            <a:ext cx="1478774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気温低下は小さい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1347503"/>
            <a:ext cx="9144000" cy="1649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47503"/>
            <a:ext cx="7742591" cy="12132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" name="正方形/長方形 70"/>
          <p:cNvSpPr/>
          <p:nvPr/>
        </p:nvSpPr>
        <p:spPr>
          <a:xfrm>
            <a:off x="0" y="2567082"/>
            <a:ext cx="9144000" cy="407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116632"/>
            <a:ext cx="874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rgbClr val="FFFF00"/>
                </a:solidFill>
              </a:rPr>
              <a:t>気温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低下領域の把握（気温低下量と風速の関係）</a:t>
            </a:r>
            <a:endParaRPr lang="en-US" altLang="ja-JP" sz="3200" b="1" dirty="0" smtClean="0">
              <a:solidFill>
                <a:srgbClr val="FFFF00"/>
              </a:solidFill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2875563" y="1512728"/>
            <a:ext cx="356465" cy="779929"/>
          </a:xfrm>
          <a:custGeom>
            <a:avLst/>
            <a:gdLst>
              <a:gd name="connsiteX0" fmla="*/ 161483 w 356465"/>
              <a:gd name="connsiteY0" fmla="*/ 0 h 779929"/>
              <a:gd name="connsiteX1" fmla="*/ 134589 w 356465"/>
              <a:gd name="connsiteY1" fmla="*/ 33617 h 779929"/>
              <a:gd name="connsiteX2" fmla="*/ 121141 w 356465"/>
              <a:gd name="connsiteY2" fmla="*/ 47064 h 779929"/>
              <a:gd name="connsiteX3" fmla="*/ 107694 w 356465"/>
              <a:gd name="connsiteY3" fmla="*/ 87405 h 779929"/>
              <a:gd name="connsiteX4" fmla="*/ 87524 w 356465"/>
              <a:gd name="connsiteY4" fmla="*/ 147917 h 779929"/>
              <a:gd name="connsiteX5" fmla="*/ 80800 w 356465"/>
              <a:gd name="connsiteY5" fmla="*/ 168088 h 779929"/>
              <a:gd name="connsiteX6" fmla="*/ 74077 w 356465"/>
              <a:gd name="connsiteY6" fmla="*/ 194982 h 779929"/>
              <a:gd name="connsiteX7" fmla="*/ 67353 w 356465"/>
              <a:gd name="connsiteY7" fmla="*/ 242047 h 779929"/>
              <a:gd name="connsiteX8" fmla="*/ 53906 w 356465"/>
              <a:gd name="connsiteY8" fmla="*/ 262217 h 779929"/>
              <a:gd name="connsiteX9" fmla="*/ 33736 w 356465"/>
              <a:gd name="connsiteY9" fmla="*/ 329453 h 779929"/>
              <a:gd name="connsiteX10" fmla="*/ 20289 w 356465"/>
              <a:gd name="connsiteY10" fmla="*/ 369794 h 779929"/>
              <a:gd name="connsiteX11" fmla="*/ 6841 w 356465"/>
              <a:gd name="connsiteY11" fmla="*/ 437029 h 779929"/>
              <a:gd name="connsiteX12" fmla="*/ 6841 w 356465"/>
              <a:gd name="connsiteY12" fmla="*/ 605117 h 779929"/>
              <a:gd name="connsiteX13" fmla="*/ 20289 w 356465"/>
              <a:gd name="connsiteY13" fmla="*/ 645458 h 779929"/>
              <a:gd name="connsiteX14" fmla="*/ 40459 w 356465"/>
              <a:gd name="connsiteY14" fmla="*/ 685800 h 779929"/>
              <a:gd name="connsiteX15" fmla="*/ 80800 w 356465"/>
              <a:gd name="connsiteY15" fmla="*/ 719417 h 779929"/>
              <a:gd name="connsiteX16" fmla="*/ 94247 w 356465"/>
              <a:gd name="connsiteY16" fmla="*/ 739588 h 779929"/>
              <a:gd name="connsiteX17" fmla="*/ 154759 w 356465"/>
              <a:gd name="connsiteY17" fmla="*/ 766482 h 779929"/>
              <a:gd name="connsiteX18" fmla="*/ 174930 w 356465"/>
              <a:gd name="connsiteY18" fmla="*/ 773205 h 779929"/>
              <a:gd name="connsiteX19" fmla="*/ 195100 w 356465"/>
              <a:gd name="connsiteY19" fmla="*/ 779929 h 779929"/>
              <a:gd name="connsiteX20" fmla="*/ 235441 w 356465"/>
              <a:gd name="connsiteY20" fmla="*/ 766482 h 779929"/>
              <a:gd name="connsiteX21" fmla="*/ 269059 w 356465"/>
              <a:gd name="connsiteY21" fmla="*/ 739588 h 779929"/>
              <a:gd name="connsiteX22" fmla="*/ 302677 w 356465"/>
              <a:gd name="connsiteY22" fmla="*/ 679076 h 779929"/>
              <a:gd name="connsiteX23" fmla="*/ 316124 w 356465"/>
              <a:gd name="connsiteY23" fmla="*/ 658905 h 779929"/>
              <a:gd name="connsiteX24" fmla="*/ 329571 w 356465"/>
              <a:gd name="connsiteY24" fmla="*/ 638735 h 779929"/>
              <a:gd name="connsiteX25" fmla="*/ 349741 w 356465"/>
              <a:gd name="connsiteY25" fmla="*/ 578223 h 779929"/>
              <a:gd name="connsiteX26" fmla="*/ 356465 w 356465"/>
              <a:gd name="connsiteY26" fmla="*/ 558053 h 779929"/>
              <a:gd name="connsiteX27" fmla="*/ 349741 w 356465"/>
              <a:gd name="connsiteY27" fmla="*/ 450476 h 779929"/>
              <a:gd name="connsiteX28" fmla="*/ 343018 w 356465"/>
              <a:gd name="connsiteY28" fmla="*/ 423582 h 779929"/>
              <a:gd name="connsiteX29" fmla="*/ 322847 w 356465"/>
              <a:gd name="connsiteY29" fmla="*/ 363070 h 779929"/>
              <a:gd name="connsiteX30" fmla="*/ 309400 w 356465"/>
              <a:gd name="connsiteY30" fmla="*/ 322729 h 779929"/>
              <a:gd name="connsiteX31" fmla="*/ 302677 w 356465"/>
              <a:gd name="connsiteY31" fmla="*/ 302558 h 779929"/>
              <a:gd name="connsiteX32" fmla="*/ 282506 w 356465"/>
              <a:gd name="connsiteY32" fmla="*/ 235323 h 779929"/>
              <a:gd name="connsiteX33" fmla="*/ 262336 w 356465"/>
              <a:gd name="connsiteY33" fmla="*/ 174811 h 779929"/>
              <a:gd name="connsiteX34" fmla="*/ 255612 w 356465"/>
              <a:gd name="connsiteY34" fmla="*/ 154641 h 779929"/>
              <a:gd name="connsiteX35" fmla="*/ 248889 w 356465"/>
              <a:gd name="connsiteY35" fmla="*/ 134470 h 779929"/>
              <a:gd name="connsiteX36" fmla="*/ 235441 w 356465"/>
              <a:gd name="connsiteY36" fmla="*/ 114300 h 779929"/>
              <a:gd name="connsiteX37" fmla="*/ 221994 w 356465"/>
              <a:gd name="connsiteY37" fmla="*/ 73958 h 779929"/>
              <a:gd name="connsiteX38" fmla="*/ 215271 w 356465"/>
              <a:gd name="connsiteY38" fmla="*/ 53788 h 779929"/>
              <a:gd name="connsiteX39" fmla="*/ 201824 w 356465"/>
              <a:gd name="connsiteY39" fmla="*/ 33617 h 779929"/>
              <a:gd name="connsiteX40" fmla="*/ 161483 w 356465"/>
              <a:gd name="connsiteY40" fmla="*/ 0 h 77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465" h="779929">
                <a:moveTo>
                  <a:pt x="161483" y="0"/>
                </a:moveTo>
                <a:cubicBezTo>
                  <a:pt x="150277" y="0"/>
                  <a:pt x="143928" y="22722"/>
                  <a:pt x="134589" y="33617"/>
                </a:cubicBezTo>
                <a:cubicBezTo>
                  <a:pt x="130463" y="38430"/>
                  <a:pt x="123976" y="41394"/>
                  <a:pt x="121141" y="47064"/>
                </a:cubicBezTo>
                <a:cubicBezTo>
                  <a:pt x="114802" y="59742"/>
                  <a:pt x="112176" y="73958"/>
                  <a:pt x="107694" y="87405"/>
                </a:cubicBezTo>
                <a:lnTo>
                  <a:pt x="87524" y="147917"/>
                </a:lnTo>
                <a:cubicBezTo>
                  <a:pt x="85283" y="154641"/>
                  <a:pt x="82519" y="161212"/>
                  <a:pt x="80800" y="168088"/>
                </a:cubicBezTo>
                <a:cubicBezTo>
                  <a:pt x="78559" y="177053"/>
                  <a:pt x="75730" y="185891"/>
                  <a:pt x="74077" y="194982"/>
                </a:cubicBezTo>
                <a:cubicBezTo>
                  <a:pt x="71242" y="210574"/>
                  <a:pt x="71907" y="226868"/>
                  <a:pt x="67353" y="242047"/>
                </a:cubicBezTo>
                <a:cubicBezTo>
                  <a:pt x="65031" y="249787"/>
                  <a:pt x="58388" y="255494"/>
                  <a:pt x="53906" y="262217"/>
                </a:cubicBezTo>
                <a:cubicBezTo>
                  <a:pt x="43747" y="302857"/>
                  <a:pt x="50103" y="280353"/>
                  <a:pt x="33736" y="329453"/>
                </a:cubicBezTo>
                <a:lnTo>
                  <a:pt x="20289" y="369794"/>
                </a:lnTo>
                <a:cubicBezTo>
                  <a:pt x="10258" y="409913"/>
                  <a:pt x="15084" y="387573"/>
                  <a:pt x="6841" y="437029"/>
                </a:cubicBezTo>
                <a:cubicBezTo>
                  <a:pt x="1177" y="510664"/>
                  <a:pt x="-5198" y="532884"/>
                  <a:pt x="6841" y="605117"/>
                </a:cubicBezTo>
                <a:cubicBezTo>
                  <a:pt x="9171" y="619099"/>
                  <a:pt x="15807" y="632011"/>
                  <a:pt x="20289" y="645458"/>
                </a:cubicBezTo>
                <a:cubicBezTo>
                  <a:pt x="27028" y="665675"/>
                  <a:pt x="25976" y="668420"/>
                  <a:pt x="40459" y="685800"/>
                </a:cubicBezTo>
                <a:cubicBezTo>
                  <a:pt x="56635" y="705211"/>
                  <a:pt x="60969" y="706196"/>
                  <a:pt x="80800" y="719417"/>
                </a:cubicBezTo>
                <a:cubicBezTo>
                  <a:pt x="85282" y="726141"/>
                  <a:pt x="88533" y="733874"/>
                  <a:pt x="94247" y="739588"/>
                </a:cubicBezTo>
                <a:cubicBezTo>
                  <a:pt x="110228" y="755569"/>
                  <a:pt x="134788" y="759825"/>
                  <a:pt x="154759" y="766482"/>
                </a:cubicBezTo>
                <a:lnTo>
                  <a:pt x="174930" y="773205"/>
                </a:lnTo>
                <a:lnTo>
                  <a:pt x="195100" y="779929"/>
                </a:lnTo>
                <a:cubicBezTo>
                  <a:pt x="208547" y="775447"/>
                  <a:pt x="225418" y="776504"/>
                  <a:pt x="235441" y="766482"/>
                </a:cubicBezTo>
                <a:cubicBezTo>
                  <a:pt x="254603" y="747321"/>
                  <a:pt x="243614" y="756551"/>
                  <a:pt x="269059" y="739588"/>
                </a:cubicBezTo>
                <a:cubicBezTo>
                  <a:pt x="280894" y="704085"/>
                  <a:pt x="271851" y="725315"/>
                  <a:pt x="302677" y="679076"/>
                </a:cubicBezTo>
                <a:lnTo>
                  <a:pt x="316124" y="658905"/>
                </a:lnTo>
                <a:lnTo>
                  <a:pt x="329571" y="638735"/>
                </a:lnTo>
                <a:lnTo>
                  <a:pt x="349741" y="578223"/>
                </a:lnTo>
                <a:lnTo>
                  <a:pt x="356465" y="558053"/>
                </a:lnTo>
                <a:cubicBezTo>
                  <a:pt x="354224" y="522194"/>
                  <a:pt x="353316" y="486227"/>
                  <a:pt x="349741" y="450476"/>
                </a:cubicBezTo>
                <a:cubicBezTo>
                  <a:pt x="348822" y="441281"/>
                  <a:pt x="345673" y="432433"/>
                  <a:pt x="343018" y="423582"/>
                </a:cubicBezTo>
                <a:cubicBezTo>
                  <a:pt x="343008" y="423549"/>
                  <a:pt x="326214" y="373172"/>
                  <a:pt x="322847" y="363070"/>
                </a:cubicBezTo>
                <a:lnTo>
                  <a:pt x="309400" y="322729"/>
                </a:lnTo>
                <a:cubicBezTo>
                  <a:pt x="307159" y="316005"/>
                  <a:pt x="304396" y="309434"/>
                  <a:pt x="302677" y="302558"/>
                </a:cubicBezTo>
                <a:cubicBezTo>
                  <a:pt x="292514" y="261911"/>
                  <a:pt x="298876" y="284434"/>
                  <a:pt x="282506" y="235323"/>
                </a:cubicBezTo>
                <a:lnTo>
                  <a:pt x="262336" y="174811"/>
                </a:lnTo>
                <a:lnTo>
                  <a:pt x="255612" y="154641"/>
                </a:lnTo>
                <a:cubicBezTo>
                  <a:pt x="253371" y="147917"/>
                  <a:pt x="252821" y="140367"/>
                  <a:pt x="248889" y="134470"/>
                </a:cubicBezTo>
                <a:lnTo>
                  <a:pt x="235441" y="114300"/>
                </a:lnTo>
                <a:lnTo>
                  <a:pt x="221994" y="73958"/>
                </a:lnTo>
                <a:cubicBezTo>
                  <a:pt x="219753" y="67235"/>
                  <a:pt x="219202" y="59685"/>
                  <a:pt x="215271" y="53788"/>
                </a:cubicBezTo>
                <a:cubicBezTo>
                  <a:pt x="210789" y="47064"/>
                  <a:pt x="205438" y="40845"/>
                  <a:pt x="201824" y="33617"/>
                </a:cubicBezTo>
                <a:cubicBezTo>
                  <a:pt x="186372" y="2713"/>
                  <a:pt x="172689" y="0"/>
                  <a:pt x="161483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/>
          <p:cNvSpPr/>
          <p:nvPr/>
        </p:nvSpPr>
        <p:spPr>
          <a:xfrm>
            <a:off x="2111028" y="1512745"/>
            <a:ext cx="356465" cy="779929"/>
          </a:xfrm>
          <a:custGeom>
            <a:avLst/>
            <a:gdLst>
              <a:gd name="connsiteX0" fmla="*/ 161483 w 356465"/>
              <a:gd name="connsiteY0" fmla="*/ 0 h 779929"/>
              <a:gd name="connsiteX1" fmla="*/ 134589 w 356465"/>
              <a:gd name="connsiteY1" fmla="*/ 33617 h 779929"/>
              <a:gd name="connsiteX2" fmla="*/ 121141 w 356465"/>
              <a:gd name="connsiteY2" fmla="*/ 47064 h 779929"/>
              <a:gd name="connsiteX3" fmla="*/ 107694 w 356465"/>
              <a:gd name="connsiteY3" fmla="*/ 87405 h 779929"/>
              <a:gd name="connsiteX4" fmla="*/ 87524 w 356465"/>
              <a:gd name="connsiteY4" fmla="*/ 147917 h 779929"/>
              <a:gd name="connsiteX5" fmla="*/ 80800 w 356465"/>
              <a:gd name="connsiteY5" fmla="*/ 168088 h 779929"/>
              <a:gd name="connsiteX6" fmla="*/ 74077 w 356465"/>
              <a:gd name="connsiteY6" fmla="*/ 194982 h 779929"/>
              <a:gd name="connsiteX7" fmla="*/ 67353 w 356465"/>
              <a:gd name="connsiteY7" fmla="*/ 242047 h 779929"/>
              <a:gd name="connsiteX8" fmla="*/ 53906 w 356465"/>
              <a:gd name="connsiteY8" fmla="*/ 262217 h 779929"/>
              <a:gd name="connsiteX9" fmla="*/ 33736 w 356465"/>
              <a:gd name="connsiteY9" fmla="*/ 329453 h 779929"/>
              <a:gd name="connsiteX10" fmla="*/ 20289 w 356465"/>
              <a:gd name="connsiteY10" fmla="*/ 369794 h 779929"/>
              <a:gd name="connsiteX11" fmla="*/ 6841 w 356465"/>
              <a:gd name="connsiteY11" fmla="*/ 437029 h 779929"/>
              <a:gd name="connsiteX12" fmla="*/ 6841 w 356465"/>
              <a:gd name="connsiteY12" fmla="*/ 605117 h 779929"/>
              <a:gd name="connsiteX13" fmla="*/ 20289 w 356465"/>
              <a:gd name="connsiteY13" fmla="*/ 645458 h 779929"/>
              <a:gd name="connsiteX14" fmla="*/ 40459 w 356465"/>
              <a:gd name="connsiteY14" fmla="*/ 685800 h 779929"/>
              <a:gd name="connsiteX15" fmla="*/ 80800 w 356465"/>
              <a:gd name="connsiteY15" fmla="*/ 719417 h 779929"/>
              <a:gd name="connsiteX16" fmla="*/ 94247 w 356465"/>
              <a:gd name="connsiteY16" fmla="*/ 739588 h 779929"/>
              <a:gd name="connsiteX17" fmla="*/ 154759 w 356465"/>
              <a:gd name="connsiteY17" fmla="*/ 766482 h 779929"/>
              <a:gd name="connsiteX18" fmla="*/ 174930 w 356465"/>
              <a:gd name="connsiteY18" fmla="*/ 773205 h 779929"/>
              <a:gd name="connsiteX19" fmla="*/ 195100 w 356465"/>
              <a:gd name="connsiteY19" fmla="*/ 779929 h 779929"/>
              <a:gd name="connsiteX20" fmla="*/ 235441 w 356465"/>
              <a:gd name="connsiteY20" fmla="*/ 766482 h 779929"/>
              <a:gd name="connsiteX21" fmla="*/ 269059 w 356465"/>
              <a:gd name="connsiteY21" fmla="*/ 739588 h 779929"/>
              <a:gd name="connsiteX22" fmla="*/ 302677 w 356465"/>
              <a:gd name="connsiteY22" fmla="*/ 679076 h 779929"/>
              <a:gd name="connsiteX23" fmla="*/ 316124 w 356465"/>
              <a:gd name="connsiteY23" fmla="*/ 658905 h 779929"/>
              <a:gd name="connsiteX24" fmla="*/ 329571 w 356465"/>
              <a:gd name="connsiteY24" fmla="*/ 638735 h 779929"/>
              <a:gd name="connsiteX25" fmla="*/ 349741 w 356465"/>
              <a:gd name="connsiteY25" fmla="*/ 578223 h 779929"/>
              <a:gd name="connsiteX26" fmla="*/ 356465 w 356465"/>
              <a:gd name="connsiteY26" fmla="*/ 558053 h 779929"/>
              <a:gd name="connsiteX27" fmla="*/ 349741 w 356465"/>
              <a:gd name="connsiteY27" fmla="*/ 450476 h 779929"/>
              <a:gd name="connsiteX28" fmla="*/ 343018 w 356465"/>
              <a:gd name="connsiteY28" fmla="*/ 423582 h 779929"/>
              <a:gd name="connsiteX29" fmla="*/ 322847 w 356465"/>
              <a:gd name="connsiteY29" fmla="*/ 363070 h 779929"/>
              <a:gd name="connsiteX30" fmla="*/ 309400 w 356465"/>
              <a:gd name="connsiteY30" fmla="*/ 322729 h 779929"/>
              <a:gd name="connsiteX31" fmla="*/ 302677 w 356465"/>
              <a:gd name="connsiteY31" fmla="*/ 302558 h 779929"/>
              <a:gd name="connsiteX32" fmla="*/ 282506 w 356465"/>
              <a:gd name="connsiteY32" fmla="*/ 235323 h 779929"/>
              <a:gd name="connsiteX33" fmla="*/ 262336 w 356465"/>
              <a:gd name="connsiteY33" fmla="*/ 174811 h 779929"/>
              <a:gd name="connsiteX34" fmla="*/ 255612 w 356465"/>
              <a:gd name="connsiteY34" fmla="*/ 154641 h 779929"/>
              <a:gd name="connsiteX35" fmla="*/ 248889 w 356465"/>
              <a:gd name="connsiteY35" fmla="*/ 134470 h 779929"/>
              <a:gd name="connsiteX36" fmla="*/ 235441 w 356465"/>
              <a:gd name="connsiteY36" fmla="*/ 114300 h 779929"/>
              <a:gd name="connsiteX37" fmla="*/ 221994 w 356465"/>
              <a:gd name="connsiteY37" fmla="*/ 73958 h 779929"/>
              <a:gd name="connsiteX38" fmla="*/ 215271 w 356465"/>
              <a:gd name="connsiteY38" fmla="*/ 53788 h 779929"/>
              <a:gd name="connsiteX39" fmla="*/ 201824 w 356465"/>
              <a:gd name="connsiteY39" fmla="*/ 33617 h 779929"/>
              <a:gd name="connsiteX40" fmla="*/ 161483 w 356465"/>
              <a:gd name="connsiteY40" fmla="*/ 0 h 77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6465" h="779929">
                <a:moveTo>
                  <a:pt x="161483" y="0"/>
                </a:moveTo>
                <a:cubicBezTo>
                  <a:pt x="150277" y="0"/>
                  <a:pt x="143928" y="22722"/>
                  <a:pt x="134589" y="33617"/>
                </a:cubicBezTo>
                <a:cubicBezTo>
                  <a:pt x="130463" y="38430"/>
                  <a:pt x="123976" y="41394"/>
                  <a:pt x="121141" y="47064"/>
                </a:cubicBezTo>
                <a:cubicBezTo>
                  <a:pt x="114802" y="59742"/>
                  <a:pt x="112176" y="73958"/>
                  <a:pt x="107694" y="87405"/>
                </a:cubicBezTo>
                <a:lnTo>
                  <a:pt x="87524" y="147917"/>
                </a:lnTo>
                <a:cubicBezTo>
                  <a:pt x="85283" y="154641"/>
                  <a:pt x="82519" y="161212"/>
                  <a:pt x="80800" y="168088"/>
                </a:cubicBezTo>
                <a:cubicBezTo>
                  <a:pt x="78559" y="177053"/>
                  <a:pt x="75730" y="185891"/>
                  <a:pt x="74077" y="194982"/>
                </a:cubicBezTo>
                <a:cubicBezTo>
                  <a:pt x="71242" y="210574"/>
                  <a:pt x="71907" y="226868"/>
                  <a:pt x="67353" y="242047"/>
                </a:cubicBezTo>
                <a:cubicBezTo>
                  <a:pt x="65031" y="249787"/>
                  <a:pt x="58388" y="255494"/>
                  <a:pt x="53906" y="262217"/>
                </a:cubicBezTo>
                <a:cubicBezTo>
                  <a:pt x="43747" y="302857"/>
                  <a:pt x="50103" y="280353"/>
                  <a:pt x="33736" y="329453"/>
                </a:cubicBezTo>
                <a:lnTo>
                  <a:pt x="20289" y="369794"/>
                </a:lnTo>
                <a:cubicBezTo>
                  <a:pt x="10258" y="409913"/>
                  <a:pt x="15084" y="387573"/>
                  <a:pt x="6841" y="437029"/>
                </a:cubicBezTo>
                <a:cubicBezTo>
                  <a:pt x="1177" y="510664"/>
                  <a:pt x="-5198" y="532884"/>
                  <a:pt x="6841" y="605117"/>
                </a:cubicBezTo>
                <a:cubicBezTo>
                  <a:pt x="9171" y="619099"/>
                  <a:pt x="15807" y="632011"/>
                  <a:pt x="20289" y="645458"/>
                </a:cubicBezTo>
                <a:cubicBezTo>
                  <a:pt x="27028" y="665675"/>
                  <a:pt x="25976" y="668420"/>
                  <a:pt x="40459" y="685800"/>
                </a:cubicBezTo>
                <a:cubicBezTo>
                  <a:pt x="56635" y="705211"/>
                  <a:pt x="60969" y="706196"/>
                  <a:pt x="80800" y="719417"/>
                </a:cubicBezTo>
                <a:cubicBezTo>
                  <a:pt x="85282" y="726141"/>
                  <a:pt x="88533" y="733874"/>
                  <a:pt x="94247" y="739588"/>
                </a:cubicBezTo>
                <a:cubicBezTo>
                  <a:pt x="110228" y="755569"/>
                  <a:pt x="134788" y="759825"/>
                  <a:pt x="154759" y="766482"/>
                </a:cubicBezTo>
                <a:lnTo>
                  <a:pt x="174930" y="773205"/>
                </a:lnTo>
                <a:lnTo>
                  <a:pt x="195100" y="779929"/>
                </a:lnTo>
                <a:cubicBezTo>
                  <a:pt x="208547" y="775447"/>
                  <a:pt x="225418" y="776504"/>
                  <a:pt x="235441" y="766482"/>
                </a:cubicBezTo>
                <a:cubicBezTo>
                  <a:pt x="254603" y="747321"/>
                  <a:pt x="243614" y="756551"/>
                  <a:pt x="269059" y="739588"/>
                </a:cubicBezTo>
                <a:cubicBezTo>
                  <a:pt x="280894" y="704085"/>
                  <a:pt x="271851" y="725315"/>
                  <a:pt x="302677" y="679076"/>
                </a:cubicBezTo>
                <a:lnTo>
                  <a:pt x="316124" y="658905"/>
                </a:lnTo>
                <a:lnTo>
                  <a:pt x="329571" y="638735"/>
                </a:lnTo>
                <a:lnTo>
                  <a:pt x="349741" y="578223"/>
                </a:lnTo>
                <a:lnTo>
                  <a:pt x="356465" y="558053"/>
                </a:lnTo>
                <a:cubicBezTo>
                  <a:pt x="354224" y="522194"/>
                  <a:pt x="353316" y="486227"/>
                  <a:pt x="349741" y="450476"/>
                </a:cubicBezTo>
                <a:cubicBezTo>
                  <a:pt x="348822" y="441281"/>
                  <a:pt x="345673" y="432433"/>
                  <a:pt x="343018" y="423582"/>
                </a:cubicBezTo>
                <a:cubicBezTo>
                  <a:pt x="343008" y="423549"/>
                  <a:pt x="326214" y="373172"/>
                  <a:pt x="322847" y="363070"/>
                </a:cubicBezTo>
                <a:lnTo>
                  <a:pt x="309400" y="322729"/>
                </a:lnTo>
                <a:cubicBezTo>
                  <a:pt x="307159" y="316005"/>
                  <a:pt x="304396" y="309434"/>
                  <a:pt x="302677" y="302558"/>
                </a:cubicBezTo>
                <a:cubicBezTo>
                  <a:pt x="292514" y="261911"/>
                  <a:pt x="298876" y="284434"/>
                  <a:pt x="282506" y="235323"/>
                </a:cubicBezTo>
                <a:lnTo>
                  <a:pt x="262336" y="174811"/>
                </a:lnTo>
                <a:lnTo>
                  <a:pt x="255612" y="154641"/>
                </a:lnTo>
                <a:cubicBezTo>
                  <a:pt x="253371" y="147917"/>
                  <a:pt x="252821" y="140367"/>
                  <a:pt x="248889" y="134470"/>
                </a:cubicBezTo>
                <a:lnTo>
                  <a:pt x="235441" y="114300"/>
                </a:lnTo>
                <a:lnTo>
                  <a:pt x="221994" y="73958"/>
                </a:lnTo>
                <a:cubicBezTo>
                  <a:pt x="219753" y="67235"/>
                  <a:pt x="219202" y="59685"/>
                  <a:pt x="215271" y="53788"/>
                </a:cubicBezTo>
                <a:cubicBezTo>
                  <a:pt x="210789" y="47064"/>
                  <a:pt x="205438" y="40845"/>
                  <a:pt x="201824" y="33617"/>
                </a:cubicBezTo>
                <a:cubicBezTo>
                  <a:pt x="186372" y="2713"/>
                  <a:pt x="172689" y="0"/>
                  <a:pt x="161483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 rot="257775">
            <a:off x="3028929" y="1589957"/>
            <a:ext cx="2354902" cy="287660"/>
          </a:xfrm>
          <a:custGeom>
            <a:avLst/>
            <a:gdLst>
              <a:gd name="connsiteX0" fmla="*/ 13190 w 792362"/>
              <a:gd name="connsiteY0" fmla="*/ 118 h 283454"/>
              <a:gd name="connsiteX1" fmla="*/ 45387 w 792362"/>
              <a:gd name="connsiteY1" fmla="*/ 12997 h 283454"/>
              <a:gd name="connsiteX2" fmla="*/ 64705 w 792362"/>
              <a:gd name="connsiteY2" fmla="*/ 25876 h 283454"/>
              <a:gd name="connsiteX3" fmla="*/ 103342 w 792362"/>
              <a:gd name="connsiteY3" fmla="*/ 38755 h 283454"/>
              <a:gd name="connsiteX4" fmla="*/ 122660 w 792362"/>
              <a:gd name="connsiteY4" fmla="*/ 45194 h 283454"/>
              <a:gd name="connsiteX5" fmla="*/ 199934 w 792362"/>
              <a:gd name="connsiteY5" fmla="*/ 58073 h 283454"/>
              <a:gd name="connsiteX6" fmla="*/ 721528 w 792362"/>
              <a:gd name="connsiteY6" fmla="*/ 64513 h 283454"/>
              <a:gd name="connsiteX7" fmla="*/ 760165 w 792362"/>
              <a:gd name="connsiteY7" fmla="*/ 83831 h 283454"/>
              <a:gd name="connsiteX8" fmla="*/ 792362 w 792362"/>
              <a:gd name="connsiteY8" fmla="*/ 141786 h 283454"/>
              <a:gd name="connsiteX9" fmla="*/ 785922 w 792362"/>
              <a:gd name="connsiteY9" fmla="*/ 199741 h 283454"/>
              <a:gd name="connsiteX10" fmla="*/ 773043 w 792362"/>
              <a:gd name="connsiteY10" fmla="*/ 219059 h 283454"/>
              <a:gd name="connsiteX11" fmla="*/ 715089 w 792362"/>
              <a:gd name="connsiteY11" fmla="*/ 251256 h 283454"/>
              <a:gd name="connsiteX12" fmla="*/ 695770 w 792362"/>
              <a:gd name="connsiteY12" fmla="*/ 264135 h 283454"/>
              <a:gd name="connsiteX13" fmla="*/ 624936 w 792362"/>
              <a:gd name="connsiteY13" fmla="*/ 283454 h 283454"/>
              <a:gd name="connsiteX14" fmla="*/ 470390 w 792362"/>
              <a:gd name="connsiteY14" fmla="*/ 277014 h 283454"/>
              <a:gd name="connsiteX15" fmla="*/ 412435 w 792362"/>
              <a:gd name="connsiteY15" fmla="*/ 251256 h 283454"/>
              <a:gd name="connsiteX16" fmla="*/ 348041 w 792362"/>
              <a:gd name="connsiteY16" fmla="*/ 231938 h 283454"/>
              <a:gd name="connsiteX17" fmla="*/ 309404 w 792362"/>
              <a:gd name="connsiteY17" fmla="*/ 212620 h 283454"/>
              <a:gd name="connsiteX18" fmla="*/ 270767 w 792362"/>
              <a:gd name="connsiteY18" fmla="*/ 193301 h 283454"/>
              <a:gd name="connsiteX19" fmla="*/ 245010 w 792362"/>
              <a:gd name="connsiteY19" fmla="*/ 173983 h 283454"/>
              <a:gd name="connsiteX20" fmla="*/ 206373 w 792362"/>
              <a:gd name="connsiteY20" fmla="*/ 161104 h 283454"/>
              <a:gd name="connsiteX21" fmla="*/ 167736 w 792362"/>
              <a:gd name="connsiteY21" fmla="*/ 135346 h 283454"/>
              <a:gd name="connsiteX22" fmla="*/ 148418 w 792362"/>
              <a:gd name="connsiteY22" fmla="*/ 122468 h 283454"/>
              <a:gd name="connsiteX23" fmla="*/ 129100 w 792362"/>
              <a:gd name="connsiteY23" fmla="*/ 109589 h 283454"/>
              <a:gd name="connsiteX24" fmla="*/ 96903 w 792362"/>
              <a:gd name="connsiteY24" fmla="*/ 83831 h 283454"/>
              <a:gd name="connsiteX25" fmla="*/ 77584 w 792362"/>
              <a:gd name="connsiteY25" fmla="*/ 64513 h 283454"/>
              <a:gd name="connsiteX26" fmla="*/ 38948 w 792362"/>
              <a:gd name="connsiteY26" fmla="*/ 38755 h 283454"/>
              <a:gd name="connsiteX27" fmla="*/ 311 w 792362"/>
              <a:gd name="connsiteY27" fmla="*/ 6558 h 283454"/>
              <a:gd name="connsiteX28" fmla="*/ 13190 w 792362"/>
              <a:gd name="connsiteY28" fmla="*/ 118 h 2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2362" h="283454">
                <a:moveTo>
                  <a:pt x="13190" y="118"/>
                </a:moveTo>
                <a:cubicBezTo>
                  <a:pt x="20703" y="1191"/>
                  <a:pt x="35048" y="7828"/>
                  <a:pt x="45387" y="12997"/>
                </a:cubicBezTo>
                <a:cubicBezTo>
                  <a:pt x="52309" y="16458"/>
                  <a:pt x="57633" y="22733"/>
                  <a:pt x="64705" y="25876"/>
                </a:cubicBezTo>
                <a:cubicBezTo>
                  <a:pt x="77111" y="31390"/>
                  <a:pt x="90463" y="34462"/>
                  <a:pt x="103342" y="38755"/>
                </a:cubicBezTo>
                <a:cubicBezTo>
                  <a:pt x="109781" y="40901"/>
                  <a:pt x="116075" y="43548"/>
                  <a:pt x="122660" y="45194"/>
                </a:cubicBezTo>
                <a:cubicBezTo>
                  <a:pt x="151314" y="52358"/>
                  <a:pt x="166802" y="57328"/>
                  <a:pt x="199934" y="58073"/>
                </a:cubicBezTo>
                <a:cubicBezTo>
                  <a:pt x="373768" y="61979"/>
                  <a:pt x="547663" y="62366"/>
                  <a:pt x="721528" y="64513"/>
                </a:cubicBezTo>
                <a:cubicBezTo>
                  <a:pt x="735308" y="69106"/>
                  <a:pt x="749885" y="72082"/>
                  <a:pt x="760165" y="83831"/>
                </a:cubicBezTo>
                <a:cubicBezTo>
                  <a:pt x="784008" y="111080"/>
                  <a:pt x="783517" y="115254"/>
                  <a:pt x="792362" y="141786"/>
                </a:cubicBezTo>
                <a:cubicBezTo>
                  <a:pt x="790215" y="161104"/>
                  <a:pt x="790636" y="180884"/>
                  <a:pt x="785922" y="199741"/>
                </a:cubicBezTo>
                <a:cubicBezTo>
                  <a:pt x="784045" y="207249"/>
                  <a:pt x="778867" y="213963"/>
                  <a:pt x="773043" y="219059"/>
                </a:cubicBezTo>
                <a:cubicBezTo>
                  <a:pt x="745790" y="242906"/>
                  <a:pt x="741623" y="242412"/>
                  <a:pt x="715089" y="251256"/>
                </a:cubicBezTo>
                <a:cubicBezTo>
                  <a:pt x="708649" y="255549"/>
                  <a:pt x="702842" y="260992"/>
                  <a:pt x="695770" y="264135"/>
                </a:cubicBezTo>
                <a:cubicBezTo>
                  <a:pt x="669032" y="276019"/>
                  <a:pt x="652481" y="277945"/>
                  <a:pt x="624936" y="283454"/>
                </a:cubicBezTo>
                <a:cubicBezTo>
                  <a:pt x="573421" y="281307"/>
                  <a:pt x="521694" y="282145"/>
                  <a:pt x="470390" y="277014"/>
                </a:cubicBezTo>
                <a:cubicBezTo>
                  <a:pt x="420910" y="272066"/>
                  <a:pt x="445044" y="265749"/>
                  <a:pt x="412435" y="251256"/>
                </a:cubicBezTo>
                <a:cubicBezTo>
                  <a:pt x="392277" y="242297"/>
                  <a:pt x="369449" y="237290"/>
                  <a:pt x="348041" y="231938"/>
                </a:cubicBezTo>
                <a:cubicBezTo>
                  <a:pt x="292669" y="195024"/>
                  <a:pt x="362730" y="239283"/>
                  <a:pt x="309404" y="212620"/>
                </a:cubicBezTo>
                <a:cubicBezTo>
                  <a:pt x="259467" y="187651"/>
                  <a:pt x="319330" y="209490"/>
                  <a:pt x="270767" y="193301"/>
                </a:cubicBezTo>
                <a:cubicBezTo>
                  <a:pt x="262181" y="186862"/>
                  <a:pt x="254609" y="178783"/>
                  <a:pt x="245010" y="173983"/>
                </a:cubicBezTo>
                <a:cubicBezTo>
                  <a:pt x="232868" y="167912"/>
                  <a:pt x="217669" y="168634"/>
                  <a:pt x="206373" y="161104"/>
                </a:cubicBezTo>
                <a:lnTo>
                  <a:pt x="167736" y="135346"/>
                </a:lnTo>
                <a:lnTo>
                  <a:pt x="148418" y="122468"/>
                </a:lnTo>
                <a:lnTo>
                  <a:pt x="129100" y="109589"/>
                </a:lnTo>
                <a:cubicBezTo>
                  <a:pt x="100298" y="66384"/>
                  <a:pt x="134226" y="108712"/>
                  <a:pt x="96903" y="83831"/>
                </a:cubicBezTo>
                <a:cubicBezTo>
                  <a:pt x="89326" y="78780"/>
                  <a:pt x="84773" y="70104"/>
                  <a:pt x="77584" y="64513"/>
                </a:cubicBezTo>
                <a:cubicBezTo>
                  <a:pt x="65366" y="55010"/>
                  <a:pt x="49893" y="49700"/>
                  <a:pt x="38948" y="38755"/>
                </a:cubicBezTo>
                <a:cubicBezTo>
                  <a:pt x="24707" y="24515"/>
                  <a:pt x="18240" y="15523"/>
                  <a:pt x="311" y="6558"/>
                </a:cubicBezTo>
                <a:cubicBezTo>
                  <a:pt x="-1609" y="5598"/>
                  <a:pt x="5677" y="-955"/>
                  <a:pt x="13190" y="118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 rot="293924">
            <a:off x="2241334" y="1608742"/>
            <a:ext cx="2407617" cy="227331"/>
          </a:xfrm>
          <a:custGeom>
            <a:avLst/>
            <a:gdLst>
              <a:gd name="connsiteX0" fmla="*/ 13190 w 792362"/>
              <a:gd name="connsiteY0" fmla="*/ 118 h 283454"/>
              <a:gd name="connsiteX1" fmla="*/ 45387 w 792362"/>
              <a:gd name="connsiteY1" fmla="*/ 12997 h 283454"/>
              <a:gd name="connsiteX2" fmla="*/ 64705 w 792362"/>
              <a:gd name="connsiteY2" fmla="*/ 25876 h 283454"/>
              <a:gd name="connsiteX3" fmla="*/ 103342 w 792362"/>
              <a:gd name="connsiteY3" fmla="*/ 38755 h 283454"/>
              <a:gd name="connsiteX4" fmla="*/ 122660 w 792362"/>
              <a:gd name="connsiteY4" fmla="*/ 45194 h 283454"/>
              <a:gd name="connsiteX5" fmla="*/ 199934 w 792362"/>
              <a:gd name="connsiteY5" fmla="*/ 58073 h 283454"/>
              <a:gd name="connsiteX6" fmla="*/ 721528 w 792362"/>
              <a:gd name="connsiteY6" fmla="*/ 64513 h 283454"/>
              <a:gd name="connsiteX7" fmla="*/ 760165 w 792362"/>
              <a:gd name="connsiteY7" fmla="*/ 83831 h 283454"/>
              <a:gd name="connsiteX8" fmla="*/ 792362 w 792362"/>
              <a:gd name="connsiteY8" fmla="*/ 141786 h 283454"/>
              <a:gd name="connsiteX9" fmla="*/ 785922 w 792362"/>
              <a:gd name="connsiteY9" fmla="*/ 199741 h 283454"/>
              <a:gd name="connsiteX10" fmla="*/ 773043 w 792362"/>
              <a:gd name="connsiteY10" fmla="*/ 219059 h 283454"/>
              <a:gd name="connsiteX11" fmla="*/ 715089 w 792362"/>
              <a:gd name="connsiteY11" fmla="*/ 251256 h 283454"/>
              <a:gd name="connsiteX12" fmla="*/ 695770 w 792362"/>
              <a:gd name="connsiteY12" fmla="*/ 264135 h 283454"/>
              <a:gd name="connsiteX13" fmla="*/ 624936 w 792362"/>
              <a:gd name="connsiteY13" fmla="*/ 283454 h 283454"/>
              <a:gd name="connsiteX14" fmla="*/ 470390 w 792362"/>
              <a:gd name="connsiteY14" fmla="*/ 277014 h 283454"/>
              <a:gd name="connsiteX15" fmla="*/ 412435 w 792362"/>
              <a:gd name="connsiteY15" fmla="*/ 251256 h 283454"/>
              <a:gd name="connsiteX16" fmla="*/ 348041 w 792362"/>
              <a:gd name="connsiteY16" fmla="*/ 231938 h 283454"/>
              <a:gd name="connsiteX17" fmla="*/ 309404 w 792362"/>
              <a:gd name="connsiteY17" fmla="*/ 212620 h 283454"/>
              <a:gd name="connsiteX18" fmla="*/ 270767 w 792362"/>
              <a:gd name="connsiteY18" fmla="*/ 193301 h 283454"/>
              <a:gd name="connsiteX19" fmla="*/ 245010 w 792362"/>
              <a:gd name="connsiteY19" fmla="*/ 173983 h 283454"/>
              <a:gd name="connsiteX20" fmla="*/ 206373 w 792362"/>
              <a:gd name="connsiteY20" fmla="*/ 161104 h 283454"/>
              <a:gd name="connsiteX21" fmla="*/ 167736 w 792362"/>
              <a:gd name="connsiteY21" fmla="*/ 135346 h 283454"/>
              <a:gd name="connsiteX22" fmla="*/ 148418 w 792362"/>
              <a:gd name="connsiteY22" fmla="*/ 122468 h 283454"/>
              <a:gd name="connsiteX23" fmla="*/ 129100 w 792362"/>
              <a:gd name="connsiteY23" fmla="*/ 109589 h 283454"/>
              <a:gd name="connsiteX24" fmla="*/ 96903 w 792362"/>
              <a:gd name="connsiteY24" fmla="*/ 83831 h 283454"/>
              <a:gd name="connsiteX25" fmla="*/ 77584 w 792362"/>
              <a:gd name="connsiteY25" fmla="*/ 64513 h 283454"/>
              <a:gd name="connsiteX26" fmla="*/ 38948 w 792362"/>
              <a:gd name="connsiteY26" fmla="*/ 38755 h 283454"/>
              <a:gd name="connsiteX27" fmla="*/ 311 w 792362"/>
              <a:gd name="connsiteY27" fmla="*/ 6558 h 283454"/>
              <a:gd name="connsiteX28" fmla="*/ 13190 w 792362"/>
              <a:gd name="connsiteY28" fmla="*/ 118 h 2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2362" h="283454">
                <a:moveTo>
                  <a:pt x="13190" y="118"/>
                </a:moveTo>
                <a:cubicBezTo>
                  <a:pt x="20703" y="1191"/>
                  <a:pt x="35048" y="7828"/>
                  <a:pt x="45387" y="12997"/>
                </a:cubicBezTo>
                <a:cubicBezTo>
                  <a:pt x="52309" y="16458"/>
                  <a:pt x="57633" y="22733"/>
                  <a:pt x="64705" y="25876"/>
                </a:cubicBezTo>
                <a:cubicBezTo>
                  <a:pt x="77111" y="31390"/>
                  <a:pt x="90463" y="34462"/>
                  <a:pt x="103342" y="38755"/>
                </a:cubicBezTo>
                <a:cubicBezTo>
                  <a:pt x="109781" y="40901"/>
                  <a:pt x="116075" y="43548"/>
                  <a:pt x="122660" y="45194"/>
                </a:cubicBezTo>
                <a:cubicBezTo>
                  <a:pt x="151314" y="52358"/>
                  <a:pt x="166802" y="57328"/>
                  <a:pt x="199934" y="58073"/>
                </a:cubicBezTo>
                <a:cubicBezTo>
                  <a:pt x="373768" y="61979"/>
                  <a:pt x="547663" y="62366"/>
                  <a:pt x="721528" y="64513"/>
                </a:cubicBezTo>
                <a:cubicBezTo>
                  <a:pt x="735308" y="69106"/>
                  <a:pt x="749885" y="72082"/>
                  <a:pt x="760165" y="83831"/>
                </a:cubicBezTo>
                <a:cubicBezTo>
                  <a:pt x="784008" y="111080"/>
                  <a:pt x="783517" y="115254"/>
                  <a:pt x="792362" y="141786"/>
                </a:cubicBezTo>
                <a:cubicBezTo>
                  <a:pt x="790215" y="161104"/>
                  <a:pt x="790636" y="180884"/>
                  <a:pt x="785922" y="199741"/>
                </a:cubicBezTo>
                <a:cubicBezTo>
                  <a:pt x="784045" y="207249"/>
                  <a:pt x="778867" y="213963"/>
                  <a:pt x="773043" y="219059"/>
                </a:cubicBezTo>
                <a:cubicBezTo>
                  <a:pt x="745790" y="242906"/>
                  <a:pt x="741623" y="242412"/>
                  <a:pt x="715089" y="251256"/>
                </a:cubicBezTo>
                <a:cubicBezTo>
                  <a:pt x="708649" y="255549"/>
                  <a:pt x="702842" y="260992"/>
                  <a:pt x="695770" y="264135"/>
                </a:cubicBezTo>
                <a:cubicBezTo>
                  <a:pt x="669032" y="276019"/>
                  <a:pt x="652481" y="277945"/>
                  <a:pt x="624936" y="283454"/>
                </a:cubicBezTo>
                <a:cubicBezTo>
                  <a:pt x="573421" y="281307"/>
                  <a:pt x="521694" y="282145"/>
                  <a:pt x="470390" y="277014"/>
                </a:cubicBezTo>
                <a:cubicBezTo>
                  <a:pt x="420910" y="272066"/>
                  <a:pt x="445044" y="265749"/>
                  <a:pt x="412435" y="251256"/>
                </a:cubicBezTo>
                <a:cubicBezTo>
                  <a:pt x="392277" y="242297"/>
                  <a:pt x="369449" y="237290"/>
                  <a:pt x="348041" y="231938"/>
                </a:cubicBezTo>
                <a:cubicBezTo>
                  <a:pt x="292669" y="195024"/>
                  <a:pt x="362730" y="239283"/>
                  <a:pt x="309404" y="212620"/>
                </a:cubicBezTo>
                <a:cubicBezTo>
                  <a:pt x="259467" y="187651"/>
                  <a:pt x="319330" y="209490"/>
                  <a:pt x="270767" y="193301"/>
                </a:cubicBezTo>
                <a:cubicBezTo>
                  <a:pt x="262181" y="186862"/>
                  <a:pt x="254609" y="178783"/>
                  <a:pt x="245010" y="173983"/>
                </a:cubicBezTo>
                <a:cubicBezTo>
                  <a:pt x="232868" y="167912"/>
                  <a:pt x="217669" y="168634"/>
                  <a:pt x="206373" y="161104"/>
                </a:cubicBezTo>
                <a:lnTo>
                  <a:pt x="167736" y="135346"/>
                </a:lnTo>
                <a:lnTo>
                  <a:pt x="148418" y="122468"/>
                </a:lnTo>
                <a:lnTo>
                  <a:pt x="129100" y="109589"/>
                </a:lnTo>
                <a:cubicBezTo>
                  <a:pt x="100298" y="66384"/>
                  <a:pt x="134226" y="108712"/>
                  <a:pt x="96903" y="83831"/>
                </a:cubicBezTo>
                <a:cubicBezTo>
                  <a:pt x="89326" y="78780"/>
                  <a:pt x="84773" y="70104"/>
                  <a:pt x="77584" y="64513"/>
                </a:cubicBezTo>
                <a:cubicBezTo>
                  <a:pt x="65366" y="55010"/>
                  <a:pt x="49893" y="49700"/>
                  <a:pt x="38948" y="38755"/>
                </a:cubicBezTo>
                <a:cubicBezTo>
                  <a:pt x="24707" y="24515"/>
                  <a:pt x="18240" y="15523"/>
                  <a:pt x="311" y="6558"/>
                </a:cubicBezTo>
                <a:cubicBezTo>
                  <a:pt x="-1609" y="5598"/>
                  <a:pt x="5677" y="-955"/>
                  <a:pt x="13190" y="118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0" y="2603560"/>
            <a:ext cx="3964280" cy="3921784"/>
          </a:xfrm>
          <a:prstGeom prst="rect">
            <a:avLst/>
          </a:prstGeom>
        </p:spPr>
      </p:pic>
      <p:cxnSp>
        <p:nvCxnSpPr>
          <p:cNvPr id="67" name="直線矢印コネクタ 66"/>
          <p:cNvCxnSpPr/>
          <p:nvPr/>
        </p:nvCxnSpPr>
        <p:spPr>
          <a:xfrm>
            <a:off x="3022249" y="1988840"/>
            <a:ext cx="22726" cy="7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右矢印 72"/>
          <p:cNvSpPr/>
          <p:nvPr/>
        </p:nvSpPr>
        <p:spPr>
          <a:xfrm>
            <a:off x="6156176" y="2102931"/>
            <a:ext cx="720080" cy="3899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96136" y="1691516"/>
            <a:ext cx="1380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ja-JP" altLang="en-US" b="1" dirty="0" smtClean="0"/>
              <a:t>成分風速</a:t>
            </a:r>
            <a:endParaRPr kumimoji="1" lang="ja-JP" altLang="en-US" b="1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18134" y="5059012"/>
            <a:ext cx="373612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6600"/>
                </a:solidFill>
              </a:rPr>
              <a:t>風速が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0m/s</a:t>
            </a:r>
            <a:r>
              <a:rPr lang="ja-JP" altLang="en-US" sz="2400" b="1" dirty="0" smtClean="0">
                <a:solidFill>
                  <a:srgbClr val="FF6600"/>
                </a:solidFill>
              </a:rPr>
              <a:t>に近くなるほど</a:t>
            </a:r>
            <a:endParaRPr lang="en-US" altLang="ja-JP" sz="2400" b="1" dirty="0" smtClean="0">
              <a:solidFill>
                <a:srgbClr val="FF6600"/>
              </a:solidFill>
            </a:endParaRPr>
          </a:p>
          <a:p>
            <a:r>
              <a:rPr lang="ja-JP" altLang="en-US" sz="2400" b="1" dirty="0" smtClean="0">
                <a:solidFill>
                  <a:srgbClr val="FF6600"/>
                </a:solidFill>
              </a:rPr>
              <a:t>気温低下量が大きい</a:t>
            </a:r>
            <a:endParaRPr kumimoji="1" lang="ja-JP" altLang="en-US" sz="2400" b="1" dirty="0">
              <a:solidFill>
                <a:srgbClr val="FF6600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911884" y="3338774"/>
            <a:ext cx="500708" cy="1612746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340" y="2603560"/>
            <a:ext cx="3944454" cy="4005419"/>
          </a:xfrm>
          <a:prstGeom prst="rect">
            <a:avLst/>
          </a:prstGeom>
        </p:spPr>
      </p:pic>
      <p:cxnSp>
        <p:nvCxnSpPr>
          <p:cNvPr id="81" name="直線矢印コネクタ 80"/>
          <p:cNvCxnSpPr/>
          <p:nvPr/>
        </p:nvCxnSpPr>
        <p:spPr>
          <a:xfrm>
            <a:off x="5392085" y="1988840"/>
            <a:ext cx="713162" cy="7481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/>
        </p:nvSpPr>
        <p:spPr>
          <a:xfrm>
            <a:off x="7434958" y="3517327"/>
            <a:ext cx="1097482" cy="991793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757581" y="5056208"/>
            <a:ext cx="432286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6600"/>
                </a:solidFill>
              </a:rPr>
              <a:t>風速が高くなるとノズルから</a:t>
            </a:r>
            <a:endParaRPr lang="en-US" altLang="ja-JP" sz="2400" b="1" dirty="0" smtClean="0">
              <a:solidFill>
                <a:srgbClr val="FF6600"/>
              </a:solidFill>
            </a:endParaRPr>
          </a:p>
          <a:p>
            <a:r>
              <a:rPr lang="ja-JP" altLang="en-US" sz="2400" b="1" dirty="0" smtClean="0">
                <a:solidFill>
                  <a:srgbClr val="FF6600"/>
                </a:solidFill>
              </a:rPr>
              <a:t>離れた</a:t>
            </a:r>
            <a:r>
              <a:rPr lang="ja-JP" altLang="en-US" sz="2400" b="1" dirty="0">
                <a:solidFill>
                  <a:srgbClr val="FF6600"/>
                </a:solidFill>
              </a:rPr>
              <a:t>風下</a:t>
            </a:r>
            <a:r>
              <a:rPr lang="ja-JP" altLang="en-US" sz="2400" b="1" dirty="0" smtClean="0">
                <a:solidFill>
                  <a:srgbClr val="FF6600"/>
                </a:solidFill>
              </a:rPr>
              <a:t>で気温低下が起こる</a:t>
            </a:r>
            <a:endParaRPr lang="en-US" altLang="ja-JP" sz="2400" b="1" dirty="0" smtClean="0">
              <a:solidFill>
                <a:srgbClr val="FF66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10340" y="5065848"/>
            <a:ext cx="373612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ミスト</a:t>
            </a:r>
            <a:r>
              <a:rPr lang="ja-JP" altLang="en-US" sz="2400" b="1" dirty="0">
                <a:solidFill>
                  <a:schemeClr val="accent3">
                    <a:lumMod val="75000"/>
                  </a:schemeClr>
                </a:solidFill>
              </a:rPr>
              <a:t>ノズル</a:t>
            </a:r>
            <a:r>
              <a:rPr lang="ja-JP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から離れると</a:t>
            </a:r>
            <a:endParaRPr lang="en-US" altLang="ja-JP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ja-JP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気温低下量が小さい</a:t>
            </a:r>
            <a:endParaRPr lang="en-US" altLang="ja-JP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820336" y="3284984"/>
            <a:ext cx="500708" cy="613123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744420" y="3426307"/>
            <a:ext cx="875042" cy="379061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1379" y="5056206"/>
            <a:ext cx="388608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風速が高くなると</a:t>
            </a:r>
            <a:r>
              <a:rPr lang="ja-JP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ノズル直下は気温低下量が小さい</a:t>
            </a:r>
            <a:endParaRPr kumimoji="1" lang="ja-JP" alt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39551" y="670190"/>
            <a:ext cx="817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（ノズル数</a:t>
            </a:r>
            <a:r>
              <a:rPr lang="en-US" altLang="ja-JP" sz="3200" b="1" dirty="0">
                <a:solidFill>
                  <a:schemeClr val="bg1"/>
                </a:solidFill>
              </a:rPr>
              <a:t>4</a:t>
            </a:r>
            <a:r>
              <a:rPr lang="ja-JP" altLang="en-US" sz="3200" b="1" dirty="0">
                <a:solidFill>
                  <a:schemeClr val="bg1"/>
                </a:solidFill>
              </a:rPr>
              <a:t>個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）　　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10</a:t>
            </a:r>
            <a:r>
              <a:rPr lang="ja-JP" altLang="en-US" sz="3200" b="1" dirty="0">
                <a:solidFill>
                  <a:schemeClr val="bg1"/>
                </a:solidFill>
              </a:rPr>
              <a:t>分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間の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10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秒平均データ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8" grpId="0" animBg="1"/>
      <p:bldP spid="62" grpId="0" animBg="1"/>
      <p:bldP spid="63" grpId="0" animBg="1"/>
      <p:bldP spid="75" grpId="0" animBg="1"/>
      <p:bldP spid="75" grpId="1" animBg="1"/>
      <p:bldP spid="76" grpId="0" animBg="1"/>
      <p:bldP spid="76" grpId="1" animBg="1"/>
      <p:bldP spid="98" grpId="0" animBg="1"/>
      <p:bldP spid="99" grpId="0" animBg="1"/>
      <p:bldP spid="51" grpId="0" animBg="1"/>
      <p:bldP spid="51" grpId="1" animBg="1"/>
      <p:bldP spid="52" grpId="0" animBg="1"/>
      <p:bldP spid="52" grpId="1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-13219" y="782124"/>
            <a:ext cx="9153438" cy="607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100" y="4494123"/>
            <a:ext cx="2177764" cy="22405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90" y="4485819"/>
            <a:ext cx="2181069" cy="22405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552717"/>
            <a:ext cx="5184576" cy="812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527" y="3421019"/>
            <a:ext cx="2257930" cy="22029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438" y="3417506"/>
            <a:ext cx="2251056" cy="220294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-1260648" y="1003794"/>
            <a:ext cx="11377264" cy="2353198"/>
            <a:chOff x="20095" y="990878"/>
            <a:chExt cx="9051767" cy="187220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95" y="990878"/>
              <a:ext cx="9051767" cy="1872208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9043" y="990878"/>
              <a:ext cx="1815601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256261" y="990878"/>
              <a:ext cx="1815601" cy="1843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13378" y="129239"/>
            <a:ext cx="888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</a:rPr>
              <a:t>各地点の気温低下量と風速の関係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（ノズル数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4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個）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2195736" y="4005064"/>
            <a:ext cx="792088" cy="72008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377580" y="4149080"/>
            <a:ext cx="0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569230" y="4181558"/>
            <a:ext cx="506826" cy="39957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588224" y="3942581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050135" y="3123607"/>
            <a:ext cx="790560" cy="81884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3924636" y="3129131"/>
            <a:ext cx="90588" cy="8364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 flipV="1">
            <a:off x="3349771" y="3088725"/>
            <a:ext cx="142109" cy="85372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右矢印 41"/>
          <p:cNvSpPr/>
          <p:nvPr/>
        </p:nvSpPr>
        <p:spPr>
          <a:xfrm>
            <a:off x="5570974" y="4070368"/>
            <a:ext cx="417817" cy="2227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55940" y="3803757"/>
            <a:ext cx="80816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/>
              <a:t>V</a:t>
            </a:r>
            <a:r>
              <a:rPr kumimoji="1" lang="ja-JP" altLang="en-US" sz="1000" b="1" dirty="0" smtClean="0"/>
              <a:t>成分風速</a:t>
            </a:r>
            <a:endParaRPr kumimoji="1" lang="ja-JP" altLang="en-US" sz="1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15616" y="5972951"/>
            <a:ext cx="69127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風速が高くなるとミストの到達領域が広くなる。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2929010" y="3658794"/>
            <a:ext cx="144016" cy="175038"/>
            <a:chOff x="2931764" y="3645024"/>
            <a:chExt cx="144016" cy="175038"/>
          </a:xfrm>
        </p:grpSpPr>
        <p:cxnSp>
          <p:nvCxnSpPr>
            <p:cNvPr id="44" name="直線コネクタ 43"/>
            <p:cNvCxnSpPr/>
            <p:nvPr/>
          </p:nvCxnSpPr>
          <p:spPr>
            <a:xfrm flipH="1">
              <a:off x="2931764" y="3676046"/>
              <a:ext cx="72008" cy="101835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H="1">
              <a:off x="2973945" y="3645024"/>
              <a:ext cx="29827" cy="175038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3003772" y="3645024"/>
              <a:ext cx="29827" cy="175038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3003772" y="3645024"/>
              <a:ext cx="72008" cy="132857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/>
          <p:cNvGrpSpPr/>
          <p:nvPr/>
        </p:nvGrpSpPr>
        <p:grpSpPr>
          <a:xfrm>
            <a:off x="3433642" y="3658916"/>
            <a:ext cx="144016" cy="175038"/>
            <a:chOff x="2931764" y="3645024"/>
            <a:chExt cx="144016" cy="175038"/>
          </a:xfrm>
        </p:grpSpPr>
        <p:cxnSp>
          <p:nvCxnSpPr>
            <p:cNvPr id="54" name="直線コネクタ 53"/>
            <p:cNvCxnSpPr/>
            <p:nvPr/>
          </p:nvCxnSpPr>
          <p:spPr>
            <a:xfrm flipH="1">
              <a:off x="2931764" y="3676046"/>
              <a:ext cx="72008" cy="101835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2973945" y="3645024"/>
              <a:ext cx="29827" cy="175038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3003772" y="3645024"/>
              <a:ext cx="29827" cy="175038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3003772" y="3645024"/>
              <a:ext cx="72008" cy="132857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円/楕円 58"/>
          <p:cNvSpPr/>
          <p:nvPr/>
        </p:nvSpPr>
        <p:spPr>
          <a:xfrm>
            <a:off x="3876711" y="3785018"/>
            <a:ext cx="315126" cy="315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883047" y="3779855"/>
            <a:ext cx="315126" cy="315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6411611" y="3785018"/>
            <a:ext cx="315126" cy="315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8351332" y="3928163"/>
            <a:ext cx="651018" cy="364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7017568" y="1653182"/>
            <a:ext cx="720080" cy="389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4716016" y="1576981"/>
            <a:ext cx="716596" cy="389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371132" y="3951845"/>
            <a:ext cx="315126" cy="315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940151" y="5013176"/>
            <a:ext cx="551561" cy="364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8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00834"/>
            <a:ext cx="1578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rgbClr val="FFFF00"/>
                </a:solidFill>
              </a:rPr>
              <a:t>まと</a:t>
            </a:r>
            <a:r>
              <a:rPr lang="ja-JP" altLang="en-US" sz="4000" b="1" dirty="0">
                <a:solidFill>
                  <a:srgbClr val="FFFF00"/>
                </a:solidFill>
              </a:rPr>
              <a:t>め</a:t>
            </a:r>
            <a:endParaRPr kumimoji="1" lang="ja-JP" alt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3407" y="1088152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>
                <a:solidFill>
                  <a:schemeClr val="bg1"/>
                </a:solidFill>
              </a:rPr>
              <a:t>相対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湿度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70 </a:t>
            </a:r>
            <a:r>
              <a:rPr lang="en-US" altLang="ja-JP" sz="3200" dirty="0" smtClean="0">
                <a:solidFill>
                  <a:schemeClr val="bg1"/>
                </a:solidFill>
              </a:rPr>
              <a:t>%</a:t>
            </a:r>
            <a:r>
              <a:rPr lang="ja-JP" altLang="en-US" sz="3200" dirty="0" smtClean="0">
                <a:solidFill>
                  <a:schemeClr val="bg1"/>
                </a:solidFill>
              </a:rPr>
              <a:t>以上の</a:t>
            </a:r>
            <a:r>
              <a:rPr lang="ja-JP" altLang="en-US" sz="3200" dirty="0">
                <a:solidFill>
                  <a:schemeClr val="bg1"/>
                </a:solidFill>
              </a:rPr>
              <a:t>湿潤</a:t>
            </a:r>
            <a:r>
              <a:rPr lang="ja-JP" altLang="en-US" sz="3200" dirty="0" smtClean="0">
                <a:solidFill>
                  <a:schemeClr val="bg1"/>
                </a:solidFill>
              </a:rPr>
              <a:t>状態では、</a:t>
            </a:r>
            <a:r>
              <a:rPr lang="ja-JP" altLang="en-US" sz="3200" dirty="0">
                <a:solidFill>
                  <a:schemeClr val="bg1"/>
                </a:solidFill>
              </a:rPr>
              <a:t>ミスト</a:t>
            </a:r>
            <a:r>
              <a:rPr lang="ja-JP" altLang="en-US" sz="3200" dirty="0" smtClean="0">
                <a:solidFill>
                  <a:schemeClr val="bg1"/>
                </a:solidFill>
              </a:rPr>
              <a:t>噴霧による気温低下量は小さいことがわかった。</a:t>
            </a:r>
            <a:endParaRPr lang="en-US" altLang="ja-JP" sz="3200" dirty="0">
              <a:solidFill>
                <a:schemeClr val="bg1"/>
              </a:solidFill>
            </a:endParaRPr>
          </a:p>
          <a:p>
            <a:endParaRPr lang="en-US" altLang="ja-JP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bg1"/>
                </a:solidFill>
              </a:rPr>
              <a:t>静穏時には、ノズルの直下に影響は限定されるが気温低下量は大きい。一方、風が吹く条件では、気温低下領域が風下に拡大するが、気温低下量は小さくなる。</a:t>
            </a:r>
            <a:endParaRPr lang="en-US" altLang="ja-JP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>
                <a:solidFill>
                  <a:schemeClr val="bg1"/>
                </a:solidFill>
              </a:rPr>
              <a:t>ノズルの空間密度によっても、気温低下領域の拡がりが変化した。</a:t>
            </a:r>
            <a:endParaRPr lang="en-US" altLang="ja-JP" sz="3200" dirty="0">
              <a:solidFill>
                <a:schemeClr val="bg1"/>
              </a:solidFill>
            </a:endParaRPr>
          </a:p>
          <a:p>
            <a:endParaRPr lang="en-US" altLang="ja-JP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07504" y="26064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3200" b="1" dirty="0">
                <a:solidFill>
                  <a:srgbClr val="FFFF00"/>
                </a:solidFill>
              </a:rPr>
              <a:t>研究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目的</a:t>
            </a:r>
            <a:endParaRPr lang="en-US" altLang="ja-JP" sz="3200" b="1" dirty="0">
              <a:solidFill>
                <a:srgbClr val="FFFF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067944" y="4581129"/>
            <a:ext cx="653656" cy="43204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7504" y="2939460"/>
            <a:ext cx="8671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ja-JP" altLang="en-US" sz="3200" b="1" dirty="0" smtClean="0">
                <a:solidFill>
                  <a:prstClr val="white"/>
                </a:solidFill>
              </a:rPr>
              <a:t>熱電対等による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乾球温度</a:t>
            </a:r>
            <a:r>
              <a:rPr lang="ja-JP" altLang="en-US" sz="3200" b="1" dirty="0" smtClean="0">
                <a:solidFill>
                  <a:prstClr val="white"/>
                </a:solidFill>
              </a:rPr>
              <a:t>の測定が</a:t>
            </a:r>
            <a:r>
              <a:rPr lang="ja-JP" altLang="en-US" sz="3200" b="1" dirty="0">
                <a:solidFill>
                  <a:prstClr val="white"/>
                </a:solidFill>
              </a:rPr>
              <a:t>一般的</a:t>
            </a:r>
            <a:r>
              <a:rPr lang="ja-JP" altLang="en-US" sz="3200" b="1" dirty="0" smtClean="0">
                <a:solidFill>
                  <a:prstClr val="white"/>
                </a:solidFill>
              </a:rPr>
              <a:t>だが、ミスト噴霧によって測温部が濡れてしまい、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湿球温度</a:t>
            </a:r>
            <a:r>
              <a:rPr lang="ja-JP" altLang="en-US" sz="3200" b="1" dirty="0" smtClean="0">
                <a:solidFill>
                  <a:prstClr val="white"/>
                </a:solidFill>
              </a:rPr>
              <a:t>の測定を行っている恐れがある。</a:t>
            </a:r>
            <a:endParaRPr lang="en-US" altLang="ja-JP" sz="3200" b="1" dirty="0">
              <a:solidFill>
                <a:prstClr val="white"/>
              </a:solidFill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07504" y="937192"/>
            <a:ext cx="5118248" cy="15557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ja-JP" altLang="en-US" b="1" dirty="0">
                <a:solidFill>
                  <a:prstClr val="white"/>
                </a:solidFill>
                <a:latin typeface="+mj-ea"/>
              </a:rPr>
              <a:t>ミスト噴霧による</a:t>
            </a:r>
            <a:r>
              <a:rPr lang="ja-JP" altLang="en-US" b="1" dirty="0">
                <a:solidFill>
                  <a:srgbClr val="FFFF00"/>
                </a:solidFill>
                <a:latin typeface="+mj-ea"/>
              </a:rPr>
              <a:t>冷却</a:t>
            </a:r>
            <a:r>
              <a:rPr lang="ja-JP" altLang="en-US" b="1" dirty="0" smtClean="0">
                <a:solidFill>
                  <a:srgbClr val="FFFF00"/>
                </a:solidFill>
                <a:latin typeface="+mj-ea"/>
              </a:rPr>
              <a:t>効果</a:t>
            </a:r>
            <a:r>
              <a:rPr lang="ja-JP" altLang="en-US" b="1" dirty="0" smtClean="0">
                <a:solidFill>
                  <a:schemeClr val="bg1"/>
                </a:solidFill>
                <a:latin typeface="+mj-ea"/>
              </a:rPr>
              <a:t>の</a:t>
            </a:r>
            <a:r>
              <a:rPr lang="ja-JP" altLang="en-US" b="1" dirty="0" smtClean="0">
                <a:solidFill>
                  <a:srgbClr val="FFFF00"/>
                </a:solidFill>
                <a:latin typeface="+mj-ea"/>
              </a:rPr>
              <a:t>大きさ</a:t>
            </a:r>
            <a:r>
              <a:rPr lang="ja-JP" altLang="en-US" b="1" dirty="0" smtClean="0">
                <a:solidFill>
                  <a:prstClr val="white"/>
                </a:solidFill>
                <a:latin typeface="+mj-ea"/>
              </a:rPr>
              <a:t>や</a:t>
            </a:r>
            <a:r>
              <a:rPr lang="ja-JP" altLang="en-US" b="1" dirty="0" smtClean="0">
                <a:solidFill>
                  <a:srgbClr val="FFFF00"/>
                </a:solidFill>
                <a:latin typeface="+mj-ea"/>
              </a:rPr>
              <a:t>広がり</a:t>
            </a:r>
            <a:r>
              <a:rPr lang="ja-JP" altLang="en-US" b="1" dirty="0" smtClean="0">
                <a:solidFill>
                  <a:prstClr val="white"/>
                </a:solidFill>
                <a:latin typeface="+mj-ea"/>
              </a:rPr>
              <a:t>が</a:t>
            </a:r>
            <a:r>
              <a:rPr lang="ja-JP" altLang="en-US" b="1" dirty="0" smtClean="0">
                <a:solidFill>
                  <a:srgbClr val="FFFF00"/>
                </a:solidFill>
                <a:latin typeface="+mj-ea"/>
              </a:rPr>
              <a:t>明らかになっていない</a:t>
            </a:r>
            <a:r>
              <a:rPr lang="ja-JP" altLang="en-US" b="1" dirty="0" smtClean="0">
                <a:solidFill>
                  <a:schemeClr val="bg1"/>
                </a:solidFill>
                <a:latin typeface="+mj-ea"/>
              </a:rPr>
              <a:t>。</a:t>
            </a:r>
            <a:endParaRPr lang="en-US" altLang="ja-JP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7504" y="5184914"/>
            <a:ext cx="9415392" cy="141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Bef>
                <a:spcPct val="20000"/>
              </a:spcBef>
            </a:pPr>
            <a:r>
              <a:rPr lang="ja-JP" altLang="en-US" sz="3200" b="1" dirty="0">
                <a:solidFill>
                  <a:prstClr val="white"/>
                </a:solidFill>
              </a:rPr>
              <a:t>本研究では</a:t>
            </a:r>
            <a:r>
              <a:rPr lang="ja-JP" altLang="en-US" sz="3200" b="1" dirty="0" smtClean="0">
                <a:solidFill>
                  <a:prstClr val="white"/>
                </a:solidFill>
              </a:rPr>
              <a:t>、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超音波</a:t>
            </a:r>
            <a:r>
              <a:rPr lang="ja-JP" altLang="en-US" sz="3200" b="1" dirty="0">
                <a:solidFill>
                  <a:srgbClr val="FFFF00"/>
                </a:solidFill>
              </a:rPr>
              <a:t>風速温度計</a:t>
            </a:r>
            <a:r>
              <a:rPr lang="ja-JP" altLang="en-US" sz="3200" b="1" dirty="0" smtClean="0">
                <a:solidFill>
                  <a:prstClr val="white"/>
                </a:solidFill>
              </a:rPr>
              <a:t>を</a:t>
            </a:r>
            <a:r>
              <a:rPr lang="ja-JP" altLang="en-US" sz="3200" b="1" dirty="0">
                <a:solidFill>
                  <a:prstClr val="white"/>
                </a:solidFill>
              </a:rPr>
              <a:t>使用</a:t>
            </a:r>
            <a:r>
              <a:rPr lang="ja-JP" altLang="en-US" sz="3200" b="1" dirty="0" smtClean="0">
                <a:solidFill>
                  <a:prstClr val="white"/>
                </a:solidFill>
              </a:rPr>
              <a:t>し、水滴の</a:t>
            </a:r>
            <a:endParaRPr lang="en-US" altLang="ja-JP" sz="3200" b="1" dirty="0" smtClean="0">
              <a:solidFill>
                <a:prstClr val="white"/>
              </a:solidFill>
            </a:endParaRPr>
          </a:p>
          <a:p>
            <a:pPr>
              <a:lnSpc>
                <a:spcPts val="2900"/>
              </a:lnSpc>
              <a:spcBef>
                <a:spcPct val="20000"/>
              </a:spcBef>
            </a:pPr>
            <a:r>
              <a:rPr lang="ja-JP" altLang="en-US" sz="3200" b="1" dirty="0" smtClean="0">
                <a:solidFill>
                  <a:prstClr val="white"/>
                </a:solidFill>
              </a:rPr>
              <a:t>影響を受けずに、乾球</a:t>
            </a:r>
            <a:r>
              <a:rPr lang="ja-JP" altLang="en-US" sz="3200" b="1" dirty="0">
                <a:solidFill>
                  <a:prstClr val="white"/>
                </a:solidFill>
              </a:rPr>
              <a:t>温度を測定</a:t>
            </a:r>
            <a:r>
              <a:rPr lang="ja-JP" altLang="en-US" sz="3200" b="1" dirty="0" smtClean="0">
                <a:solidFill>
                  <a:prstClr val="white"/>
                </a:solidFill>
              </a:rPr>
              <a:t>することでミスト</a:t>
            </a:r>
            <a:endParaRPr lang="en-US" altLang="ja-JP" sz="3200" b="1" dirty="0" smtClean="0">
              <a:solidFill>
                <a:prstClr val="white"/>
              </a:solidFill>
            </a:endParaRPr>
          </a:p>
          <a:p>
            <a:pPr>
              <a:lnSpc>
                <a:spcPts val="2900"/>
              </a:lnSpc>
              <a:spcBef>
                <a:spcPct val="20000"/>
              </a:spcBef>
            </a:pPr>
            <a:r>
              <a:rPr lang="ja-JP" altLang="en-US" sz="3200" b="1" dirty="0" smtClean="0">
                <a:solidFill>
                  <a:prstClr val="white"/>
                </a:solidFill>
              </a:rPr>
              <a:t>噴霧による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気温低下量とその広がりを</a:t>
            </a:r>
            <a:r>
              <a:rPr lang="ja-JP" altLang="en-US" sz="3200" b="1" dirty="0">
                <a:solidFill>
                  <a:srgbClr val="FFFF00"/>
                </a:solidFill>
              </a:rPr>
              <a:t>実測</a:t>
            </a:r>
            <a:r>
              <a:rPr lang="ja-JP" altLang="en-US" sz="3200" b="1" dirty="0">
                <a:solidFill>
                  <a:prstClr val="white"/>
                </a:solidFill>
              </a:rPr>
              <a:t>する。</a:t>
            </a:r>
            <a:endParaRPr lang="en-US" altLang="ja-JP" sz="3200" b="1" dirty="0">
              <a:solidFill>
                <a:prstClr val="white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77" y="165015"/>
            <a:ext cx="3611667" cy="27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"/>
    </mc:Choice>
    <mc:Fallback xmlns="">
      <p:transition spd="slow" advTm="168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" y="560088"/>
            <a:ext cx="9004572" cy="27922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3" name="テキスト ボックス 132"/>
          <p:cNvSpPr txBox="1"/>
          <p:nvPr/>
        </p:nvSpPr>
        <p:spPr>
          <a:xfrm>
            <a:off x="179512" y="4462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FF00"/>
                </a:solidFill>
              </a:rPr>
              <a:t>実験</a:t>
            </a:r>
            <a:r>
              <a:rPr kumimoji="1" lang="ja-JP" altLang="en-US" sz="3200" b="1" smtClean="0">
                <a:solidFill>
                  <a:srgbClr val="FFFF00"/>
                </a:solidFill>
              </a:rPr>
              <a:t>エリア</a:t>
            </a:r>
            <a:r>
              <a:rPr lang="ja-JP" altLang="en-US" sz="3200" b="1" smtClean="0">
                <a:solidFill>
                  <a:srgbClr val="FFFF00"/>
                </a:solidFill>
              </a:rPr>
              <a:t>のノズルと測器の配置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22531" name="Picture 3" descr="C:\Users\owner\Desktop\2014 ミスト写真\140820\IMG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8" y="3447525"/>
            <a:ext cx="4460945" cy="334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109_0114\IMG_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59" y="3409566"/>
            <a:ext cx="2546051" cy="33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843808" y="2675012"/>
            <a:ext cx="5298876" cy="15409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2843808" y="1891431"/>
            <a:ext cx="0" cy="745481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843808" y="1916832"/>
            <a:ext cx="5277172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8006680" y="1908810"/>
            <a:ext cx="5750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346727" y="3632188"/>
            <a:ext cx="764158" cy="117920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110885" y="4793704"/>
            <a:ext cx="22815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2360767" y="3684043"/>
            <a:ext cx="530913" cy="111328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8129984" y="2677721"/>
            <a:ext cx="720080" cy="539693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8120980" y="1484784"/>
            <a:ext cx="741784" cy="43204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グループ化 115"/>
          <p:cNvGrpSpPr/>
          <p:nvPr/>
        </p:nvGrpSpPr>
        <p:grpSpPr>
          <a:xfrm>
            <a:off x="2630388" y="1751286"/>
            <a:ext cx="4067448" cy="2818984"/>
            <a:chOff x="2642208" y="1762144"/>
            <a:chExt cx="4067448" cy="2818984"/>
          </a:xfrm>
        </p:grpSpPr>
        <p:sp>
          <p:nvSpPr>
            <p:cNvPr id="107" name="円/楕円 106"/>
            <p:cNvSpPr/>
            <p:nvPr/>
          </p:nvSpPr>
          <p:spPr>
            <a:xfrm>
              <a:off x="2642208" y="2100582"/>
              <a:ext cx="417624" cy="4320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762062" y="2100582"/>
              <a:ext cx="417624" cy="4320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4817820" y="1762144"/>
              <a:ext cx="1891836" cy="110892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0" name="直線コネクタ 109"/>
            <p:cNvCxnSpPr>
              <a:stCxn id="107" idx="4"/>
            </p:cNvCxnSpPr>
            <p:nvPr/>
          </p:nvCxnSpPr>
          <p:spPr>
            <a:xfrm>
              <a:off x="2851020" y="2532630"/>
              <a:ext cx="2297044" cy="11751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3970874" y="2541922"/>
              <a:ext cx="1177190" cy="11751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矢印コネクタ 111"/>
            <p:cNvCxnSpPr/>
            <p:nvPr/>
          </p:nvCxnSpPr>
          <p:spPr>
            <a:xfrm>
              <a:off x="5492004" y="4077072"/>
              <a:ext cx="1061828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H="1">
              <a:off x="5148064" y="2824840"/>
              <a:ext cx="202528" cy="8921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テキスト ボックス 113"/>
            <p:cNvSpPr txBox="1"/>
            <p:nvPr/>
          </p:nvSpPr>
          <p:spPr>
            <a:xfrm>
              <a:off x="4534196" y="3707740"/>
              <a:ext cx="2054028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/>
                <a:t>超音波</a:t>
              </a:r>
              <a:r>
                <a:rPr lang="ja-JP" altLang="en-US" b="1" dirty="0" smtClean="0"/>
                <a:t>風速温度計</a:t>
              </a:r>
              <a:endParaRPr kumimoji="1" lang="ja-JP" altLang="en-US" b="1" dirty="0"/>
            </a:p>
          </p:txBody>
        </p:sp>
      </p:grpSp>
      <p:sp>
        <p:nvSpPr>
          <p:cNvPr id="78" name="テキスト ボックス 77"/>
          <p:cNvSpPr txBox="1"/>
          <p:nvPr/>
        </p:nvSpPr>
        <p:spPr>
          <a:xfrm>
            <a:off x="6588224" y="2771636"/>
            <a:ext cx="144016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ミストノズル</a:t>
            </a:r>
            <a:endParaRPr kumimoji="1" lang="ja-JP" altLang="en-US" b="1" dirty="0"/>
          </a:p>
        </p:txBody>
      </p:sp>
      <p:sp>
        <p:nvSpPr>
          <p:cNvPr id="12" name="フリーフォーム 11"/>
          <p:cNvSpPr/>
          <p:nvPr/>
        </p:nvSpPr>
        <p:spPr>
          <a:xfrm>
            <a:off x="167057" y="3638043"/>
            <a:ext cx="1161063" cy="1684295"/>
          </a:xfrm>
          <a:custGeom>
            <a:avLst/>
            <a:gdLst>
              <a:gd name="connsiteX0" fmla="*/ 0 w 1126712"/>
              <a:gd name="connsiteY0" fmla="*/ 1704392 h 1704392"/>
              <a:gd name="connsiteX1" fmla="*/ 6221 w 1126712"/>
              <a:gd name="connsiteY1" fmla="*/ 1623527 h 1704392"/>
              <a:gd name="connsiteX2" fmla="*/ 24882 w 1126712"/>
              <a:gd name="connsiteY2" fmla="*/ 1561323 h 1704392"/>
              <a:gd name="connsiteX3" fmla="*/ 37323 w 1126712"/>
              <a:gd name="connsiteY3" fmla="*/ 1524000 h 1704392"/>
              <a:gd name="connsiteX4" fmla="*/ 62204 w 1126712"/>
              <a:gd name="connsiteY4" fmla="*/ 1486678 h 1704392"/>
              <a:gd name="connsiteX5" fmla="*/ 74645 w 1126712"/>
              <a:gd name="connsiteY5" fmla="*/ 1468017 h 1704392"/>
              <a:gd name="connsiteX6" fmla="*/ 93306 w 1126712"/>
              <a:gd name="connsiteY6" fmla="*/ 1449355 h 1704392"/>
              <a:gd name="connsiteX7" fmla="*/ 118188 w 1126712"/>
              <a:gd name="connsiteY7" fmla="*/ 1418253 h 1704392"/>
              <a:gd name="connsiteX8" fmla="*/ 143070 w 1126712"/>
              <a:gd name="connsiteY8" fmla="*/ 1380931 h 1704392"/>
              <a:gd name="connsiteX9" fmla="*/ 180392 w 1126712"/>
              <a:gd name="connsiteY9" fmla="*/ 1356049 h 1704392"/>
              <a:gd name="connsiteX10" fmla="*/ 186613 w 1126712"/>
              <a:gd name="connsiteY10" fmla="*/ 1337388 h 1704392"/>
              <a:gd name="connsiteX11" fmla="*/ 223935 w 1126712"/>
              <a:gd name="connsiteY11" fmla="*/ 1312506 h 1704392"/>
              <a:gd name="connsiteX12" fmla="*/ 242596 w 1126712"/>
              <a:gd name="connsiteY12" fmla="*/ 1293845 h 1704392"/>
              <a:gd name="connsiteX13" fmla="*/ 261257 w 1126712"/>
              <a:gd name="connsiteY13" fmla="*/ 1287625 h 1704392"/>
              <a:gd name="connsiteX14" fmla="*/ 279919 w 1126712"/>
              <a:gd name="connsiteY14" fmla="*/ 1275184 h 1704392"/>
              <a:gd name="connsiteX15" fmla="*/ 335902 w 1126712"/>
              <a:gd name="connsiteY15" fmla="*/ 1225421 h 1704392"/>
              <a:gd name="connsiteX16" fmla="*/ 379445 w 1126712"/>
              <a:gd name="connsiteY16" fmla="*/ 1169437 h 1704392"/>
              <a:gd name="connsiteX17" fmla="*/ 391886 w 1126712"/>
              <a:gd name="connsiteY17" fmla="*/ 1150776 h 1704392"/>
              <a:gd name="connsiteX18" fmla="*/ 429208 w 1126712"/>
              <a:gd name="connsiteY18" fmla="*/ 1125894 h 1704392"/>
              <a:gd name="connsiteX19" fmla="*/ 466531 w 1126712"/>
              <a:gd name="connsiteY19" fmla="*/ 1101013 h 1704392"/>
              <a:gd name="connsiteX20" fmla="*/ 485192 w 1126712"/>
              <a:gd name="connsiteY20" fmla="*/ 1088572 h 1704392"/>
              <a:gd name="connsiteX21" fmla="*/ 503853 w 1126712"/>
              <a:gd name="connsiteY21" fmla="*/ 1082351 h 1704392"/>
              <a:gd name="connsiteX22" fmla="*/ 541176 w 1126712"/>
              <a:gd name="connsiteY22" fmla="*/ 1057470 h 1704392"/>
              <a:gd name="connsiteX23" fmla="*/ 566057 w 1126712"/>
              <a:gd name="connsiteY23" fmla="*/ 1020147 h 1704392"/>
              <a:gd name="connsiteX24" fmla="*/ 584719 w 1126712"/>
              <a:gd name="connsiteY24" fmla="*/ 1001486 h 1704392"/>
              <a:gd name="connsiteX25" fmla="*/ 628262 w 1126712"/>
              <a:gd name="connsiteY25" fmla="*/ 951723 h 1704392"/>
              <a:gd name="connsiteX26" fmla="*/ 671804 w 1126712"/>
              <a:gd name="connsiteY26" fmla="*/ 901960 h 1704392"/>
              <a:gd name="connsiteX27" fmla="*/ 715347 w 1126712"/>
              <a:gd name="connsiteY27" fmla="*/ 852196 h 1704392"/>
              <a:gd name="connsiteX28" fmla="*/ 740229 w 1126712"/>
              <a:gd name="connsiteY28" fmla="*/ 814874 h 1704392"/>
              <a:gd name="connsiteX29" fmla="*/ 752670 w 1126712"/>
              <a:gd name="connsiteY29" fmla="*/ 796213 h 1704392"/>
              <a:gd name="connsiteX30" fmla="*/ 789992 w 1126712"/>
              <a:gd name="connsiteY30" fmla="*/ 771331 h 1704392"/>
              <a:gd name="connsiteX31" fmla="*/ 833535 w 1126712"/>
              <a:gd name="connsiteY31" fmla="*/ 715347 h 1704392"/>
              <a:gd name="connsiteX32" fmla="*/ 852196 w 1126712"/>
              <a:gd name="connsiteY32" fmla="*/ 702906 h 1704392"/>
              <a:gd name="connsiteX33" fmla="*/ 877078 w 1126712"/>
              <a:gd name="connsiteY33" fmla="*/ 671804 h 1704392"/>
              <a:gd name="connsiteX34" fmla="*/ 908180 w 1126712"/>
              <a:gd name="connsiteY34" fmla="*/ 640702 h 1704392"/>
              <a:gd name="connsiteX35" fmla="*/ 933062 w 1126712"/>
              <a:gd name="connsiteY35" fmla="*/ 603380 h 1704392"/>
              <a:gd name="connsiteX36" fmla="*/ 945502 w 1126712"/>
              <a:gd name="connsiteY36" fmla="*/ 584719 h 1704392"/>
              <a:gd name="connsiteX37" fmla="*/ 964164 w 1126712"/>
              <a:gd name="connsiteY37" fmla="*/ 572278 h 1704392"/>
              <a:gd name="connsiteX38" fmla="*/ 982825 w 1126712"/>
              <a:gd name="connsiteY38" fmla="*/ 534955 h 1704392"/>
              <a:gd name="connsiteX39" fmla="*/ 995266 w 1126712"/>
              <a:gd name="connsiteY39" fmla="*/ 516294 h 1704392"/>
              <a:gd name="connsiteX40" fmla="*/ 1013927 w 1126712"/>
              <a:gd name="connsiteY40" fmla="*/ 478972 h 1704392"/>
              <a:gd name="connsiteX41" fmla="*/ 1032588 w 1126712"/>
              <a:gd name="connsiteY41" fmla="*/ 441649 h 1704392"/>
              <a:gd name="connsiteX42" fmla="*/ 1045029 w 1126712"/>
              <a:gd name="connsiteY42" fmla="*/ 404327 h 1704392"/>
              <a:gd name="connsiteX43" fmla="*/ 1051249 w 1126712"/>
              <a:gd name="connsiteY43" fmla="*/ 385666 h 1704392"/>
              <a:gd name="connsiteX44" fmla="*/ 1063690 w 1126712"/>
              <a:gd name="connsiteY44" fmla="*/ 367004 h 1704392"/>
              <a:gd name="connsiteX45" fmla="*/ 1069910 w 1126712"/>
              <a:gd name="connsiteY45" fmla="*/ 342123 h 1704392"/>
              <a:gd name="connsiteX46" fmla="*/ 1082351 w 1126712"/>
              <a:gd name="connsiteY46" fmla="*/ 304800 h 1704392"/>
              <a:gd name="connsiteX47" fmla="*/ 1094792 w 1126712"/>
              <a:gd name="connsiteY47" fmla="*/ 267478 h 1704392"/>
              <a:gd name="connsiteX48" fmla="*/ 1107233 w 1126712"/>
              <a:gd name="connsiteY48" fmla="*/ 230155 h 1704392"/>
              <a:gd name="connsiteX49" fmla="*/ 1113453 w 1126712"/>
              <a:gd name="connsiteY49" fmla="*/ 205274 h 1704392"/>
              <a:gd name="connsiteX50" fmla="*/ 1119674 w 1126712"/>
              <a:gd name="connsiteY50" fmla="*/ 167951 h 1704392"/>
              <a:gd name="connsiteX51" fmla="*/ 1125894 w 1126712"/>
              <a:gd name="connsiteY51" fmla="*/ 149290 h 1704392"/>
              <a:gd name="connsiteX52" fmla="*/ 1125894 w 1126712"/>
              <a:gd name="connsiteY52" fmla="*/ 0 h 1704392"/>
              <a:gd name="connsiteX0" fmla="*/ 0 w 1161063"/>
              <a:gd name="connsiteY0" fmla="*/ 1684295 h 1684295"/>
              <a:gd name="connsiteX1" fmla="*/ 6221 w 1161063"/>
              <a:gd name="connsiteY1" fmla="*/ 1603430 h 1684295"/>
              <a:gd name="connsiteX2" fmla="*/ 24882 w 1161063"/>
              <a:gd name="connsiteY2" fmla="*/ 1541226 h 1684295"/>
              <a:gd name="connsiteX3" fmla="*/ 37323 w 1161063"/>
              <a:gd name="connsiteY3" fmla="*/ 1503903 h 1684295"/>
              <a:gd name="connsiteX4" fmla="*/ 62204 w 1161063"/>
              <a:gd name="connsiteY4" fmla="*/ 1466581 h 1684295"/>
              <a:gd name="connsiteX5" fmla="*/ 74645 w 1161063"/>
              <a:gd name="connsiteY5" fmla="*/ 1447920 h 1684295"/>
              <a:gd name="connsiteX6" fmla="*/ 93306 w 1161063"/>
              <a:gd name="connsiteY6" fmla="*/ 1429258 h 1684295"/>
              <a:gd name="connsiteX7" fmla="*/ 118188 w 1161063"/>
              <a:gd name="connsiteY7" fmla="*/ 1398156 h 1684295"/>
              <a:gd name="connsiteX8" fmla="*/ 143070 w 1161063"/>
              <a:gd name="connsiteY8" fmla="*/ 1360834 h 1684295"/>
              <a:gd name="connsiteX9" fmla="*/ 180392 w 1161063"/>
              <a:gd name="connsiteY9" fmla="*/ 1335952 h 1684295"/>
              <a:gd name="connsiteX10" fmla="*/ 186613 w 1161063"/>
              <a:gd name="connsiteY10" fmla="*/ 1317291 h 1684295"/>
              <a:gd name="connsiteX11" fmla="*/ 223935 w 1161063"/>
              <a:gd name="connsiteY11" fmla="*/ 1292409 h 1684295"/>
              <a:gd name="connsiteX12" fmla="*/ 242596 w 1161063"/>
              <a:gd name="connsiteY12" fmla="*/ 1273748 h 1684295"/>
              <a:gd name="connsiteX13" fmla="*/ 261257 w 1161063"/>
              <a:gd name="connsiteY13" fmla="*/ 1267528 h 1684295"/>
              <a:gd name="connsiteX14" fmla="*/ 279919 w 1161063"/>
              <a:gd name="connsiteY14" fmla="*/ 1255087 h 1684295"/>
              <a:gd name="connsiteX15" fmla="*/ 335902 w 1161063"/>
              <a:gd name="connsiteY15" fmla="*/ 1205324 h 1684295"/>
              <a:gd name="connsiteX16" fmla="*/ 379445 w 1161063"/>
              <a:gd name="connsiteY16" fmla="*/ 1149340 h 1684295"/>
              <a:gd name="connsiteX17" fmla="*/ 391886 w 1161063"/>
              <a:gd name="connsiteY17" fmla="*/ 1130679 h 1684295"/>
              <a:gd name="connsiteX18" fmla="*/ 429208 w 1161063"/>
              <a:gd name="connsiteY18" fmla="*/ 1105797 h 1684295"/>
              <a:gd name="connsiteX19" fmla="*/ 466531 w 1161063"/>
              <a:gd name="connsiteY19" fmla="*/ 1080916 h 1684295"/>
              <a:gd name="connsiteX20" fmla="*/ 485192 w 1161063"/>
              <a:gd name="connsiteY20" fmla="*/ 1068475 h 1684295"/>
              <a:gd name="connsiteX21" fmla="*/ 503853 w 1161063"/>
              <a:gd name="connsiteY21" fmla="*/ 1062254 h 1684295"/>
              <a:gd name="connsiteX22" fmla="*/ 541176 w 1161063"/>
              <a:gd name="connsiteY22" fmla="*/ 1037373 h 1684295"/>
              <a:gd name="connsiteX23" fmla="*/ 566057 w 1161063"/>
              <a:gd name="connsiteY23" fmla="*/ 1000050 h 1684295"/>
              <a:gd name="connsiteX24" fmla="*/ 584719 w 1161063"/>
              <a:gd name="connsiteY24" fmla="*/ 981389 h 1684295"/>
              <a:gd name="connsiteX25" fmla="*/ 628262 w 1161063"/>
              <a:gd name="connsiteY25" fmla="*/ 931626 h 1684295"/>
              <a:gd name="connsiteX26" fmla="*/ 671804 w 1161063"/>
              <a:gd name="connsiteY26" fmla="*/ 881863 h 1684295"/>
              <a:gd name="connsiteX27" fmla="*/ 715347 w 1161063"/>
              <a:gd name="connsiteY27" fmla="*/ 832099 h 1684295"/>
              <a:gd name="connsiteX28" fmla="*/ 740229 w 1161063"/>
              <a:gd name="connsiteY28" fmla="*/ 794777 h 1684295"/>
              <a:gd name="connsiteX29" fmla="*/ 752670 w 1161063"/>
              <a:gd name="connsiteY29" fmla="*/ 776116 h 1684295"/>
              <a:gd name="connsiteX30" fmla="*/ 789992 w 1161063"/>
              <a:gd name="connsiteY30" fmla="*/ 751234 h 1684295"/>
              <a:gd name="connsiteX31" fmla="*/ 833535 w 1161063"/>
              <a:gd name="connsiteY31" fmla="*/ 695250 h 1684295"/>
              <a:gd name="connsiteX32" fmla="*/ 852196 w 1161063"/>
              <a:gd name="connsiteY32" fmla="*/ 682809 h 1684295"/>
              <a:gd name="connsiteX33" fmla="*/ 877078 w 1161063"/>
              <a:gd name="connsiteY33" fmla="*/ 651707 h 1684295"/>
              <a:gd name="connsiteX34" fmla="*/ 908180 w 1161063"/>
              <a:gd name="connsiteY34" fmla="*/ 620605 h 1684295"/>
              <a:gd name="connsiteX35" fmla="*/ 933062 w 1161063"/>
              <a:gd name="connsiteY35" fmla="*/ 583283 h 1684295"/>
              <a:gd name="connsiteX36" fmla="*/ 945502 w 1161063"/>
              <a:gd name="connsiteY36" fmla="*/ 564622 h 1684295"/>
              <a:gd name="connsiteX37" fmla="*/ 964164 w 1161063"/>
              <a:gd name="connsiteY37" fmla="*/ 552181 h 1684295"/>
              <a:gd name="connsiteX38" fmla="*/ 982825 w 1161063"/>
              <a:gd name="connsiteY38" fmla="*/ 514858 h 1684295"/>
              <a:gd name="connsiteX39" fmla="*/ 995266 w 1161063"/>
              <a:gd name="connsiteY39" fmla="*/ 496197 h 1684295"/>
              <a:gd name="connsiteX40" fmla="*/ 1013927 w 1161063"/>
              <a:gd name="connsiteY40" fmla="*/ 458875 h 1684295"/>
              <a:gd name="connsiteX41" fmla="*/ 1032588 w 1161063"/>
              <a:gd name="connsiteY41" fmla="*/ 421552 h 1684295"/>
              <a:gd name="connsiteX42" fmla="*/ 1045029 w 1161063"/>
              <a:gd name="connsiteY42" fmla="*/ 384230 h 1684295"/>
              <a:gd name="connsiteX43" fmla="*/ 1051249 w 1161063"/>
              <a:gd name="connsiteY43" fmla="*/ 365569 h 1684295"/>
              <a:gd name="connsiteX44" fmla="*/ 1063690 w 1161063"/>
              <a:gd name="connsiteY44" fmla="*/ 346907 h 1684295"/>
              <a:gd name="connsiteX45" fmla="*/ 1069910 w 1161063"/>
              <a:gd name="connsiteY45" fmla="*/ 322026 h 1684295"/>
              <a:gd name="connsiteX46" fmla="*/ 1082351 w 1161063"/>
              <a:gd name="connsiteY46" fmla="*/ 284703 h 1684295"/>
              <a:gd name="connsiteX47" fmla="*/ 1094792 w 1161063"/>
              <a:gd name="connsiteY47" fmla="*/ 247381 h 1684295"/>
              <a:gd name="connsiteX48" fmla="*/ 1107233 w 1161063"/>
              <a:gd name="connsiteY48" fmla="*/ 210058 h 1684295"/>
              <a:gd name="connsiteX49" fmla="*/ 1113453 w 1161063"/>
              <a:gd name="connsiteY49" fmla="*/ 185177 h 1684295"/>
              <a:gd name="connsiteX50" fmla="*/ 1119674 w 1161063"/>
              <a:gd name="connsiteY50" fmla="*/ 147854 h 1684295"/>
              <a:gd name="connsiteX51" fmla="*/ 1125894 w 1161063"/>
              <a:gd name="connsiteY51" fmla="*/ 129193 h 1684295"/>
              <a:gd name="connsiteX52" fmla="*/ 1161063 w 1161063"/>
              <a:gd name="connsiteY52" fmla="*/ 0 h 1684295"/>
              <a:gd name="connsiteX0" fmla="*/ 0 w 1161063"/>
              <a:gd name="connsiteY0" fmla="*/ 1684295 h 1684295"/>
              <a:gd name="connsiteX1" fmla="*/ 6221 w 1161063"/>
              <a:gd name="connsiteY1" fmla="*/ 1603430 h 1684295"/>
              <a:gd name="connsiteX2" fmla="*/ 24882 w 1161063"/>
              <a:gd name="connsiteY2" fmla="*/ 1541226 h 1684295"/>
              <a:gd name="connsiteX3" fmla="*/ 37323 w 1161063"/>
              <a:gd name="connsiteY3" fmla="*/ 1503903 h 1684295"/>
              <a:gd name="connsiteX4" fmla="*/ 62204 w 1161063"/>
              <a:gd name="connsiteY4" fmla="*/ 1466581 h 1684295"/>
              <a:gd name="connsiteX5" fmla="*/ 74645 w 1161063"/>
              <a:gd name="connsiteY5" fmla="*/ 1447920 h 1684295"/>
              <a:gd name="connsiteX6" fmla="*/ 93306 w 1161063"/>
              <a:gd name="connsiteY6" fmla="*/ 1429258 h 1684295"/>
              <a:gd name="connsiteX7" fmla="*/ 118188 w 1161063"/>
              <a:gd name="connsiteY7" fmla="*/ 1398156 h 1684295"/>
              <a:gd name="connsiteX8" fmla="*/ 143070 w 1161063"/>
              <a:gd name="connsiteY8" fmla="*/ 1360834 h 1684295"/>
              <a:gd name="connsiteX9" fmla="*/ 180392 w 1161063"/>
              <a:gd name="connsiteY9" fmla="*/ 1335952 h 1684295"/>
              <a:gd name="connsiteX10" fmla="*/ 186613 w 1161063"/>
              <a:gd name="connsiteY10" fmla="*/ 1317291 h 1684295"/>
              <a:gd name="connsiteX11" fmla="*/ 223935 w 1161063"/>
              <a:gd name="connsiteY11" fmla="*/ 1292409 h 1684295"/>
              <a:gd name="connsiteX12" fmla="*/ 242596 w 1161063"/>
              <a:gd name="connsiteY12" fmla="*/ 1273748 h 1684295"/>
              <a:gd name="connsiteX13" fmla="*/ 261257 w 1161063"/>
              <a:gd name="connsiteY13" fmla="*/ 1267528 h 1684295"/>
              <a:gd name="connsiteX14" fmla="*/ 279919 w 1161063"/>
              <a:gd name="connsiteY14" fmla="*/ 1255087 h 1684295"/>
              <a:gd name="connsiteX15" fmla="*/ 335902 w 1161063"/>
              <a:gd name="connsiteY15" fmla="*/ 1205324 h 1684295"/>
              <a:gd name="connsiteX16" fmla="*/ 379445 w 1161063"/>
              <a:gd name="connsiteY16" fmla="*/ 1149340 h 1684295"/>
              <a:gd name="connsiteX17" fmla="*/ 391886 w 1161063"/>
              <a:gd name="connsiteY17" fmla="*/ 1130679 h 1684295"/>
              <a:gd name="connsiteX18" fmla="*/ 429208 w 1161063"/>
              <a:gd name="connsiteY18" fmla="*/ 1105797 h 1684295"/>
              <a:gd name="connsiteX19" fmla="*/ 466531 w 1161063"/>
              <a:gd name="connsiteY19" fmla="*/ 1080916 h 1684295"/>
              <a:gd name="connsiteX20" fmla="*/ 485192 w 1161063"/>
              <a:gd name="connsiteY20" fmla="*/ 1068475 h 1684295"/>
              <a:gd name="connsiteX21" fmla="*/ 503853 w 1161063"/>
              <a:gd name="connsiteY21" fmla="*/ 1062254 h 1684295"/>
              <a:gd name="connsiteX22" fmla="*/ 541176 w 1161063"/>
              <a:gd name="connsiteY22" fmla="*/ 1037373 h 1684295"/>
              <a:gd name="connsiteX23" fmla="*/ 566057 w 1161063"/>
              <a:gd name="connsiteY23" fmla="*/ 1000050 h 1684295"/>
              <a:gd name="connsiteX24" fmla="*/ 584719 w 1161063"/>
              <a:gd name="connsiteY24" fmla="*/ 981389 h 1684295"/>
              <a:gd name="connsiteX25" fmla="*/ 628262 w 1161063"/>
              <a:gd name="connsiteY25" fmla="*/ 931626 h 1684295"/>
              <a:gd name="connsiteX26" fmla="*/ 671804 w 1161063"/>
              <a:gd name="connsiteY26" fmla="*/ 881863 h 1684295"/>
              <a:gd name="connsiteX27" fmla="*/ 715347 w 1161063"/>
              <a:gd name="connsiteY27" fmla="*/ 832099 h 1684295"/>
              <a:gd name="connsiteX28" fmla="*/ 740229 w 1161063"/>
              <a:gd name="connsiteY28" fmla="*/ 794777 h 1684295"/>
              <a:gd name="connsiteX29" fmla="*/ 752670 w 1161063"/>
              <a:gd name="connsiteY29" fmla="*/ 776116 h 1684295"/>
              <a:gd name="connsiteX30" fmla="*/ 789992 w 1161063"/>
              <a:gd name="connsiteY30" fmla="*/ 751234 h 1684295"/>
              <a:gd name="connsiteX31" fmla="*/ 833535 w 1161063"/>
              <a:gd name="connsiteY31" fmla="*/ 695250 h 1684295"/>
              <a:gd name="connsiteX32" fmla="*/ 852196 w 1161063"/>
              <a:gd name="connsiteY32" fmla="*/ 682809 h 1684295"/>
              <a:gd name="connsiteX33" fmla="*/ 877078 w 1161063"/>
              <a:gd name="connsiteY33" fmla="*/ 651707 h 1684295"/>
              <a:gd name="connsiteX34" fmla="*/ 908180 w 1161063"/>
              <a:gd name="connsiteY34" fmla="*/ 620605 h 1684295"/>
              <a:gd name="connsiteX35" fmla="*/ 933062 w 1161063"/>
              <a:gd name="connsiteY35" fmla="*/ 583283 h 1684295"/>
              <a:gd name="connsiteX36" fmla="*/ 945502 w 1161063"/>
              <a:gd name="connsiteY36" fmla="*/ 564622 h 1684295"/>
              <a:gd name="connsiteX37" fmla="*/ 964164 w 1161063"/>
              <a:gd name="connsiteY37" fmla="*/ 552181 h 1684295"/>
              <a:gd name="connsiteX38" fmla="*/ 982825 w 1161063"/>
              <a:gd name="connsiteY38" fmla="*/ 514858 h 1684295"/>
              <a:gd name="connsiteX39" fmla="*/ 995266 w 1161063"/>
              <a:gd name="connsiteY39" fmla="*/ 496197 h 1684295"/>
              <a:gd name="connsiteX40" fmla="*/ 1013927 w 1161063"/>
              <a:gd name="connsiteY40" fmla="*/ 458875 h 1684295"/>
              <a:gd name="connsiteX41" fmla="*/ 1032588 w 1161063"/>
              <a:gd name="connsiteY41" fmla="*/ 421552 h 1684295"/>
              <a:gd name="connsiteX42" fmla="*/ 1045029 w 1161063"/>
              <a:gd name="connsiteY42" fmla="*/ 384230 h 1684295"/>
              <a:gd name="connsiteX43" fmla="*/ 1051249 w 1161063"/>
              <a:gd name="connsiteY43" fmla="*/ 365569 h 1684295"/>
              <a:gd name="connsiteX44" fmla="*/ 1063690 w 1161063"/>
              <a:gd name="connsiteY44" fmla="*/ 346907 h 1684295"/>
              <a:gd name="connsiteX45" fmla="*/ 1069910 w 1161063"/>
              <a:gd name="connsiteY45" fmla="*/ 322026 h 1684295"/>
              <a:gd name="connsiteX46" fmla="*/ 1082351 w 1161063"/>
              <a:gd name="connsiteY46" fmla="*/ 284703 h 1684295"/>
              <a:gd name="connsiteX47" fmla="*/ 1094792 w 1161063"/>
              <a:gd name="connsiteY47" fmla="*/ 247381 h 1684295"/>
              <a:gd name="connsiteX48" fmla="*/ 1107233 w 1161063"/>
              <a:gd name="connsiteY48" fmla="*/ 210058 h 1684295"/>
              <a:gd name="connsiteX49" fmla="*/ 1113453 w 1161063"/>
              <a:gd name="connsiteY49" fmla="*/ 185177 h 1684295"/>
              <a:gd name="connsiteX50" fmla="*/ 1119674 w 1161063"/>
              <a:gd name="connsiteY50" fmla="*/ 147854 h 1684295"/>
              <a:gd name="connsiteX51" fmla="*/ 1151015 w 1161063"/>
              <a:gd name="connsiteY51" fmla="*/ 139241 h 1684295"/>
              <a:gd name="connsiteX52" fmla="*/ 1161063 w 1161063"/>
              <a:gd name="connsiteY52" fmla="*/ 0 h 1684295"/>
              <a:gd name="connsiteX0" fmla="*/ 0 w 1161063"/>
              <a:gd name="connsiteY0" fmla="*/ 1684295 h 1684295"/>
              <a:gd name="connsiteX1" fmla="*/ 6221 w 1161063"/>
              <a:gd name="connsiteY1" fmla="*/ 1603430 h 1684295"/>
              <a:gd name="connsiteX2" fmla="*/ 24882 w 1161063"/>
              <a:gd name="connsiteY2" fmla="*/ 1541226 h 1684295"/>
              <a:gd name="connsiteX3" fmla="*/ 37323 w 1161063"/>
              <a:gd name="connsiteY3" fmla="*/ 1503903 h 1684295"/>
              <a:gd name="connsiteX4" fmla="*/ 62204 w 1161063"/>
              <a:gd name="connsiteY4" fmla="*/ 1466581 h 1684295"/>
              <a:gd name="connsiteX5" fmla="*/ 74645 w 1161063"/>
              <a:gd name="connsiteY5" fmla="*/ 1447920 h 1684295"/>
              <a:gd name="connsiteX6" fmla="*/ 93306 w 1161063"/>
              <a:gd name="connsiteY6" fmla="*/ 1429258 h 1684295"/>
              <a:gd name="connsiteX7" fmla="*/ 118188 w 1161063"/>
              <a:gd name="connsiteY7" fmla="*/ 1398156 h 1684295"/>
              <a:gd name="connsiteX8" fmla="*/ 143070 w 1161063"/>
              <a:gd name="connsiteY8" fmla="*/ 1360834 h 1684295"/>
              <a:gd name="connsiteX9" fmla="*/ 180392 w 1161063"/>
              <a:gd name="connsiteY9" fmla="*/ 1335952 h 1684295"/>
              <a:gd name="connsiteX10" fmla="*/ 186613 w 1161063"/>
              <a:gd name="connsiteY10" fmla="*/ 1317291 h 1684295"/>
              <a:gd name="connsiteX11" fmla="*/ 223935 w 1161063"/>
              <a:gd name="connsiteY11" fmla="*/ 1292409 h 1684295"/>
              <a:gd name="connsiteX12" fmla="*/ 242596 w 1161063"/>
              <a:gd name="connsiteY12" fmla="*/ 1273748 h 1684295"/>
              <a:gd name="connsiteX13" fmla="*/ 261257 w 1161063"/>
              <a:gd name="connsiteY13" fmla="*/ 1267528 h 1684295"/>
              <a:gd name="connsiteX14" fmla="*/ 279919 w 1161063"/>
              <a:gd name="connsiteY14" fmla="*/ 1255087 h 1684295"/>
              <a:gd name="connsiteX15" fmla="*/ 335902 w 1161063"/>
              <a:gd name="connsiteY15" fmla="*/ 1205324 h 1684295"/>
              <a:gd name="connsiteX16" fmla="*/ 379445 w 1161063"/>
              <a:gd name="connsiteY16" fmla="*/ 1149340 h 1684295"/>
              <a:gd name="connsiteX17" fmla="*/ 391886 w 1161063"/>
              <a:gd name="connsiteY17" fmla="*/ 1130679 h 1684295"/>
              <a:gd name="connsiteX18" fmla="*/ 429208 w 1161063"/>
              <a:gd name="connsiteY18" fmla="*/ 1105797 h 1684295"/>
              <a:gd name="connsiteX19" fmla="*/ 466531 w 1161063"/>
              <a:gd name="connsiteY19" fmla="*/ 1080916 h 1684295"/>
              <a:gd name="connsiteX20" fmla="*/ 485192 w 1161063"/>
              <a:gd name="connsiteY20" fmla="*/ 1068475 h 1684295"/>
              <a:gd name="connsiteX21" fmla="*/ 503853 w 1161063"/>
              <a:gd name="connsiteY21" fmla="*/ 1062254 h 1684295"/>
              <a:gd name="connsiteX22" fmla="*/ 541176 w 1161063"/>
              <a:gd name="connsiteY22" fmla="*/ 1037373 h 1684295"/>
              <a:gd name="connsiteX23" fmla="*/ 566057 w 1161063"/>
              <a:gd name="connsiteY23" fmla="*/ 1000050 h 1684295"/>
              <a:gd name="connsiteX24" fmla="*/ 584719 w 1161063"/>
              <a:gd name="connsiteY24" fmla="*/ 981389 h 1684295"/>
              <a:gd name="connsiteX25" fmla="*/ 628262 w 1161063"/>
              <a:gd name="connsiteY25" fmla="*/ 931626 h 1684295"/>
              <a:gd name="connsiteX26" fmla="*/ 671804 w 1161063"/>
              <a:gd name="connsiteY26" fmla="*/ 881863 h 1684295"/>
              <a:gd name="connsiteX27" fmla="*/ 715347 w 1161063"/>
              <a:gd name="connsiteY27" fmla="*/ 832099 h 1684295"/>
              <a:gd name="connsiteX28" fmla="*/ 740229 w 1161063"/>
              <a:gd name="connsiteY28" fmla="*/ 794777 h 1684295"/>
              <a:gd name="connsiteX29" fmla="*/ 752670 w 1161063"/>
              <a:gd name="connsiteY29" fmla="*/ 776116 h 1684295"/>
              <a:gd name="connsiteX30" fmla="*/ 789992 w 1161063"/>
              <a:gd name="connsiteY30" fmla="*/ 751234 h 1684295"/>
              <a:gd name="connsiteX31" fmla="*/ 833535 w 1161063"/>
              <a:gd name="connsiteY31" fmla="*/ 695250 h 1684295"/>
              <a:gd name="connsiteX32" fmla="*/ 852196 w 1161063"/>
              <a:gd name="connsiteY32" fmla="*/ 682809 h 1684295"/>
              <a:gd name="connsiteX33" fmla="*/ 877078 w 1161063"/>
              <a:gd name="connsiteY33" fmla="*/ 651707 h 1684295"/>
              <a:gd name="connsiteX34" fmla="*/ 908180 w 1161063"/>
              <a:gd name="connsiteY34" fmla="*/ 620605 h 1684295"/>
              <a:gd name="connsiteX35" fmla="*/ 933062 w 1161063"/>
              <a:gd name="connsiteY35" fmla="*/ 583283 h 1684295"/>
              <a:gd name="connsiteX36" fmla="*/ 945502 w 1161063"/>
              <a:gd name="connsiteY36" fmla="*/ 564622 h 1684295"/>
              <a:gd name="connsiteX37" fmla="*/ 964164 w 1161063"/>
              <a:gd name="connsiteY37" fmla="*/ 552181 h 1684295"/>
              <a:gd name="connsiteX38" fmla="*/ 982825 w 1161063"/>
              <a:gd name="connsiteY38" fmla="*/ 514858 h 1684295"/>
              <a:gd name="connsiteX39" fmla="*/ 995266 w 1161063"/>
              <a:gd name="connsiteY39" fmla="*/ 496197 h 1684295"/>
              <a:gd name="connsiteX40" fmla="*/ 1013927 w 1161063"/>
              <a:gd name="connsiteY40" fmla="*/ 458875 h 1684295"/>
              <a:gd name="connsiteX41" fmla="*/ 1032588 w 1161063"/>
              <a:gd name="connsiteY41" fmla="*/ 421552 h 1684295"/>
              <a:gd name="connsiteX42" fmla="*/ 1045029 w 1161063"/>
              <a:gd name="connsiteY42" fmla="*/ 384230 h 1684295"/>
              <a:gd name="connsiteX43" fmla="*/ 1051249 w 1161063"/>
              <a:gd name="connsiteY43" fmla="*/ 365569 h 1684295"/>
              <a:gd name="connsiteX44" fmla="*/ 1063690 w 1161063"/>
              <a:gd name="connsiteY44" fmla="*/ 346907 h 1684295"/>
              <a:gd name="connsiteX45" fmla="*/ 1069910 w 1161063"/>
              <a:gd name="connsiteY45" fmla="*/ 322026 h 1684295"/>
              <a:gd name="connsiteX46" fmla="*/ 1082351 w 1161063"/>
              <a:gd name="connsiteY46" fmla="*/ 284703 h 1684295"/>
              <a:gd name="connsiteX47" fmla="*/ 1094792 w 1161063"/>
              <a:gd name="connsiteY47" fmla="*/ 247381 h 1684295"/>
              <a:gd name="connsiteX48" fmla="*/ 1107233 w 1161063"/>
              <a:gd name="connsiteY48" fmla="*/ 210058 h 1684295"/>
              <a:gd name="connsiteX49" fmla="*/ 1113453 w 1161063"/>
              <a:gd name="connsiteY49" fmla="*/ 185177 h 1684295"/>
              <a:gd name="connsiteX50" fmla="*/ 1119674 w 1161063"/>
              <a:gd name="connsiteY50" fmla="*/ 147854 h 1684295"/>
              <a:gd name="connsiteX51" fmla="*/ 1135942 w 1161063"/>
              <a:gd name="connsiteY51" fmla="*/ 149290 h 1684295"/>
              <a:gd name="connsiteX52" fmla="*/ 1161063 w 1161063"/>
              <a:gd name="connsiteY52" fmla="*/ 0 h 16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61063" h="1684295">
                <a:moveTo>
                  <a:pt x="0" y="1684295"/>
                </a:moveTo>
                <a:cubicBezTo>
                  <a:pt x="2074" y="1657340"/>
                  <a:pt x="3062" y="1630279"/>
                  <a:pt x="6221" y="1603430"/>
                </a:cubicBezTo>
                <a:cubicBezTo>
                  <a:pt x="7931" y="1588896"/>
                  <a:pt x="21534" y="1551271"/>
                  <a:pt x="24882" y="1541226"/>
                </a:cubicBezTo>
                <a:cubicBezTo>
                  <a:pt x="24883" y="1541222"/>
                  <a:pt x="37321" y="1503906"/>
                  <a:pt x="37323" y="1503903"/>
                </a:cubicBezTo>
                <a:lnTo>
                  <a:pt x="62204" y="1466581"/>
                </a:lnTo>
                <a:cubicBezTo>
                  <a:pt x="66351" y="1460361"/>
                  <a:pt x="69359" y="1453206"/>
                  <a:pt x="74645" y="1447920"/>
                </a:cubicBezTo>
                <a:lnTo>
                  <a:pt x="93306" y="1429258"/>
                </a:lnTo>
                <a:cubicBezTo>
                  <a:pt x="108943" y="1382351"/>
                  <a:pt x="86031" y="1438354"/>
                  <a:pt x="118188" y="1398156"/>
                </a:cubicBezTo>
                <a:cubicBezTo>
                  <a:pt x="152380" y="1355415"/>
                  <a:pt x="85974" y="1405242"/>
                  <a:pt x="143070" y="1360834"/>
                </a:cubicBezTo>
                <a:cubicBezTo>
                  <a:pt x="154872" y="1351654"/>
                  <a:pt x="180392" y="1335952"/>
                  <a:pt x="180392" y="1335952"/>
                </a:cubicBezTo>
                <a:cubicBezTo>
                  <a:pt x="182466" y="1329732"/>
                  <a:pt x="181977" y="1321927"/>
                  <a:pt x="186613" y="1317291"/>
                </a:cubicBezTo>
                <a:cubicBezTo>
                  <a:pt x="197186" y="1306718"/>
                  <a:pt x="213362" y="1302982"/>
                  <a:pt x="223935" y="1292409"/>
                </a:cubicBezTo>
                <a:cubicBezTo>
                  <a:pt x="230155" y="1286189"/>
                  <a:pt x="235277" y="1278628"/>
                  <a:pt x="242596" y="1273748"/>
                </a:cubicBezTo>
                <a:cubicBezTo>
                  <a:pt x="248052" y="1270111"/>
                  <a:pt x="255037" y="1269601"/>
                  <a:pt x="261257" y="1267528"/>
                </a:cubicBezTo>
                <a:cubicBezTo>
                  <a:pt x="267478" y="1263381"/>
                  <a:pt x="274331" y="1260054"/>
                  <a:pt x="279919" y="1255087"/>
                </a:cubicBezTo>
                <a:cubicBezTo>
                  <a:pt x="343836" y="1198272"/>
                  <a:pt x="293548" y="1233561"/>
                  <a:pt x="335902" y="1205324"/>
                </a:cubicBezTo>
                <a:cubicBezTo>
                  <a:pt x="398786" y="1110998"/>
                  <a:pt x="330724" y="1207805"/>
                  <a:pt x="379445" y="1149340"/>
                </a:cubicBezTo>
                <a:cubicBezTo>
                  <a:pt x="384231" y="1143597"/>
                  <a:pt x="386260" y="1135602"/>
                  <a:pt x="391886" y="1130679"/>
                </a:cubicBezTo>
                <a:cubicBezTo>
                  <a:pt x="403138" y="1120833"/>
                  <a:pt x="416767" y="1114091"/>
                  <a:pt x="429208" y="1105797"/>
                </a:cubicBezTo>
                <a:lnTo>
                  <a:pt x="466531" y="1080916"/>
                </a:lnTo>
                <a:cubicBezTo>
                  <a:pt x="472751" y="1076769"/>
                  <a:pt x="478100" y="1070839"/>
                  <a:pt x="485192" y="1068475"/>
                </a:cubicBezTo>
                <a:cubicBezTo>
                  <a:pt x="491412" y="1066401"/>
                  <a:pt x="498121" y="1065438"/>
                  <a:pt x="503853" y="1062254"/>
                </a:cubicBezTo>
                <a:cubicBezTo>
                  <a:pt x="516923" y="1054993"/>
                  <a:pt x="541176" y="1037373"/>
                  <a:pt x="541176" y="1037373"/>
                </a:cubicBezTo>
                <a:cubicBezTo>
                  <a:pt x="549470" y="1024932"/>
                  <a:pt x="555484" y="1010622"/>
                  <a:pt x="566057" y="1000050"/>
                </a:cubicBezTo>
                <a:cubicBezTo>
                  <a:pt x="572278" y="993830"/>
                  <a:pt x="579318" y="988333"/>
                  <a:pt x="584719" y="981389"/>
                </a:cubicBezTo>
                <a:cubicBezTo>
                  <a:pt x="623797" y="931146"/>
                  <a:pt x="592134" y="955711"/>
                  <a:pt x="628262" y="931626"/>
                </a:cubicBezTo>
                <a:cubicBezTo>
                  <a:pt x="657290" y="888083"/>
                  <a:pt x="640702" y="902597"/>
                  <a:pt x="671804" y="881863"/>
                </a:cubicBezTo>
                <a:cubicBezTo>
                  <a:pt x="700833" y="838320"/>
                  <a:pt x="684245" y="852834"/>
                  <a:pt x="715347" y="832099"/>
                </a:cubicBezTo>
                <a:lnTo>
                  <a:pt x="740229" y="794777"/>
                </a:lnTo>
                <a:cubicBezTo>
                  <a:pt x="744376" y="788557"/>
                  <a:pt x="746450" y="780263"/>
                  <a:pt x="752670" y="776116"/>
                </a:cubicBezTo>
                <a:lnTo>
                  <a:pt x="789992" y="751234"/>
                </a:lnTo>
                <a:cubicBezTo>
                  <a:pt x="807332" y="725224"/>
                  <a:pt x="811609" y="713522"/>
                  <a:pt x="833535" y="695250"/>
                </a:cubicBezTo>
                <a:cubicBezTo>
                  <a:pt x="839278" y="690464"/>
                  <a:pt x="845976" y="686956"/>
                  <a:pt x="852196" y="682809"/>
                </a:cubicBezTo>
                <a:cubicBezTo>
                  <a:pt x="864307" y="646480"/>
                  <a:pt x="848942" y="679843"/>
                  <a:pt x="877078" y="651707"/>
                </a:cubicBezTo>
                <a:cubicBezTo>
                  <a:pt x="918547" y="610238"/>
                  <a:pt x="858417" y="653781"/>
                  <a:pt x="908180" y="620605"/>
                </a:cubicBezTo>
                <a:lnTo>
                  <a:pt x="933062" y="583283"/>
                </a:lnTo>
                <a:cubicBezTo>
                  <a:pt x="937209" y="577063"/>
                  <a:pt x="939282" y="568769"/>
                  <a:pt x="945502" y="564622"/>
                </a:cubicBezTo>
                <a:lnTo>
                  <a:pt x="964164" y="552181"/>
                </a:lnTo>
                <a:cubicBezTo>
                  <a:pt x="999820" y="498694"/>
                  <a:pt x="957067" y="566373"/>
                  <a:pt x="982825" y="514858"/>
                </a:cubicBezTo>
                <a:cubicBezTo>
                  <a:pt x="986168" y="508171"/>
                  <a:pt x="991119" y="502417"/>
                  <a:pt x="995266" y="496197"/>
                </a:cubicBezTo>
                <a:cubicBezTo>
                  <a:pt x="1010900" y="449292"/>
                  <a:pt x="989810" y="507108"/>
                  <a:pt x="1013927" y="458875"/>
                </a:cubicBezTo>
                <a:cubicBezTo>
                  <a:pt x="1039683" y="407362"/>
                  <a:pt x="996930" y="475041"/>
                  <a:pt x="1032588" y="421552"/>
                </a:cubicBezTo>
                <a:lnTo>
                  <a:pt x="1045029" y="384230"/>
                </a:lnTo>
                <a:cubicBezTo>
                  <a:pt x="1047102" y="378010"/>
                  <a:pt x="1047612" y="371025"/>
                  <a:pt x="1051249" y="365569"/>
                </a:cubicBezTo>
                <a:lnTo>
                  <a:pt x="1063690" y="346907"/>
                </a:lnTo>
                <a:cubicBezTo>
                  <a:pt x="1065763" y="338613"/>
                  <a:pt x="1067454" y="330214"/>
                  <a:pt x="1069910" y="322026"/>
                </a:cubicBezTo>
                <a:cubicBezTo>
                  <a:pt x="1073678" y="309465"/>
                  <a:pt x="1078204" y="297144"/>
                  <a:pt x="1082351" y="284703"/>
                </a:cubicBezTo>
                <a:lnTo>
                  <a:pt x="1094792" y="247381"/>
                </a:lnTo>
                <a:lnTo>
                  <a:pt x="1107233" y="210058"/>
                </a:lnTo>
                <a:cubicBezTo>
                  <a:pt x="1109306" y="201764"/>
                  <a:pt x="1111776" y="193560"/>
                  <a:pt x="1113453" y="185177"/>
                </a:cubicBezTo>
                <a:cubicBezTo>
                  <a:pt x="1115927" y="172809"/>
                  <a:pt x="1115926" y="153835"/>
                  <a:pt x="1119674" y="147854"/>
                </a:cubicBezTo>
                <a:cubicBezTo>
                  <a:pt x="1123422" y="141873"/>
                  <a:pt x="1135699" y="155842"/>
                  <a:pt x="1135942" y="149290"/>
                </a:cubicBezTo>
                <a:cubicBezTo>
                  <a:pt x="1137784" y="99561"/>
                  <a:pt x="1161063" y="49763"/>
                  <a:pt x="1161063" y="0"/>
                </a:cubicBezTo>
              </a:path>
            </a:pathLst>
          </a:cu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897759" y="3676525"/>
            <a:ext cx="1234512" cy="1947227"/>
          </a:xfrm>
          <a:custGeom>
            <a:avLst/>
            <a:gdLst>
              <a:gd name="connsiteX0" fmla="*/ 1194945 w 1194945"/>
              <a:gd name="connsiteY0" fmla="*/ 1922107 h 1922107"/>
              <a:gd name="connsiteX1" fmla="*/ 1188725 w 1194945"/>
              <a:gd name="connsiteY1" fmla="*/ 1891004 h 1922107"/>
              <a:gd name="connsiteX2" fmla="*/ 1170063 w 1194945"/>
              <a:gd name="connsiteY2" fmla="*/ 1835021 h 1922107"/>
              <a:gd name="connsiteX3" fmla="*/ 1163843 w 1194945"/>
              <a:gd name="connsiteY3" fmla="*/ 1816360 h 1922107"/>
              <a:gd name="connsiteX4" fmla="*/ 1145182 w 1194945"/>
              <a:gd name="connsiteY4" fmla="*/ 1754156 h 1922107"/>
              <a:gd name="connsiteX5" fmla="*/ 1138961 w 1194945"/>
              <a:gd name="connsiteY5" fmla="*/ 1735494 h 1922107"/>
              <a:gd name="connsiteX6" fmla="*/ 1132741 w 1194945"/>
              <a:gd name="connsiteY6" fmla="*/ 1716833 h 1922107"/>
              <a:gd name="connsiteX7" fmla="*/ 1120300 w 1194945"/>
              <a:gd name="connsiteY7" fmla="*/ 1698172 h 1922107"/>
              <a:gd name="connsiteX8" fmla="*/ 1107859 w 1194945"/>
              <a:gd name="connsiteY8" fmla="*/ 1660849 h 1922107"/>
              <a:gd name="connsiteX9" fmla="*/ 1101639 w 1194945"/>
              <a:gd name="connsiteY9" fmla="*/ 1642188 h 1922107"/>
              <a:gd name="connsiteX10" fmla="*/ 1064316 w 1194945"/>
              <a:gd name="connsiteY10" fmla="*/ 1586204 h 1922107"/>
              <a:gd name="connsiteX11" fmla="*/ 1039435 w 1194945"/>
              <a:gd name="connsiteY11" fmla="*/ 1548882 h 1922107"/>
              <a:gd name="connsiteX12" fmla="*/ 1020773 w 1194945"/>
              <a:gd name="connsiteY12" fmla="*/ 1536441 h 1922107"/>
              <a:gd name="connsiteX13" fmla="*/ 1014553 w 1194945"/>
              <a:gd name="connsiteY13" fmla="*/ 1517780 h 1922107"/>
              <a:gd name="connsiteX14" fmla="*/ 995892 w 1194945"/>
              <a:gd name="connsiteY14" fmla="*/ 1505339 h 1922107"/>
              <a:gd name="connsiteX15" fmla="*/ 977231 w 1194945"/>
              <a:gd name="connsiteY15" fmla="*/ 1486678 h 1922107"/>
              <a:gd name="connsiteX16" fmla="*/ 939908 w 1194945"/>
              <a:gd name="connsiteY16" fmla="*/ 1461796 h 1922107"/>
              <a:gd name="connsiteX17" fmla="*/ 908806 w 1194945"/>
              <a:gd name="connsiteY17" fmla="*/ 1436915 h 1922107"/>
              <a:gd name="connsiteX18" fmla="*/ 890145 w 1194945"/>
              <a:gd name="connsiteY18" fmla="*/ 1418253 h 1922107"/>
              <a:gd name="connsiteX19" fmla="*/ 852822 w 1194945"/>
              <a:gd name="connsiteY19" fmla="*/ 1393372 h 1922107"/>
              <a:gd name="connsiteX20" fmla="*/ 834161 w 1194945"/>
              <a:gd name="connsiteY20" fmla="*/ 1380931 h 1922107"/>
              <a:gd name="connsiteX21" fmla="*/ 815500 w 1194945"/>
              <a:gd name="connsiteY21" fmla="*/ 1368490 h 1922107"/>
              <a:gd name="connsiteX22" fmla="*/ 778178 w 1194945"/>
              <a:gd name="connsiteY22" fmla="*/ 1337388 h 1922107"/>
              <a:gd name="connsiteX23" fmla="*/ 765737 w 1194945"/>
              <a:gd name="connsiteY23" fmla="*/ 1318727 h 1922107"/>
              <a:gd name="connsiteX24" fmla="*/ 709753 w 1194945"/>
              <a:gd name="connsiteY24" fmla="*/ 1268964 h 1922107"/>
              <a:gd name="connsiteX25" fmla="*/ 684871 w 1194945"/>
              <a:gd name="connsiteY25" fmla="*/ 1237862 h 1922107"/>
              <a:gd name="connsiteX26" fmla="*/ 666210 w 1194945"/>
              <a:gd name="connsiteY26" fmla="*/ 1219200 h 1922107"/>
              <a:gd name="connsiteX27" fmla="*/ 653769 w 1194945"/>
              <a:gd name="connsiteY27" fmla="*/ 1200539 h 1922107"/>
              <a:gd name="connsiteX28" fmla="*/ 635108 w 1194945"/>
              <a:gd name="connsiteY28" fmla="*/ 1194319 h 1922107"/>
              <a:gd name="connsiteX29" fmla="*/ 591565 w 1194945"/>
              <a:gd name="connsiteY29" fmla="*/ 1138335 h 1922107"/>
              <a:gd name="connsiteX30" fmla="*/ 579125 w 1194945"/>
              <a:gd name="connsiteY30" fmla="*/ 1119674 h 1922107"/>
              <a:gd name="connsiteX31" fmla="*/ 541802 w 1194945"/>
              <a:gd name="connsiteY31" fmla="*/ 1094792 h 1922107"/>
              <a:gd name="connsiteX32" fmla="*/ 535582 w 1194945"/>
              <a:gd name="connsiteY32" fmla="*/ 1076131 h 1922107"/>
              <a:gd name="connsiteX33" fmla="*/ 516920 w 1194945"/>
              <a:gd name="connsiteY33" fmla="*/ 1020147 h 1922107"/>
              <a:gd name="connsiteX34" fmla="*/ 498259 w 1194945"/>
              <a:gd name="connsiteY34" fmla="*/ 1013927 h 1922107"/>
              <a:gd name="connsiteX35" fmla="*/ 479598 w 1194945"/>
              <a:gd name="connsiteY35" fmla="*/ 1001486 h 1922107"/>
              <a:gd name="connsiteX36" fmla="*/ 454716 w 1194945"/>
              <a:gd name="connsiteY36" fmla="*/ 964164 h 1922107"/>
              <a:gd name="connsiteX37" fmla="*/ 436055 w 1194945"/>
              <a:gd name="connsiteY37" fmla="*/ 951723 h 1922107"/>
              <a:gd name="connsiteX38" fmla="*/ 398733 w 1194945"/>
              <a:gd name="connsiteY38" fmla="*/ 920621 h 1922107"/>
              <a:gd name="connsiteX39" fmla="*/ 367631 w 1194945"/>
              <a:gd name="connsiteY39" fmla="*/ 889519 h 1922107"/>
              <a:gd name="connsiteX40" fmla="*/ 336529 w 1194945"/>
              <a:gd name="connsiteY40" fmla="*/ 852196 h 1922107"/>
              <a:gd name="connsiteX41" fmla="*/ 317867 w 1194945"/>
              <a:gd name="connsiteY41" fmla="*/ 839756 h 1922107"/>
              <a:gd name="connsiteX42" fmla="*/ 299206 w 1194945"/>
              <a:gd name="connsiteY42" fmla="*/ 821094 h 1922107"/>
              <a:gd name="connsiteX43" fmla="*/ 292986 w 1194945"/>
              <a:gd name="connsiteY43" fmla="*/ 802433 h 1922107"/>
              <a:gd name="connsiteX44" fmla="*/ 274325 w 1194945"/>
              <a:gd name="connsiteY44" fmla="*/ 796213 h 1922107"/>
              <a:gd name="connsiteX45" fmla="*/ 255663 w 1194945"/>
              <a:gd name="connsiteY45" fmla="*/ 783772 h 1922107"/>
              <a:gd name="connsiteX46" fmla="*/ 224561 w 1194945"/>
              <a:gd name="connsiteY46" fmla="*/ 727788 h 1922107"/>
              <a:gd name="connsiteX47" fmla="*/ 212120 w 1194945"/>
              <a:gd name="connsiteY47" fmla="*/ 709127 h 1922107"/>
              <a:gd name="connsiteX48" fmla="*/ 187239 w 1194945"/>
              <a:gd name="connsiteY48" fmla="*/ 678025 h 1922107"/>
              <a:gd name="connsiteX49" fmla="*/ 181018 w 1194945"/>
              <a:gd name="connsiteY49" fmla="*/ 659364 h 1922107"/>
              <a:gd name="connsiteX50" fmla="*/ 156137 w 1194945"/>
              <a:gd name="connsiteY50" fmla="*/ 622041 h 1922107"/>
              <a:gd name="connsiteX51" fmla="*/ 131255 w 1194945"/>
              <a:gd name="connsiteY51" fmla="*/ 566058 h 1922107"/>
              <a:gd name="connsiteX52" fmla="*/ 118814 w 1194945"/>
              <a:gd name="connsiteY52" fmla="*/ 528735 h 1922107"/>
              <a:gd name="connsiteX53" fmla="*/ 112594 w 1194945"/>
              <a:gd name="connsiteY53" fmla="*/ 510074 h 1922107"/>
              <a:gd name="connsiteX54" fmla="*/ 93933 w 1194945"/>
              <a:gd name="connsiteY54" fmla="*/ 447870 h 1922107"/>
              <a:gd name="connsiteX55" fmla="*/ 81492 w 1194945"/>
              <a:gd name="connsiteY55" fmla="*/ 429209 h 1922107"/>
              <a:gd name="connsiteX56" fmla="*/ 69051 w 1194945"/>
              <a:gd name="connsiteY56" fmla="*/ 379445 h 1922107"/>
              <a:gd name="connsiteX57" fmla="*/ 62831 w 1194945"/>
              <a:gd name="connsiteY57" fmla="*/ 360784 h 1922107"/>
              <a:gd name="connsiteX58" fmla="*/ 50390 w 1194945"/>
              <a:gd name="connsiteY58" fmla="*/ 311021 h 1922107"/>
              <a:gd name="connsiteX59" fmla="*/ 44169 w 1194945"/>
              <a:gd name="connsiteY59" fmla="*/ 286139 h 1922107"/>
              <a:gd name="connsiteX60" fmla="*/ 31729 w 1194945"/>
              <a:gd name="connsiteY60" fmla="*/ 242596 h 1922107"/>
              <a:gd name="connsiteX61" fmla="*/ 25508 w 1194945"/>
              <a:gd name="connsiteY61" fmla="*/ 223935 h 1922107"/>
              <a:gd name="connsiteX62" fmla="*/ 13067 w 1194945"/>
              <a:gd name="connsiteY62" fmla="*/ 174172 h 1922107"/>
              <a:gd name="connsiteX63" fmla="*/ 627 w 1194945"/>
              <a:gd name="connsiteY63" fmla="*/ 93307 h 1922107"/>
              <a:gd name="connsiteX64" fmla="*/ 627 w 1194945"/>
              <a:gd name="connsiteY64" fmla="*/ 0 h 1922107"/>
              <a:gd name="connsiteX0" fmla="*/ 1234512 w 1234512"/>
              <a:gd name="connsiteY0" fmla="*/ 1947227 h 1947227"/>
              <a:gd name="connsiteX1" fmla="*/ 1228292 w 1234512"/>
              <a:gd name="connsiteY1" fmla="*/ 1916124 h 1947227"/>
              <a:gd name="connsiteX2" fmla="*/ 1209630 w 1234512"/>
              <a:gd name="connsiteY2" fmla="*/ 1860141 h 1947227"/>
              <a:gd name="connsiteX3" fmla="*/ 1203410 w 1234512"/>
              <a:gd name="connsiteY3" fmla="*/ 1841480 h 1947227"/>
              <a:gd name="connsiteX4" fmla="*/ 1184749 w 1234512"/>
              <a:gd name="connsiteY4" fmla="*/ 1779276 h 1947227"/>
              <a:gd name="connsiteX5" fmla="*/ 1178528 w 1234512"/>
              <a:gd name="connsiteY5" fmla="*/ 1760614 h 1947227"/>
              <a:gd name="connsiteX6" fmla="*/ 1172308 w 1234512"/>
              <a:gd name="connsiteY6" fmla="*/ 1741953 h 1947227"/>
              <a:gd name="connsiteX7" fmla="*/ 1159867 w 1234512"/>
              <a:gd name="connsiteY7" fmla="*/ 1723292 h 1947227"/>
              <a:gd name="connsiteX8" fmla="*/ 1147426 w 1234512"/>
              <a:gd name="connsiteY8" fmla="*/ 1685969 h 1947227"/>
              <a:gd name="connsiteX9" fmla="*/ 1141206 w 1234512"/>
              <a:gd name="connsiteY9" fmla="*/ 1667308 h 1947227"/>
              <a:gd name="connsiteX10" fmla="*/ 1103883 w 1234512"/>
              <a:gd name="connsiteY10" fmla="*/ 1611324 h 1947227"/>
              <a:gd name="connsiteX11" fmla="*/ 1079002 w 1234512"/>
              <a:gd name="connsiteY11" fmla="*/ 1574002 h 1947227"/>
              <a:gd name="connsiteX12" fmla="*/ 1060340 w 1234512"/>
              <a:gd name="connsiteY12" fmla="*/ 1561561 h 1947227"/>
              <a:gd name="connsiteX13" fmla="*/ 1054120 w 1234512"/>
              <a:gd name="connsiteY13" fmla="*/ 1542900 h 1947227"/>
              <a:gd name="connsiteX14" fmla="*/ 1035459 w 1234512"/>
              <a:gd name="connsiteY14" fmla="*/ 1530459 h 1947227"/>
              <a:gd name="connsiteX15" fmla="*/ 1016798 w 1234512"/>
              <a:gd name="connsiteY15" fmla="*/ 1511798 h 1947227"/>
              <a:gd name="connsiteX16" fmla="*/ 979475 w 1234512"/>
              <a:gd name="connsiteY16" fmla="*/ 1486916 h 1947227"/>
              <a:gd name="connsiteX17" fmla="*/ 948373 w 1234512"/>
              <a:gd name="connsiteY17" fmla="*/ 1462035 h 1947227"/>
              <a:gd name="connsiteX18" fmla="*/ 929712 w 1234512"/>
              <a:gd name="connsiteY18" fmla="*/ 1443373 h 1947227"/>
              <a:gd name="connsiteX19" fmla="*/ 892389 w 1234512"/>
              <a:gd name="connsiteY19" fmla="*/ 1418492 h 1947227"/>
              <a:gd name="connsiteX20" fmla="*/ 873728 w 1234512"/>
              <a:gd name="connsiteY20" fmla="*/ 1406051 h 1947227"/>
              <a:gd name="connsiteX21" fmla="*/ 855067 w 1234512"/>
              <a:gd name="connsiteY21" fmla="*/ 1393610 h 1947227"/>
              <a:gd name="connsiteX22" fmla="*/ 817745 w 1234512"/>
              <a:gd name="connsiteY22" fmla="*/ 1362508 h 1947227"/>
              <a:gd name="connsiteX23" fmla="*/ 805304 w 1234512"/>
              <a:gd name="connsiteY23" fmla="*/ 1343847 h 1947227"/>
              <a:gd name="connsiteX24" fmla="*/ 749320 w 1234512"/>
              <a:gd name="connsiteY24" fmla="*/ 1294084 h 1947227"/>
              <a:gd name="connsiteX25" fmla="*/ 724438 w 1234512"/>
              <a:gd name="connsiteY25" fmla="*/ 1262982 h 1947227"/>
              <a:gd name="connsiteX26" fmla="*/ 705777 w 1234512"/>
              <a:gd name="connsiteY26" fmla="*/ 1244320 h 1947227"/>
              <a:gd name="connsiteX27" fmla="*/ 693336 w 1234512"/>
              <a:gd name="connsiteY27" fmla="*/ 1225659 h 1947227"/>
              <a:gd name="connsiteX28" fmla="*/ 674675 w 1234512"/>
              <a:gd name="connsiteY28" fmla="*/ 1219439 h 1947227"/>
              <a:gd name="connsiteX29" fmla="*/ 631132 w 1234512"/>
              <a:gd name="connsiteY29" fmla="*/ 1163455 h 1947227"/>
              <a:gd name="connsiteX30" fmla="*/ 618692 w 1234512"/>
              <a:gd name="connsiteY30" fmla="*/ 1144794 h 1947227"/>
              <a:gd name="connsiteX31" fmla="*/ 581369 w 1234512"/>
              <a:gd name="connsiteY31" fmla="*/ 1119912 h 1947227"/>
              <a:gd name="connsiteX32" fmla="*/ 575149 w 1234512"/>
              <a:gd name="connsiteY32" fmla="*/ 1101251 h 1947227"/>
              <a:gd name="connsiteX33" fmla="*/ 556487 w 1234512"/>
              <a:gd name="connsiteY33" fmla="*/ 1045267 h 1947227"/>
              <a:gd name="connsiteX34" fmla="*/ 537826 w 1234512"/>
              <a:gd name="connsiteY34" fmla="*/ 1039047 h 1947227"/>
              <a:gd name="connsiteX35" fmla="*/ 519165 w 1234512"/>
              <a:gd name="connsiteY35" fmla="*/ 1026606 h 1947227"/>
              <a:gd name="connsiteX36" fmla="*/ 494283 w 1234512"/>
              <a:gd name="connsiteY36" fmla="*/ 989284 h 1947227"/>
              <a:gd name="connsiteX37" fmla="*/ 475622 w 1234512"/>
              <a:gd name="connsiteY37" fmla="*/ 976843 h 1947227"/>
              <a:gd name="connsiteX38" fmla="*/ 438300 w 1234512"/>
              <a:gd name="connsiteY38" fmla="*/ 945741 h 1947227"/>
              <a:gd name="connsiteX39" fmla="*/ 407198 w 1234512"/>
              <a:gd name="connsiteY39" fmla="*/ 914639 h 1947227"/>
              <a:gd name="connsiteX40" fmla="*/ 376096 w 1234512"/>
              <a:gd name="connsiteY40" fmla="*/ 877316 h 1947227"/>
              <a:gd name="connsiteX41" fmla="*/ 357434 w 1234512"/>
              <a:gd name="connsiteY41" fmla="*/ 864876 h 1947227"/>
              <a:gd name="connsiteX42" fmla="*/ 338773 w 1234512"/>
              <a:gd name="connsiteY42" fmla="*/ 846214 h 1947227"/>
              <a:gd name="connsiteX43" fmla="*/ 332553 w 1234512"/>
              <a:gd name="connsiteY43" fmla="*/ 827553 h 1947227"/>
              <a:gd name="connsiteX44" fmla="*/ 313892 w 1234512"/>
              <a:gd name="connsiteY44" fmla="*/ 821333 h 1947227"/>
              <a:gd name="connsiteX45" fmla="*/ 295230 w 1234512"/>
              <a:gd name="connsiteY45" fmla="*/ 808892 h 1947227"/>
              <a:gd name="connsiteX46" fmla="*/ 264128 w 1234512"/>
              <a:gd name="connsiteY46" fmla="*/ 752908 h 1947227"/>
              <a:gd name="connsiteX47" fmla="*/ 251687 w 1234512"/>
              <a:gd name="connsiteY47" fmla="*/ 734247 h 1947227"/>
              <a:gd name="connsiteX48" fmla="*/ 226806 w 1234512"/>
              <a:gd name="connsiteY48" fmla="*/ 703145 h 1947227"/>
              <a:gd name="connsiteX49" fmla="*/ 220585 w 1234512"/>
              <a:gd name="connsiteY49" fmla="*/ 684484 h 1947227"/>
              <a:gd name="connsiteX50" fmla="*/ 195704 w 1234512"/>
              <a:gd name="connsiteY50" fmla="*/ 647161 h 1947227"/>
              <a:gd name="connsiteX51" fmla="*/ 170822 w 1234512"/>
              <a:gd name="connsiteY51" fmla="*/ 591178 h 1947227"/>
              <a:gd name="connsiteX52" fmla="*/ 158381 w 1234512"/>
              <a:gd name="connsiteY52" fmla="*/ 553855 h 1947227"/>
              <a:gd name="connsiteX53" fmla="*/ 152161 w 1234512"/>
              <a:gd name="connsiteY53" fmla="*/ 535194 h 1947227"/>
              <a:gd name="connsiteX54" fmla="*/ 133500 w 1234512"/>
              <a:gd name="connsiteY54" fmla="*/ 472990 h 1947227"/>
              <a:gd name="connsiteX55" fmla="*/ 121059 w 1234512"/>
              <a:gd name="connsiteY55" fmla="*/ 454329 h 1947227"/>
              <a:gd name="connsiteX56" fmla="*/ 108618 w 1234512"/>
              <a:gd name="connsiteY56" fmla="*/ 404565 h 1947227"/>
              <a:gd name="connsiteX57" fmla="*/ 102398 w 1234512"/>
              <a:gd name="connsiteY57" fmla="*/ 385904 h 1947227"/>
              <a:gd name="connsiteX58" fmla="*/ 89957 w 1234512"/>
              <a:gd name="connsiteY58" fmla="*/ 336141 h 1947227"/>
              <a:gd name="connsiteX59" fmla="*/ 83736 w 1234512"/>
              <a:gd name="connsiteY59" fmla="*/ 311259 h 1947227"/>
              <a:gd name="connsiteX60" fmla="*/ 71296 w 1234512"/>
              <a:gd name="connsiteY60" fmla="*/ 267716 h 1947227"/>
              <a:gd name="connsiteX61" fmla="*/ 65075 w 1234512"/>
              <a:gd name="connsiteY61" fmla="*/ 249055 h 1947227"/>
              <a:gd name="connsiteX62" fmla="*/ 52634 w 1234512"/>
              <a:gd name="connsiteY62" fmla="*/ 199292 h 1947227"/>
              <a:gd name="connsiteX63" fmla="*/ 40194 w 1234512"/>
              <a:gd name="connsiteY63" fmla="*/ 118427 h 1947227"/>
              <a:gd name="connsiteX64" fmla="*/ 0 w 1234512"/>
              <a:gd name="connsiteY64" fmla="*/ 0 h 1947227"/>
              <a:gd name="connsiteX0" fmla="*/ 1234512 w 1234512"/>
              <a:gd name="connsiteY0" fmla="*/ 1947227 h 1947227"/>
              <a:gd name="connsiteX1" fmla="*/ 1228292 w 1234512"/>
              <a:gd name="connsiteY1" fmla="*/ 1916124 h 1947227"/>
              <a:gd name="connsiteX2" fmla="*/ 1209630 w 1234512"/>
              <a:gd name="connsiteY2" fmla="*/ 1860141 h 1947227"/>
              <a:gd name="connsiteX3" fmla="*/ 1203410 w 1234512"/>
              <a:gd name="connsiteY3" fmla="*/ 1841480 h 1947227"/>
              <a:gd name="connsiteX4" fmla="*/ 1184749 w 1234512"/>
              <a:gd name="connsiteY4" fmla="*/ 1779276 h 1947227"/>
              <a:gd name="connsiteX5" fmla="*/ 1178528 w 1234512"/>
              <a:gd name="connsiteY5" fmla="*/ 1760614 h 1947227"/>
              <a:gd name="connsiteX6" fmla="*/ 1172308 w 1234512"/>
              <a:gd name="connsiteY6" fmla="*/ 1741953 h 1947227"/>
              <a:gd name="connsiteX7" fmla="*/ 1159867 w 1234512"/>
              <a:gd name="connsiteY7" fmla="*/ 1723292 h 1947227"/>
              <a:gd name="connsiteX8" fmla="*/ 1147426 w 1234512"/>
              <a:gd name="connsiteY8" fmla="*/ 1685969 h 1947227"/>
              <a:gd name="connsiteX9" fmla="*/ 1141206 w 1234512"/>
              <a:gd name="connsiteY9" fmla="*/ 1667308 h 1947227"/>
              <a:gd name="connsiteX10" fmla="*/ 1103883 w 1234512"/>
              <a:gd name="connsiteY10" fmla="*/ 1611324 h 1947227"/>
              <a:gd name="connsiteX11" fmla="*/ 1079002 w 1234512"/>
              <a:gd name="connsiteY11" fmla="*/ 1574002 h 1947227"/>
              <a:gd name="connsiteX12" fmla="*/ 1060340 w 1234512"/>
              <a:gd name="connsiteY12" fmla="*/ 1561561 h 1947227"/>
              <a:gd name="connsiteX13" fmla="*/ 1054120 w 1234512"/>
              <a:gd name="connsiteY13" fmla="*/ 1542900 h 1947227"/>
              <a:gd name="connsiteX14" fmla="*/ 1035459 w 1234512"/>
              <a:gd name="connsiteY14" fmla="*/ 1530459 h 1947227"/>
              <a:gd name="connsiteX15" fmla="*/ 1016798 w 1234512"/>
              <a:gd name="connsiteY15" fmla="*/ 1511798 h 1947227"/>
              <a:gd name="connsiteX16" fmla="*/ 979475 w 1234512"/>
              <a:gd name="connsiteY16" fmla="*/ 1486916 h 1947227"/>
              <a:gd name="connsiteX17" fmla="*/ 948373 w 1234512"/>
              <a:gd name="connsiteY17" fmla="*/ 1462035 h 1947227"/>
              <a:gd name="connsiteX18" fmla="*/ 929712 w 1234512"/>
              <a:gd name="connsiteY18" fmla="*/ 1443373 h 1947227"/>
              <a:gd name="connsiteX19" fmla="*/ 892389 w 1234512"/>
              <a:gd name="connsiteY19" fmla="*/ 1418492 h 1947227"/>
              <a:gd name="connsiteX20" fmla="*/ 873728 w 1234512"/>
              <a:gd name="connsiteY20" fmla="*/ 1406051 h 1947227"/>
              <a:gd name="connsiteX21" fmla="*/ 855067 w 1234512"/>
              <a:gd name="connsiteY21" fmla="*/ 1393610 h 1947227"/>
              <a:gd name="connsiteX22" fmla="*/ 817745 w 1234512"/>
              <a:gd name="connsiteY22" fmla="*/ 1362508 h 1947227"/>
              <a:gd name="connsiteX23" fmla="*/ 805304 w 1234512"/>
              <a:gd name="connsiteY23" fmla="*/ 1343847 h 1947227"/>
              <a:gd name="connsiteX24" fmla="*/ 749320 w 1234512"/>
              <a:gd name="connsiteY24" fmla="*/ 1294084 h 1947227"/>
              <a:gd name="connsiteX25" fmla="*/ 724438 w 1234512"/>
              <a:gd name="connsiteY25" fmla="*/ 1262982 h 1947227"/>
              <a:gd name="connsiteX26" fmla="*/ 705777 w 1234512"/>
              <a:gd name="connsiteY26" fmla="*/ 1244320 h 1947227"/>
              <a:gd name="connsiteX27" fmla="*/ 693336 w 1234512"/>
              <a:gd name="connsiteY27" fmla="*/ 1225659 h 1947227"/>
              <a:gd name="connsiteX28" fmla="*/ 674675 w 1234512"/>
              <a:gd name="connsiteY28" fmla="*/ 1219439 h 1947227"/>
              <a:gd name="connsiteX29" fmla="*/ 631132 w 1234512"/>
              <a:gd name="connsiteY29" fmla="*/ 1163455 h 1947227"/>
              <a:gd name="connsiteX30" fmla="*/ 618692 w 1234512"/>
              <a:gd name="connsiteY30" fmla="*/ 1144794 h 1947227"/>
              <a:gd name="connsiteX31" fmla="*/ 581369 w 1234512"/>
              <a:gd name="connsiteY31" fmla="*/ 1119912 h 1947227"/>
              <a:gd name="connsiteX32" fmla="*/ 575149 w 1234512"/>
              <a:gd name="connsiteY32" fmla="*/ 1101251 h 1947227"/>
              <a:gd name="connsiteX33" fmla="*/ 556487 w 1234512"/>
              <a:gd name="connsiteY33" fmla="*/ 1045267 h 1947227"/>
              <a:gd name="connsiteX34" fmla="*/ 537826 w 1234512"/>
              <a:gd name="connsiteY34" fmla="*/ 1039047 h 1947227"/>
              <a:gd name="connsiteX35" fmla="*/ 519165 w 1234512"/>
              <a:gd name="connsiteY35" fmla="*/ 1026606 h 1947227"/>
              <a:gd name="connsiteX36" fmla="*/ 494283 w 1234512"/>
              <a:gd name="connsiteY36" fmla="*/ 989284 h 1947227"/>
              <a:gd name="connsiteX37" fmla="*/ 475622 w 1234512"/>
              <a:gd name="connsiteY37" fmla="*/ 976843 h 1947227"/>
              <a:gd name="connsiteX38" fmla="*/ 438300 w 1234512"/>
              <a:gd name="connsiteY38" fmla="*/ 945741 h 1947227"/>
              <a:gd name="connsiteX39" fmla="*/ 407198 w 1234512"/>
              <a:gd name="connsiteY39" fmla="*/ 914639 h 1947227"/>
              <a:gd name="connsiteX40" fmla="*/ 376096 w 1234512"/>
              <a:gd name="connsiteY40" fmla="*/ 877316 h 1947227"/>
              <a:gd name="connsiteX41" fmla="*/ 357434 w 1234512"/>
              <a:gd name="connsiteY41" fmla="*/ 864876 h 1947227"/>
              <a:gd name="connsiteX42" fmla="*/ 338773 w 1234512"/>
              <a:gd name="connsiteY42" fmla="*/ 846214 h 1947227"/>
              <a:gd name="connsiteX43" fmla="*/ 332553 w 1234512"/>
              <a:gd name="connsiteY43" fmla="*/ 827553 h 1947227"/>
              <a:gd name="connsiteX44" fmla="*/ 313892 w 1234512"/>
              <a:gd name="connsiteY44" fmla="*/ 821333 h 1947227"/>
              <a:gd name="connsiteX45" fmla="*/ 295230 w 1234512"/>
              <a:gd name="connsiteY45" fmla="*/ 808892 h 1947227"/>
              <a:gd name="connsiteX46" fmla="*/ 264128 w 1234512"/>
              <a:gd name="connsiteY46" fmla="*/ 752908 h 1947227"/>
              <a:gd name="connsiteX47" fmla="*/ 251687 w 1234512"/>
              <a:gd name="connsiteY47" fmla="*/ 734247 h 1947227"/>
              <a:gd name="connsiteX48" fmla="*/ 226806 w 1234512"/>
              <a:gd name="connsiteY48" fmla="*/ 703145 h 1947227"/>
              <a:gd name="connsiteX49" fmla="*/ 220585 w 1234512"/>
              <a:gd name="connsiteY49" fmla="*/ 684484 h 1947227"/>
              <a:gd name="connsiteX50" fmla="*/ 195704 w 1234512"/>
              <a:gd name="connsiteY50" fmla="*/ 647161 h 1947227"/>
              <a:gd name="connsiteX51" fmla="*/ 170822 w 1234512"/>
              <a:gd name="connsiteY51" fmla="*/ 591178 h 1947227"/>
              <a:gd name="connsiteX52" fmla="*/ 158381 w 1234512"/>
              <a:gd name="connsiteY52" fmla="*/ 553855 h 1947227"/>
              <a:gd name="connsiteX53" fmla="*/ 152161 w 1234512"/>
              <a:gd name="connsiteY53" fmla="*/ 535194 h 1947227"/>
              <a:gd name="connsiteX54" fmla="*/ 133500 w 1234512"/>
              <a:gd name="connsiteY54" fmla="*/ 472990 h 1947227"/>
              <a:gd name="connsiteX55" fmla="*/ 121059 w 1234512"/>
              <a:gd name="connsiteY55" fmla="*/ 454329 h 1947227"/>
              <a:gd name="connsiteX56" fmla="*/ 108618 w 1234512"/>
              <a:gd name="connsiteY56" fmla="*/ 404565 h 1947227"/>
              <a:gd name="connsiteX57" fmla="*/ 102398 w 1234512"/>
              <a:gd name="connsiteY57" fmla="*/ 385904 h 1947227"/>
              <a:gd name="connsiteX58" fmla="*/ 89957 w 1234512"/>
              <a:gd name="connsiteY58" fmla="*/ 336141 h 1947227"/>
              <a:gd name="connsiteX59" fmla="*/ 83736 w 1234512"/>
              <a:gd name="connsiteY59" fmla="*/ 311259 h 1947227"/>
              <a:gd name="connsiteX60" fmla="*/ 71296 w 1234512"/>
              <a:gd name="connsiteY60" fmla="*/ 267716 h 1947227"/>
              <a:gd name="connsiteX61" fmla="*/ 65075 w 1234512"/>
              <a:gd name="connsiteY61" fmla="*/ 249055 h 1947227"/>
              <a:gd name="connsiteX62" fmla="*/ 52634 w 1234512"/>
              <a:gd name="connsiteY62" fmla="*/ 199292 h 1947227"/>
              <a:gd name="connsiteX63" fmla="*/ 20097 w 1234512"/>
              <a:gd name="connsiteY63" fmla="*/ 118427 h 1947227"/>
              <a:gd name="connsiteX64" fmla="*/ 0 w 1234512"/>
              <a:gd name="connsiteY64" fmla="*/ 0 h 194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34512" h="1947227">
                <a:moveTo>
                  <a:pt x="1234512" y="1947227"/>
                </a:moveTo>
                <a:cubicBezTo>
                  <a:pt x="1232439" y="1936859"/>
                  <a:pt x="1231074" y="1926324"/>
                  <a:pt x="1228292" y="1916124"/>
                </a:cubicBezTo>
                <a:cubicBezTo>
                  <a:pt x="1228285" y="1916097"/>
                  <a:pt x="1212745" y="1869485"/>
                  <a:pt x="1209630" y="1860141"/>
                </a:cubicBezTo>
                <a:cubicBezTo>
                  <a:pt x="1207557" y="1853921"/>
                  <a:pt x="1205000" y="1847841"/>
                  <a:pt x="1203410" y="1841480"/>
                </a:cubicBezTo>
                <a:cubicBezTo>
                  <a:pt x="1194009" y="1803880"/>
                  <a:pt x="1199891" y="1824702"/>
                  <a:pt x="1184749" y="1779276"/>
                </a:cubicBezTo>
                <a:lnTo>
                  <a:pt x="1178528" y="1760614"/>
                </a:lnTo>
                <a:cubicBezTo>
                  <a:pt x="1176455" y="1754394"/>
                  <a:pt x="1175945" y="1747409"/>
                  <a:pt x="1172308" y="1741953"/>
                </a:cubicBezTo>
                <a:lnTo>
                  <a:pt x="1159867" y="1723292"/>
                </a:lnTo>
                <a:lnTo>
                  <a:pt x="1147426" y="1685969"/>
                </a:lnTo>
                <a:cubicBezTo>
                  <a:pt x="1145353" y="1679749"/>
                  <a:pt x="1144843" y="1672764"/>
                  <a:pt x="1141206" y="1667308"/>
                </a:cubicBezTo>
                <a:lnTo>
                  <a:pt x="1103883" y="1611324"/>
                </a:lnTo>
                <a:lnTo>
                  <a:pt x="1079002" y="1574002"/>
                </a:lnTo>
                <a:lnTo>
                  <a:pt x="1060340" y="1561561"/>
                </a:lnTo>
                <a:cubicBezTo>
                  <a:pt x="1058267" y="1555341"/>
                  <a:pt x="1058216" y="1548020"/>
                  <a:pt x="1054120" y="1542900"/>
                </a:cubicBezTo>
                <a:cubicBezTo>
                  <a:pt x="1049450" y="1537062"/>
                  <a:pt x="1041202" y="1535245"/>
                  <a:pt x="1035459" y="1530459"/>
                </a:cubicBezTo>
                <a:cubicBezTo>
                  <a:pt x="1028701" y="1524827"/>
                  <a:pt x="1023742" y="1517199"/>
                  <a:pt x="1016798" y="1511798"/>
                </a:cubicBezTo>
                <a:cubicBezTo>
                  <a:pt x="1004995" y="1502618"/>
                  <a:pt x="979475" y="1486916"/>
                  <a:pt x="979475" y="1486916"/>
                </a:cubicBezTo>
                <a:cubicBezTo>
                  <a:pt x="951649" y="1445179"/>
                  <a:pt x="984430" y="1486073"/>
                  <a:pt x="948373" y="1462035"/>
                </a:cubicBezTo>
                <a:cubicBezTo>
                  <a:pt x="941053" y="1457155"/>
                  <a:pt x="936656" y="1448774"/>
                  <a:pt x="929712" y="1443373"/>
                </a:cubicBezTo>
                <a:cubicBezTo>
                  <a:pt x="917910" y="1434193"/>
                  <a:pt x="904830" y="1426786"/>
                  <a:pt x="892389" y="1418492"/>
                </a:cubicBezTo>
                <a:lnTo>
                  <a:pt x="873728" y="1406051"/>
                </a:lnTo>
                <a:cubicBezTo>
                  <a:pt x="867508" y="1401904"/>
                  <a:pt x="860353" y="1398896"/>
                  <a:pt x="855067" y="1393610"/>
                </a:cubicBezTo>
                <a:cubicBezTo>
                  <a:pt x="831120" y="1369663"/>
                  <a:pt x="843725" y="1379829"/>
                  <a:pt x="817745" y="1362508"/>
                </a:cubicBezTo>
                <a:cubicBezTo>
                  <a:pt x="813598" y="1356288"/>
                  <a:pt x="810271" y="1349435"/>
                  <a:pt x="805304" y="1343847"/>
                </a:cubicBezTo>
                <a:cubicBezTo>
                  <a:pt x="774314" y="1308983"/>
                  <a:pt x="777684" y="1312992"/>
                  <a:pt x="749320" y="1294084"/>
                </a:cubicBezTo>
                <a:cubicBezTo>
                  <a:pt x="739109" y="1263446"/>
                  <a:pt x="750412" y="1284626"/>
                  <a:pt x="724438" y="1262982"/>
                </a:cubicBezTo>
                <a:cubicBezTo>
                  <a:pt x="717680" y="1257350"/>
                  <a:pt x="711409" y="1251078"/>
                  <a:pt x="705777" y="1244320"/>
                </a:cubicBezTo>
                <a:cubicBezTo>
                  <a:pt x="700991" y="1238577"/>
                  <a:pt x="699174" y="1230329"/>
                  <a:pt x="693336" y="1225659"/>
                </a:cubicBezTo>
                <a:cubicBezTo>
                  <a:pt x="688216" y="1221563"/>
                  <a:pt x="680895" y="1221512"/>
                  <a:pt x="674675" y="1219439"/>
                </a:cubicBezTo>
                <a:cubicBezTo>
                  <a:pt x="611790" y="1125107"/>
                  <a:pt x="679856" y="1221923"/>
                  <a:pt x="631132" y="1163455"/>
                </a:cubicBezTo>
                <a:cubicBezTo>
                  <a:pt x="626346" y="1157712"/>
                  <a:pt x="624318" y="1149717"/>
                  <a:pt x="618692" y="1144794"/>
                </a:cubicBezTo>
                <a:cubicBezTo>
                  <a:pt x="607439" y="1134948"/>
                  <a:pt x="581369" y="1119912"/>
                  <a:pt x="581369" y="1119912"/>
                </a:cubicBezTo>
                <a:cubicBezTo>
                  <a:pt x="579296" y="1113692"/>
                  <a:pt x="576571" y="1107652"/>
                  <a:pt x="575149" y="1101251"/>
                </a:cubicBezTo>
                <a:cubicBezTo>
                  <a:pt x="570883" y="1082056"/>
                  <a:pt x="574036" y="1059307"/>
                  <a:pt x="556487" y="1045267"/>
                </a:cubicBezTo>
                <a:cubicBezTo>
                  <a:pt x="551367" y="1041171"/>
                  <a:pt x="544046" y="1041120"/>
                  <a:pt x="537826" y="1039047"/>
                </a:cubicBezTo>
                <a:cubicBezTo>
                  <a:pt x="531606" y="1034900"/>
                  <a:pt x="524088" y="1032232"/>
                  <a:pt x="519165" y="1026606"/>
                </a:cubicBezTo>
                <a:cubicBezTo>
                  <a:pt x="509319" y="1015354"/>
                  <a:pt x="506724" y="997578"/>
                  <a:pt x="494283" y="989284"/>
                </a:cubicBezTo>
                <a:cubicBezTo>
                  <a:pt x="488063" y="985137"/>
                  <a:pt x="481365" y="981629"/>
                  <a:pt x="475622" y="976843"/>
                </a:cubicBezTo>
                <a:cubicBezTo>
                  <a:pt x="427727" y="936930"/>
                  <a:pt x="484632" y="976630"/>
                  <a:pt x="438300" y="945741"/>
                </a:cubicBezTo>
                <a:cubicBezTo>
                  <a:pt x="415493" y="911531"/>
                  <a:pt x="438299" y="940556"/>
                  <a:pt x="407198" y="914639"/>
                </a:cubicBezTo>
                <a:cubicBezTo>
                  <a:pt x="346036" y="863672"/>
                  <a:pt x="425040" y="926260"/>
                  <a:pt x="376096" y="877316"/>
                </a:cubicBezTo>
                <a:cubicBezTo>
                  <a:pt x="370810" y="872030"/>
                  <a:pt x="363177" y="869662"/>
                  <a:pt x="357434" y="864876"/>
                </a:cubicBezTo>
                <a:cubicBezTo>
                  <a:pt x="350676" y="859244"/>
                  <a:pt x="344993" y="852435"/>
                  <a:pt x="338773" y="846214"/>
                </a:cubicBezTo>
                <a:cubicBezTo>
                  <a:pt x="336700" y="839994"/>
                  <a:pt x="337189" y="832189"/>
                  <a:pt x="332553" y="827553"/>
                </a:cubicBezTo>
                <a:cubicBezTo>
                  <a:pt x="327917" y="822917"/>
                  <a:pt x="319757" y="824265"/>
                  <a:pt x="313892" y="821333"/>
                </a:cubicBezTo>
                <a:cubicBezTo>
                  <a:pt x="307205" y="817990"/>
                  <a:pt x="301451" y="813039"/>
                  <a:pt x="295230" y="808892"/>
                </a:cubicBezTo>
                <a:cubicBezTo>
                  <a:pt x="284282" y="776046"/>
                  <a:pt x="292647" y="795686"/>
                  <a:pt x="264128" y="752908"/>
                </a:cubicBezTo>
                <a:lnTo>
                  <a:pt x="251687" y="734247"/>
                </a:lnTo>
                <a:cubicBezTo>
                  <a:pt x="236054" y="687345"/>
                  <a:pt x="258960" y="743337"/>
                  <a:pt x="226806" y="703145"/>
                </a:cubicBezTo>
                <a:cubicBezTo>
                  <a:pt x="222710" y="698025"/>
                  <a:pt x="223769" y="690216"/>
                  <a:pt x="220585" y="684484"/>
                </a:cubicBezTo>
                <a:cubicBezTo>
                  <a:pt x="213324" y="671414"/>
                  <a:pt x="200432" y="661346"/>
                  <a:pt x="195704" y="647161"/>
                </a:cubicBezTo>
                <a:cubicBezTo>
                  <a:pt x="180899" y="602747"/>
                  <a:pt x="190537" y="620750"/>
                  <a:pt x="170822" y="591178"/>
                </a:cubicBezTo>
                <a:lnTo>
                  <a:pt x="158381" y="553855"/>
                </a:lnTo>
                <a:cubicBezTo>
                  <a:pt x="156308" y="547635"/>
                  <a:pt x="153751" y="541555"/>
                  <a:pt x="152161" y="535194"/>
                </a:cubicBezTo>
                <a:cubicBezTo>
                  <a:pt x="148684" y="521288"/>
                  <a:pt x="139555" y="482072"/>
                  <a:pt x="133500" y="472990"/>
                </a:cubicBezTo>
                <a:lnTo>
                  <a:pt x="121059" y="454329"/>
                </a:lnTo>
                <a:cubicBezTo>
                  <a:pt x="116912" y="437741"/>
                  <a:pt x="114025" y="420786"/>
                  <a:pt x="108618" y="404565"/>
                </a:cubicBezTo>
                <a:cubicBezTo>
                  <a:pt x="106545" y="398345"/>
                  <a:pt x="104123" y="392230"/>
                  <a:pt x="102398" y="385904"/>
                </a:cubicBezTo>
                <a:cubicBezTo>
                  <a:pt x="97899" y="369408"/>
                  <a:pt x="94104" y="352729"/>
                  <a:pt x="89957" y="336141"/>
                </a:cubicBezTo>
                <a:cubicBezTo>
                  <a:pt x="87883" y="327847"/>
                  <a:pt x="86439" y="319370"/>
                  <a:pt x="83736" y="311259"/>
                </a:cubicBezTo>
                <a:cubicBezTo>
                  <a:pt x="68816" y="266496"/>
                  <a:pt x="86925" y="322417"/>
                  <a:pt x="71296" y="267716"/>
                </a:cubicBezTo>
                <a:cubicBezTo>
                  <a:pt x="69495" y="261411"/>
                  <a:pt x="66665" y="255416"/>
                  <a:pt x="65075" y="249055"/>
                </a:cubicBezTo>
                <a:lnTo>
                  <a:pt x="52634" y="199292"/>
                </a:lnTo>
                <a:cubicBezTo>
                  <a:pt x="50459" y="186240"/>
                  <a:pt x="20597" y="129430"/>
                  <a:pt x="20097" y="118427"/>
                </a:cubicBezTo>
                <a:cubicBezTo>
                  <a:pt x="18685" y="87357"/>
                  <a:pt x="0" y="31102"/>
                  <a:pt x="0" y="0"/>
                </a:cubicBezTo>
              </a:path>
            </a:pathLst>
          </a:cu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403648" y="4470142"/>
            <a:ext cx="0" cy="1479138"/>
          </a:xfrm>
          <a:prstGeom prst="straightConnector1">
            <a:avLst/>
          </a:prstGeom>
          <a:ln w="25400">
            <a:solidFill>
              <a:srgbClr val="FF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372740" y="5623752"/>
            <a:ext cx="144016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ノズル高さ</a:t>
            </a:r>
            <a:r>
              <a:rPr lang="en-US" altLang="ja-JP" b="1" dirty="0" smtClean="0"/>
              <a:t>2500</a:t>
            </a:r>
            <a:r>
              <a:rPr lang="ja-JP" altLang="en-US" b="1" dirty="0" smtClean="0"/>
              <a:t>ｍｍ</a:t>
            </a:r>
            <a:endParaRPr kumimoji="1" lang="ja-JP" altLang="en-US" b="1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1187625" y="4403204"/>
            <a:ext cx="43204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187624" y="5970488"/>
            <a:ext cx="43204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89" y="1592547"/>
            <a:ext cx="128027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"/>
    </mc:Choice>
    <mc:Fallback xmlns="">
      <p:transition spd="slow" advTm="2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5496" y="39595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00"/>
                </a:solidFill>
              </a:rPr>
              <a:t>測器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配置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の</a:t>
            </a:r>
            <a:r>
              <a:rPr lang="ja-JP" altLang="en-US" sz="3200" b="1" dirty="0">
                <a:solidFill>
                  <a:srgbClr val="FFFF00"/>
                </a:solidFill>
              </a:rPr>
              <a:t>概要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" y="1121541"/>
            <a:ext cx="9109167" cy="52392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80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628800"/>
            <a:ext cx="9144000" cy="52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2099849" y="692696"/>
            <a:ext cx="5156687" cy="3294599"/>
            <a:chOff x="2099849" y="665864"/>
            <a:chExt cx="5156687" cy="3294599"/>
          </a:xfrm>
        </p:grpSpPr>
        <p:sp>
          <p:nvSpPr>
            <p:cNvPr id="23581" name="円/楕円 23580"/>
            <p:cNvSpPr/>
            <p:nvPr/>
          </p:nvSpPr>
          <p:spPr>
            <a:xfrm>
              <a:off x="2550033" y="2667889"/>
              <a:ext cx="4449639" cy="1292574"/>
            </a:xfrm>
            <a:custGeom>
              <a:avLst/>
              <a:gdLst/>
              <a:ahLst/>
              <a:cxnLst/>
              <a:rect l="l" t="t" r="r" b="b"/>
              <a:pathLst>
                <a:path w="4349056" h="1162632">
                  <a:moveTo>
                    <a:pt x="2827749" y="0"/>
                  </a:moveTo>
                  <a:cubicBezTo>
                    <a:pt x="2882545" y="0"/>
                    <a:pt x="2928924" y="171289"/>
                    <a:pt x="2943858" y="407404"/>
                  </a:cubicBezTo>
                  <a:cubicBezTo>
                    <a:pt x="3765124" y="433279"/>
                    <a:pt x="4349056" y="499945"/>
                    <a:pt x="4349056" y="578066"/>
                  </a:cubicBezTo>
                  <a:cubicBezTo>
                    <a:pt x="4349056" y="656174"/>
                    <a:pt x="3765325" y="722830"/>
                    <a:pt x="2944283" y="748715"/>
                  </a:cubicBezTo>
                  <a:cubicBezTo>
                    <a:pt x="2929774" y="988185"/>
                    <a:pt x="2883047" y="1162632"/>
                    <a:pt x="2827749" y="1162632"/>
                  </a:cubicBezTo>
                  <a:cubicBezTo>
                    <a:pt x="2772926" y="1162632"/>
                    <a:pt x="2726527" y="991168"/>
                    <a:pt x="2711617" y="754866"/>
                  </a:cubicBezTo>
                  <a:cubicBezTo>
                    <a:pt x="2539836" y="758763"/>
                    <a:pt x="2359891" y="760711"/>
                    <a:pt x="2174528" y="760711"/>
                  </a:cubicBezTo>
                  <a:cubicBezTo>
                    <a:pt x="973569" y="760711"/>
                    <a:pt x="0" y="678938"/>
                    <a:pt x="0" y="578066"/>
                  </a:cubicBezTo>
                  <a:cubicBezTo>
                    <a:pt x="0" y="477194"/>
                    <a:pt x="973569" y="395421"/>
                    <a:pt x="2174528" y="395421"/>
                  </a:cubicBezTo>
                  <a:cubicBezTo>
                    <a:pt x="2360043" y="395421"/>
                    <a:pt x="2540132" y="397372"/>
                    <a:pt x="2712041" y="401276"/>
                  </a:cubicBezTo>
                  <a:cubicBezTo>
                    <a:pt x="2727380" y="168330"/>
                    <a:pt x="2773429" y="0"/>
                    <a:pt x="2827749" y="0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583" name="直線コネクタ 23582"/>
            <p:cNvCxnSpPr>
              <a:stCxn id="257" idx="2"/>
            </p:cNvCxnSpPr>
            <p:nvPr/>
          </p:nvCxnSpPr>
          <p:spPr>
            <a:xfrm>
              <a:off x="4678193" y="1619971"/>
              <a:ext cx="762343" cy="104703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テキスト ボックス 256"/>
            <p:cNvSpPr txBox="1"/>
            <p:nvPr/>
          </p:nvSpPr>
          <p:spPr>
            <a:xfrm>
              <a:off x="2099849" y="665864"/>
              <a:ext cx="5156687" cy="9541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超音波風速温度計</a:t>
              </a:r>
              <a:endParaRPr kumimoji="1" lang="en-US" altLang="ja-JP" sz="2800" dirty="0" smtClean="0"/>
            </a:p>
            <a:p>
              <a:r>
                <a:rPr lang="ja-JP" altLang="en-US" sz="2800" dirty="0" smtClean="0"/>
                <a:t>水平、鉛直方向見るための配置</a:t>
              </a:r>
              <a:endParaRPr kumimoji="1" lang="en-US" altLang="ja-JP" sz="2800" dirty="0" smtClean="0"/>
            </a:p>
          </p:txBody>
        </p:sp>
      </p:grpSp>
      <p:grpSp>
        <p:nvGrpSpPr>
          <p:cNvPr id="268" name="グループ化 267"/>
          <p:cNvGrpSpPr/>
          <p:nvPr/>
        </p:nvGrpSpPr>
        <p:grpSpPr>
          <a:xfrm>
            <a:off x="89321" y="1204351"/>
            <a:ext cx="8194441" cy="2788842"/>
            <a:chOff x="85927" y="1572692"/>
            <a:chExt cx="8194441" cy="2788842"/>
          </a:xfrm>
        </p:grpSpPr>
        <p:grpSp>
          <p:nvGrpSpPr>
            <p:cNvPr id="265" name="グループ化 264"/>
            <p:cNvGrpSpPr/>
            <p:nvPr/>
          </p:nvGrpSpPr>
          <p:grpSpPr>
            <a:xfrm>
              <a:off x="85927" y="1572692"/>
              <a:ext cx="3665409" cy="2734124"/>
              <a:chOff x="85927" y="1572692"/>
              <a:chExt cx="3665409" cy="2734124"/>
            </a:xfrm>
          </p:grpSpPr>
          <p:sp>
            <p:nvSpPr>
              <p:cNvPr id="304" name="円/楕円 303"/>
              <p:cNvSpPr/>
              <p:nvPr/>
            </p:nvSpPr>
            <p:spPr>
              <a:xfrm>
                <a:off x="3355336" y="3910816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1" name="直線コネクタ 260"/>
              <p:cNvCxnSpPr>
                <a:stCxn id="28" idx="1"/>
              </p:cNvCxnSpPr>
              <p:nvPr/>
            </p:nvCxnSpPr>
            <p:spPr>
              <a:xfrm flipH="1" flipV="1">
                <a:off x="1422297" y="2122090"/>
                <a:ext cx="1239971" cy="10772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テキスト ボックス 261"/>
              <p:cNvSpPr txBox="1"/>
              <p:nvPr/>
            </p:nvSpPr>
            <p:spPr>
              <a:xfrm>
                <a:off x="85927" y="1572692"/>
                <a:ext cx="2662533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ミストノズル</a:t>
                </a:r>
                <a:r>
                  <a:rPr kumimoji="1" lang="en-US" altLang="ja-JP" sz="2800" dirty="0" smtClean="0"/>
                  <a:t>8</a:t>
                </a:r>
                <a:r>
                  <a:rPr kumimoji="1" lang="ja-JP" altLang="en-US" sz="2800" dirty="0" smtClean="0"/>
                  <a:t>個</a:t>
                </a:r>
                <a:endParaRPr kumimoji="1" lang="ja-JP" altLang="en-US" sz="2800" dirty="0"/>
              </a:p>
            </p:txBody>
          </p:sp>
        </p:grpSp>
        <p:grpSp>
          <p:nvGrpSpPr>
            <p:cNvPr id="267" name="グループ化 266"/>
            <p:cNvGrpSpPr/>
            <p:nvPr/>
          </p:nvGrpSpPr>
          <p:grpSpPr>
            <a:xfrm>
              <a:off x="2555776" y="3068960"/>
              <a:ext cx="5724592" cy="1292574"/>
              <a:chOff x="2555776" y="3068960"/>
              <a:chExt cx="5724592" cy="1292574"/>
            </a:xfrm>
          </p:grpSpPr>
          <p:sp>
            <p:nvSpPr>
              <p:cNvPr id="271" name="円/楕円 270"/>
              <p:cNvSpPr/>
              <p:nvPr/>
            </p:nvSpPr>
            <p:spPr>
              <a:xfrm>
                <a:off x="7131452" y="3143960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円/楕円 271"/>
              <p:cNvSpPr/>
              <p:nvPr/>
            </p:nvSpPr>
            <p:spPr>
              <a:xfrm>
                <a:off x="6371632" y="3905829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円/楕円 272"/>
              <p:cNvSpPr/>
              <p:nvPr/>
            </p:nvSpPr>
            <p:spPr>
              <a:xfrm>
                <a:off x="5608688" y="3144539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4860032" y="3905829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4110808" y="3143960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円/楕円 276"/>
              <p:cNvSpPr/>
              <p:nvPr/>
            </p:nvSpPr>
            <p:spPr>
              <a:xfrm>
                <a:off x="2599208" y="3143960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円/楕円 279"/>
              <p:cNvSpPr/>
              <p:nvPr/>
            </p:nvSpPr>
            <p:spPr>
              <a:xfrm>
                <a:off x="7884368" y="3911170"/>
                <a:ext cx="396000" cy="39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正方形/長方形 265"/>
              <p:cNvSpPr/>
              <p:nvPr/>
            </p:nvSpPr>
            <p:spPr>
              <a:xfrm>
                <a:off x="2555776" y="3068960"/>
                <a:ext cx="5724592" cy="1292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>
          <a:xfrm>
            <a:off x="2605400" y="1353417"/>
            <a:ext cx="6430804" cy="2588124"/>
            <a:chOff x="2584383" y="1719046"/>
            <a:chExt cx="6430804" cy="2588124"/>
          </a:xfrm>
        </p:grpSpPr>
        <p:sp>
          <p:nvSpPr>
            <p:cNvPr id="237" name="円/楕円 236"/>
            <p:cNvSpPr/>
            <p:nvPr/>
          </p:nvSpPr>
          <p:spPr>
            <a:xfrm>
              <a:off x="7131452" y="3911170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7869555" y="3906600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584383" y="3906600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590543" y="3142076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335570" y="3906600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342231" y="3132728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101080" y="3908478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098574" y="3142076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4842573" y="3906600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612316" y="3899846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4856924" y="3142076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613267" y="3146612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6384255" y="3154192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113279" y="3153786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879648" y="3142076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364955" y="3908987"/>
              <a:ext cx="396000" cy="396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6221337" y="1719046"/>
              <a:ext cx="2793850" cy="1493139"/>
              <a:chOff x="6221337" y="1719046"/>
              <a:chExt cx="2793850" cy="1493139"/>
            </a:xfrm>
          </p:grpSpPr>
          <p:sp>
            <p:nvSpPr>
              <p:cNvPr id="49" name="テキスト ボックス 48"/>
              <p:cNvSpPr txBox="1"/>
              <p:nvPr/>
            </p:nvSpPr>
            <p:spPr>
              <a:xfrm>
                <a:off x="6221337" y="1719046"/>
                <a:ext cx="2793850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ミストノズル</a:t>
                </a:r>
                <a:r>
                  <a:rPr kumimoji="1" lang="en-US" altLang="ja-JP" sz="2800" dirty="0" smtClean="0"/>
                  <a:t>16</a:t>
                </a:r>
                <a:r>
                  <a:rPr kumimoji="1" lang="ja-JP" altLang="en-US" sz="2800" dirty="0" smtClean="0"/>
                  <a:t>個</a:t>
                </a:r>
                <a:endParaRPr kumimoji="1" lang="ja-JP" altLang="en-US" sz="2800" dirty="0"/>
              </a:p>
            </p:txBody>
          </p:sp>
          <p:cxnSp>
            <p:nvCxnSpPr>
              <p:cNvPr id="50" name="直線コネクタ 49"/>
              <p:cNvCxnSpPr>
                <a:stCxn id="37" idx="7"/>
              </p:cNvCxnSpPr>
              <p:nvPr/>
            </p:nvCxnSpPr>
            <p:spPr>
              <a:xfrm flipV="1">
                <a:off x="6722262" y="2231034"/>
                <a:ext cx="657309" cy="98115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テキスト ボックス 19"/>
          <p:cNvSpPr txBox="1"/>
          <p:nvPr/>
        </p:nvSpPr>
        <p:spPr>
          <a:xfrm>
            <a:off x="34702" y="58396"/>
            <a:ext cx="7851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FF00"/>
                </a:solidFill>
              </a:rPr>
              <a:t>ミストノズル、超音波風速温度計の配置場所</a:t>
            </a:r>
            <a:endParaRPr kumimoji="1" lang="en-US" altLang="ja-JP" sz="3200" b="1" dirty="0" smtClean="0">
              <a:solidFill>
                <a:srgbClr val="FFFF00"/>
              </a:solidFill>
            </a:endParaRPr>
          </a:p>
          <a:p>
            <a:r>
              <a:rPr lang="en-US" altLang="ja-JP" sz="3200" b="1" dirty="0" smtClean="0">
                <a:solidFill>
                  <a:schemeClr val="bg1"/>
                </a:solidFill>
              </a:rPr>
              <a:t>16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個、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8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個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71" name="グループ化 70"/>
          <p:cNvGrpSpPr/>
          <p:nvPr/>
        </p:nvGrpSpPr>
        <p:grpSpPr>
          <a:xfrm>
            <a:off x="84509" y="1628800"/>
            <a:ext cx="8937526" cy="2658418"/>
            <a:chOff x="-56656" y="659358"/>
            <a:chExt cx="8937526" cy="2658418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-56656" y="659358"/>
              <a:ext cx="8937526" cy="2658418"/>
              <a:chOff x="1812235" y="1680481"/>
              <a:chExt cx="7670576" cy="2281571"/>
            </a:xfrm>
          </p:grpSpPr>
          <p:grpSp>
            <p:nvGrpSpPr>
              <p:cNvPr id="75" name="グループ化 74"/>
              <p:cNvGrpSpPr/>
              <p:nvPr/>
            </p:nvGrpSpPr>
            <p:grpSpPr>
              <a:xfrm>
                <a:off x="1812235" y="1680481"/>
                <a:ext cx="7670576" cy="2281571"/>
                <a:chOff x="1799630" y="2242254"/>
                <a:chExt cx="7670576" cy="2281571"/>
              </a:xfrm>
            </p:grpSpPr>
            <p:grpSp>
              <p:nvGrpSpPr>
                <p:cNvPr id="86" name="グループ化 85"/>
                <p:cNvGrpSpPr/>
                <p:nvPr/>
              </p:nvGrpSpPr>
              <p:grpSpPr>
                <a:xfrm>
                  <a:off x="3810136" y="3069054"/>
                  <a:ext cx="5183974" cy="1296000"/>
                  <a:chOff x="1501411" y="2369955"/>
                  <a:chExt cx="5183974" cy="1296000"/>
                </a:xfrm>
              </p:grpSpPr>
              <p:grpSp>
                <p:nvGrpSpPr>
                  <p:cNvPr id="133" name="グループ化 132"/>
                  <p:cNvGrpSpPr/>
                  <p:nvPr/>
                </p:nvGrpSpPr>
                <p:grpSpPr>
                  <a:xfrm>
                    <a:off x="1772964" y="2637581"/>
                    <a:ext cx="4639634" cy="761002"/>
                    <a:chOff x="1614433" y="2680688"/>
                    <a:chExt cx="4639634" cy="761002"/>
                  </a:xfrm>
                </p:grpSpPr>
                <p:grpSp>
                  <p:nvGrpSpPr>
                    <p:cNvPr id="139" name="グループ化 138"/>
                    <p:cNvGrpSpPr/>
                    <p:nvPr/>
                  </p:nvGrpSpPr>
                  <p:grpSpPr>
                    <a:xfrm>
                      <a:off x="1614433" y="2681515"/>
                      <a:ext cx="747609" cy="758765"/>
                      <a:chOff x="1618875" y="2691457"/>
                      <a:chExt cx="747609" cy="758765"/>
                    </a:xfrm>
                  </p:grpSpPr>
                  <p:sp>
                    <p:nvSpPr>
                      <p:cNvPr id="176" name="正方形/長方形 175"/>
                      <p:cNvSpPr/>
                      <p:nvPr/>
                    </p:nvSpPr>
                    <p:spPr>
                      <a:xfrm>
                        <a:off x="1669527" y="2744053"/>
                        <a:ext cx="648000" cy="6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7" name="円/楕円 17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2691457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8" name="円/楕円 17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2694446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9" name="円/楕円 1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0" name="円/楕円 1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0" name="グループ化 139"/>
                    <p:cNvGrpSpPr/>
                    <p:nvPr/>
                  </p:nvGrpSpPr>
                  <p:grpSpPr>
                    <a:xfrm flipH="1">
                      <a:off x="2264499" y="2682205"/>
                      <a:ext cx="747609" cy="758765"/>
                      <a:chOff x="1618875" y="2691457"/>
                      <a:chExt cx="747609" cy="758765"/>
                    </a:xfrm>
                  </p:grpSpPr>
                  <p:sp>
                    <p:nvSpPr>
                      <p:cNvPr id="171" name="正方形/長方形 170"/>
                      <p:cNvSpPr/>
                      <p:nvPr/>
                    </p:nvSpPr>
                    <p:spPr>
                      <a:xfrm>
                        <a:off x="1669527" y="2744053"/>
                        <a:ext cx="648000" cy="6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2" name="円/楕円 1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2691457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3" name="円/楕円 17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2694446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4" name="円/楕円 17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5" name="円/楕円 17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1" name="グループ化 140"/>
                    <p:cNvGrpSpPr/>
                    <p:nvPr/>
                  </p:nvGrpSpPr>
                  <p:grpSpPr>
                    <a:xfrm>
                      <a:off x="2912407" y="2681202"/>
                      <a:ext cx="747609" cy="758765"/>
                      <a:chOff x="1618875" y="2691457"/>
                      <a:chExt cx="747609" cy="758765"/>
                    </a:xfrm>
                  </p:grpSpPr>
                  <p:sp>
                    <p:nvSpPr>
                      <p:cNvPr id="166" name="正方形/長方形 165"/>
                      <p:cNvSpPr/>
                      <p:nvPr/>
                    </p:nvSpPr>
                    <p:spPr>
                      <a:xfrm>
                        <a:off x="1669527" y="2744053"/>
                        <a:ext cx="648000" cy="6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7" name="円/楕円 16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2691457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8" name="円/楕円 16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2694446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9" name="円/楕円 1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70" name="円/楕円 16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2" name="グループ化 141"/>
                    <p:cNvGrpSpPr/>
                    <p:nvPr/>
                  </p:nvGrpSpPr>
                  <p:grpSpPr>
                    <a:xfrm flipH="1">
                      <a:off x="3561910" y="2680688"/>
                      <a:ext cx="747609" cy="758765"/>
                      <a:chOff x="1618875" y="2691457"/>
                      <a:chExt cx="747609" cy="758765"/>
                    </a:xfrm>
                  </p:grpSpPr>
                  <p:sp>
                    <p:nvSpPr>
                      <p:cNvPr id="161" name="正方形/長方形 160"/>
                      <p:cNvSpPr/>
                      <p:nvPr/>
                    </p:nvSpPr>
                    <p:spPr>
                      <a:xfrm>
                        <a:off x="1669527" y="2744053"/>
                        <a:ext cx="648000" cy="6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2" name="円/楕円 1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2691457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3" name="円/楕円 16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2694446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4" name="円/楕円 16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5" name="円/楕円 16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3" name="グループ化 142"/>
                    <p:cNvGrpSpPr/>
                    <p:nvPr/>
                  </p:nvGrpSpPr>
                  <p:grpSpPr>
                    <a:xfrm>
                      <a:off x="4212032" y="2680688"/>
                      <a:ext cx="747609" cy="758765"/>
                      <a:chOff x="1618875" y="2691457"/>
                      <a:chExt cx="747609" cy="758765"/>
                    </a:xfrm>
                  </p:grpSpPr>
                  <p:sp>
                    <p:nvSpPr>
                      <p:cNvPr id="156" name="正方形/長方形 155"/>
                      <p:cNvSpPr/>
                      <p:nvPr/>
                    </p:nvSpPr>
                    <p:spPr>
                      <a:xfrm>
                        <a:off x="1669527" y="2744053"/>
                        <a:ext cx="648000" cy="6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7" name="円/楕円 15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2691457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8" name="円/楕円 15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2694446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9" name="円/楕円 15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60" name="円/楕円 15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4" name="グループ化 143"/>
                    <p:cNvGrpSpPr/>
                    <p:nvPr/>
                  </p:nvGrpSpPr>
                  <p:grpSpPr>
                    <a:xfrm flipH="1">
                      <a:off x="4860225" y="2681492"/>
                      <a:ext cx="747609" cy="758765"/>
                      <a:chOff x="1618875" y="2691457"/>
                      <a:chExt cx="747609" cy="758765"/>
                    </a:xfrm>
                  </p:grpSpPr>
                  <p:sp>
                    <p:nvSpPr>
                      <p:cNvPr id="151" name="正方形/長方形 150"/>
                      <p:cNvSpPr/>
                      <p:nvPr/>
                    </p:nvSpPr>
                    <p:spPr>
                      <a:xfrm>
                        <a:off x="1669527" y="2744053"/>
                        <a:ext cx="648000" cy="6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2" name="円/楕円 15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2691457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3" name="円/楕円 15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2694446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4" name="円/楕円 1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5" name="円/楕円 15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45" name="グループ化 144"/>
                    <p:cNvGrpSpPr/>
                    <p:nvPr/>
                  </p:nvGrpSpPr>
                  <p:grpSpPr>
                    <a:xfrm>
                      <a:off x="5506458" y="2682925"/>
                      <a:ext cx="747609" cy="758765"/>
                      <a:chOff x="1618875" y="2691457"/>
                      <a:chExt cx="747609" cy="758765"/>
                    </a:xfrm>
                  </p:grpSpPr>
                  <p:sp>
                    <p:nvSpPr>
                      <p:cNvPr id="146" name="正方形/長方形 145"/>
                      <p:cNvSpPr/>
                      <p:nvPr/>
                    </p:nvSpPr>
                    <p:spPr>
                      <a:xfrm>
                        <a:off x="1669527" y="2744053"/>
                        <a:ext cx="648000" cy="64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47" name="円/楕円 1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2691457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48" name="円/楕円 14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2694446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49" name="円/楕円 14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618875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50" name="円/楕円 14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68000" y="3351738"/>
                        <a:ext cx="98484" cy="98484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134" name="グループ化 133"/>
                  <p:cNvGrpSpPr/>
                  <p:nvPr/>
                </p:nvGrpSpPr>
                <p:grpSpPr>
                  <a:xfrm>
                    <a:off x="1501411" y="2369955"/>
                    <a:ext cx="5183974" cy="1296000"/>
                    <a:chOff x="2314774" y="4335557"/>
                    <a:chExt cx="5183974" cy="1296000"/>
                  </a:xfrm>
                </p:grpSpPr>
                <p:sp>
                  <p:nvSpPr>
                    <p:cNvPr id="135" name="正方形/長方形 134"/>
                    <p:cNvSpPr/>
                    <p:nvPr/>
                  </p:nvSpPr>
                  <p:spPr>
                    <a:xfrm>
                      <a:off x="3610591" y="4335557"/>
                      <a:ext cx="1296000" cy="1296000"/>
                    </a:xfrm>
                    <a:prstGeom prst="rect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6" name="正方形/長方形 135"/>
                    <p:cNvSpPr/>
                    <p:nvPr/>
                  </p:nvSpPr>
                  <p:spPr>
                    <a:xfrm>
                      <a:off x="4906591" y="4335557"/>
                      <a:ext cx="1296000" cy="1296000"/>
                    </a:xfrm>
                    <a:prstGeom prst="rect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7" name="正方形/長方形 136"/>
                    <p:cNvSpPr/>
                    <p:nvPr/>
                  </p:nvSpPr>
                  <p:spPr>
                    <a:xfrm>
                      <a:off x="6202748" y="4335557"/>
                      <a:ext cx="1296000" cy="1296000"/>
                    </a:xfrm>
                    <a:prstGeom prst="rect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8" name="正方形/長方形 137"/>
                    <p:cNvSpPr/>
                    <p:nvPr/>
                  </p:nvSpPr>
                  <p:spPr>
                    <a:xfrm>
                      <a:off x="2314774" y="4335557"/>
                      <a:ext cx="1296000" cy="1296000"/>
                    </a:xfrm>
                    <a:prstGeom prst="rect">
                      <a:avLst/>
                    </a:prstGeom>
                    <a:noFill/>
                    <a:ln w="222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cxnSp>
              <p:nvCxnSpPr>
                <p:cNvPr id="87" name="直線コネクタ 86"/>
                <p:cNvCxnSpPr/>
                <p:nvPr/>
              </p:nvCxnSpPr>
              <p:spPr>
                <a:xfrm>
                  <a:off x="3810136" y="2511716"/>
                  <a:ext cx="0" cy="45315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/>
                <p:nvPr/>
              </p:nvCxnSpPr>
              <p:spPr>
                <a:xfrm>
                  <a:off x="8994110" y="2511716"/>
                  <a:ext cx="0" cy="45315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/>
                <p:cNvCxnSpPr/>
                <p:nvPr/>
              </p:nvCxnSpPr>
              <p:spPr>
                <a:xfrm>
                  <a:off x="1848255" y="3012410"/>
                  <a:ext cx="7605738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矢印コネクタ 89"/>
                <p:cNvCxnSpPr/>
                <p:nvPr/>
              </p:nvCxnSpPr>
              <p:spPr>
                <a:xfrm>
                  <a:off x="3810136" y="2511716"/>
                  <a:ext cx="5183974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/>
                <p:cNvCxnSpPr/>
                <p:nvPr/>
              </p:nvCxnSpPr>
              <p:spPr>
                <a:xfrm flipV="1">
                  <a:off x="4132341" y="2769157"/>
                  <a:ext cx="0" cy="19571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91"/>
                <p:cNvCxnSpPr/>
                <p:nvPr/>
              </p:nvCxnSpPr>
              <p:spPr>
                <a:xfrm flipV="1">
                  <a:off x="4778305" y="2769157"/>
                  <a:ext cx="0" cy="19571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92"/>
                <p:cNvCxnSpPr/>
                <p:nvPr/>
              </p:nvCxnSpPr>
              <p:spPr>
                <a:xfrm flipV="1">
                  <a:off x="5426229" y="2769158"/>
                  <a:ext cx="0" cy="1957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/>
                <p:cNvCxnSpPr/>
                <p:nvPr/>
              </p:nvCxnSpPr>
              <p:spPr>
                <a:xfrm flipV="1">
                  <a:off x="6078932" y="2769157"/>
                  <a:ext cx="0" cy="19571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コネクタ 94"/>
                <p:cNvCxnSpPr/>
                <p:nvPr/>
              </p:nvCxnSpPr>
              <p:spPr>
                <a:xfrm flipV="1">
                  <a:off x="8671089" y="2769157"/>
                  <a:ext cx="0" cy="19571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 flipV="1">
                  <a:off x="6730979" y="2769157"/>
                  <a:ext cx="0" cy="19571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/>
                <p:cNvCxnSpPr/>
                <p:nvPr/>
              </p:nvCxnSpPr>
              <p:spPr>
                <a:xfrm flipV="1">
                  <a:off x="7376475" y="2769157"/>
                  <a:ext cx="0" cy="19571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/>
                <p:nvPr/>
              </p:nvCxnSpPr>
              <p:spPr>
                <a:xfrm flipV="1">
                  <a:off x="8024758" y="2769157"/>
                  <a:ext cx="0" cy="19571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矢印コネクタ 98"/>
                <p:cNvCxnSpPr/>
                <p:nvPr/>
              </p:nvCxnSpPr>
              <p:spPr>
                <a:xfrm>
                  <a:off x="3810136" y="2861056"/>
                  <a:ext cx="32220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矢印コネクタ 99"/>
                <p:cNvCxnSpPr/>
                <p:nvPr/>
              </p:nvCxnSpPr>
              <p:spPr>
                <a:xfrm>
                  <a:off x="8671089" y="2869148"/>
                  <a:ext cx="32220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矢印コネクタ 100"/>
                <p:cNvCxnSpPr/>
                <p:nvPr/>
              </p:nvCxnSpPr>
              <p:spPr>
                <a:xfrm>
                  <a:off x="4132341" y="2861056"/>
                  <a:ext cx="64596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矢印コネクタ 101"/>
                <p:cNvCxnSpPr/>
                <p:nvPr/>
              </p:nvCxnSpPr>
              <p:spPr>
                <a:xfrm>
                  <a:off x="4780265" y="2861822"/>
                  <a:ext cx="64596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矢印コネクタ 102"/>
                <p:cNvCxnSpPr/>
                <p:nvPr/>
              </p:nvCxnSpPr>
              <p:spPr>
                <a:xfrm>
                  <a:off x="5432159" y="2859185"/>
                  <a:ext cx="64596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矢印コネクタ 103"/>
                <p:cNvCxnSpPr/>
                <p:nvPr/>
              </p:nvCxnSpPr>
              <p:spPr>
                <a:xfrm>
                  <a:off x="6080159" y="2866077"/>
                  <a:ext cx="64596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矢印コネクタ 104"/>
                <p:cNvCxnSpPr/>
                <p:nvPr/>
              </p:nvCxnSpPr>
              <p:spPr>
                <a:xfrm>
                  <a:off x="6730718" y="2866077"/>
                  <a:ext cx="64596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矢印コネクタ 105"/>
                <p:cNvCxnSpPr/>
                <p:nvPr/>
              </p:nvCxnSpPr>
              <p:spPr>
                <a:xfrm>
                  <a:off x="7374971" y="2866077"/>
                  <a:ext cx="64596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矢印コネクタ 106"/>
                <p:cNvCxnSpPr/>
                <p:nvPr/>
              </p:nvCxnSpPr>
              <p:spPr>
                <a:xfrm>
                  <a:off x="8020935" y="2866077"/>
                  <a:ext cx="64596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テキスト ボックス 107"/>
                <p:cNvSpPr txBox="1"/>
                <p:nvPr/>
              </p:nvSpPr>
              <p:spPr>
                <a:xfrm>
                  <a:off x="5904999" y="2242254"/>
                  <a:ext cx="1053236" cy="316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 smtClean="0"/>
                    <a:t>14,400</a:t>
                  </a:r>
                  <a:endParaRPr kumimoji="1" lang="ja-JP" altLang="en-US" b="1" dirty="0"/>
                </a:p>
              </p:txBody>
            </p:sp>
            <p:sp>
              <p:nvSpPr>
                <p:cNvPr id="109" name="テキスト ボックス 108"/>
                <p:cNvSpPr txBox="1"/>
                <p:nvPr/>
              </p:nvSpPr>
              <p:spPr>
                <a:xfrm>
                  <a:off x="3924489" y="2550950"/>
                  <a:ext cx="1053236" cy="30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700" b="1" dirty="0" smtClean="0"/>
                    <a:t>1,800</a:t>
                  </a:r>
                  <a:endParaRPr kumimoji="1" lang="ja-JP" altLang="en-US" sz="1700" b="1" dirty="0"/>
                </a:p>
              </p:txBody>
            </p:sp>
            <p:sp>
              <p:nvSpPr>
                <p:cNvPr id="110" name="テキスト ボックス 109"/>
                <p:cNvSpPr txBox="1"/>
                <p:nvPr/>
              </p:nvSpPr>
              <p:spPr>
                <a:xfrm>
                  <a:off x="3445117" y="2558047"/>
                  <a:ext cx="1053236" cy="30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700" b="1" dirty="0" smtClean="0"/>
                    <a:t>900</a:t>
                  </a:r>
                  <a:endParaRPr kumimoji="1" lang="ja-JP" altLang="en-US" sz="1700" b="1" dirty="0"/>
                </a:p>
              </p:txBody>
            </p:sp>
            <p:sp>
              <p:nvSpPr>
                <p:cNvPr id="111" name="テキスト ボックス 110"/>
                <p:cNvSpPr txBox="1"/>
                <p:nvPr/>
              </p:nvSpPr>
              <p:spPr>
                <a:xfrm>
                  <a:off x="8305573" y="2555227"/>
                  <a:ext cx="1053236" cy="30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700" b="1" dirty="0" smtClean="0"/>
                    <a:t>900</a:t>
                  </a:r>
                  <a:endParaRPr kumimoji="1" lang="ja-JP" altLang="en-US" sz="1700" b="1" dirty="0"/>
                </a:p>
              </p:txBody>
            </p:sp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7800467" y="2557335"/>
                  <a:ext cx="1053236" cy="30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700" b="1" dirty="0" smtClean="0"/>
                    <a:t>1,800</a:t>
                  </a:r>
                  <a:endParaRPr kumimoji="1" lang="ja-JP" altLang="en-US" sz="1700" b="1" dirty="0"/>
                </a:p>
              </p:txBody>
            </p:sp>
            <p:sp>
              <p:nvSpPr>
                <p:cNvPr id="113" name="テキスト ボックス 112"/>
                <p:cNvSpPr txBox="1"/>
                <p:nvPr/>
              </p:nvSpPr>
              <p:spPr>
                <a:xfrm>
                  <a:off x="4788277" y="2644285"/>
                  <a:ext cx="607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200" b="1" dirty="0" smtClean="0"/>
                    <a:t>〃</a:t>
                  </a:r>
                  <a:endParaRPr kumimoji="1" lang="ja-JP" altLang="en-US" sz="1200" b="1" dirty="0"/>
                </a:p>
              </p:txBody>
            </p:sp>
            <p:sp>
              <p:nvSpPr>
                <p:cNvPr id="114" name="テキスト ボックス 113"/>
                <p:cNvSpPr txBox="1"/>
                <p:nvPr/>
              </p:nvSpPr>
              <p:spPr>
                <a:xfrm>
                  <a:off x="6769669" y="2667326"/>
                  <a:ext cx="607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200" b="1" dirty="0" smtClean="0"/>
                    <a:t>〃</a:t>
                  </a:r>
                  <a:endParaRPr kumimoji="1" lang="ja-JP" altLang="en-US" sz="1200" b="1" dirty="0"/>
                </a:p>
              </p:txBody>
            </p:sp>
            <p:sp>
              <p:nvSpPr>
                <p:cNvPr id="115" name="テキスト ボックス 114"/>
                <p:cNvSpPr txBox="1"/>
                <p:nvPr/>
              </p:nvSpPr>
              <p:spPr>
                <a:xfrm>
                  <a:off x="5462712" y="2657598"/>
                  <a:ext cx="607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200" b="1" dirty="0" smtClean="0"/>
                    <a:t>〃</a:t>
                  </a:r>
                  <a:endParaRPr kumimoji="1" lang="ja-JP" altLang="en-US" sz="1200" b="1" dirty="0"/>
                </a:p>
              </p:txBody>
            </p:sp>
            <p:sp>
              <p:nvSpPr>
                <p:cNvPr id="116" name="テキスト ボックス 115"/>
                <p:cNvSpPr txBox="1"/>
                <p:nvPr/>
              </p:nvSpPr>
              <p:spPr>
                <a:xfrm>
                  <a:off x="6112337" y="2662828"/>
                  <a:ext cx="607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200" b="1" dirty="0" smtClean="0"/>
                    <a:t>〃</a:t>
                  </a:r>
                  <a:endParaRPr kumimoji="1" lang="ja-JP" altLang="en-US" sz="1200" b="1" dirty="0"/>
                </a:p>
              </p:txBody>
            </p:sp>
            <p:sp>
              <p:nvSpPr>
                <p:cNvPr id="117" name="テキスト ボックス 116"/>
                <p:cNvSpPr txBox="1"/>
                <p:nvPr/>
              </p:nvSpPr>
              <p:spPr>
                <a:xfrm>
                  <a:off x="7409830" y="2666081"/>
                  <a:ext cx="607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200" b="1" dirty="0" smtClean="0"/>
                    <a:t>〃</a:t>
                  </a:r>
                  <a:endParaRPr kumimoji="1" lang="ja-JP" altLang="en-US" sz="1200" b="1" dirty="0"/>
                </a:p>
              </p:txBody>
            </p:sp>
            <p:cxnSp>
              <p:nvCxnSpPr>
                <p:cNvPr id="118" name="直線コネクタ 117"/>
                <p:cNvCxnSpPr/>
                <p:nvPr/>
              </p:nvCxnSpPr>
              <p:spPr>
                <a:xfrm>
                  <a:off x="1848255" y="4503906"/>
                  <a:ext cx="7621951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/>
                <p:cNvCxnSpPr/>
                <p:nvPr/>
              </p:nvCxnSpPr>
              <p:spPr>
                <a:xfrm>
                  <a:off x="3025301" y="4355326"/>
                  <a:ext cx="69362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/>
                <p:cNvCxnSpPr/>
                <p:nvPr/>
              </p:nvCxnSpPr>
              <p:spPr>
                <a:xfrm>
                  <a:off x="3025301" y="3082601"/>
                  <a:ext cx="69362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rot="16200000" flipV="1">
                  <a:off x="3621068" y="3953826"/>
                  <a:ext cx="0" cy="1957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121"/>
                <p:cNvCxnSpPr/>
                <p:nvPr/>
              </p:nvCxnSpPr>
              <p:spPr>
                <a:xfrm rot="5400000" flipV="1">
                  <a:off x="3621068" y="3288066"/>
                  <a:ext cx="0" cy="19571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矢印コネクタ 122"/>
                <p:cNvCxnSpPr/>
                <p:nvPr/>
              </p:nvCxnSpPr>
              <p:spPr>
                <a:xfrm flipH="1">
                  <a:off x="3617394" y="3082601"/>
                  <a:ext cx="3675" cy="293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矢印コネクタ 123"/>
                <p:cNvCxnSpPr/>
                <p:nvPr/>
              </p:nvCxnSpPr>
              <p:spPr>
                <a:xfrm flipH="1">
                  <a:off x="3615124" y="4059108"/>
                  <a:ext cx="3675" cy="2930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矢印コネクタ 124"/>
                <p:cNvCxnSpPr/>
                <p:nvPr/>
              </p:nvCxnSpPr>
              <p:spPr>
                <a:xfrm>
                  <a:off x="3615124" y="3375612"/>
                  <a:ext cx="0" cy="66166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テキスト ボックス 125"/>
                <p:cNvSpPr txBox="1"/>
                <p:nvPr/>
              </p:nvSpPr>
              <p:spPr>
                <a:xfrm rot="16200000">
                  <a:off x="3152633" y="3566919"/>
                  <a:ext cx="590288" cy="30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700" b="1" dirty="0" smtClean="0"/>
                    <a:t>1,800</a:t>
                  </a:r>
                  <a:endParaRPr kumimoji="1" lang="ja-JP" altLang="en-US" sz="1700" b="1" dirty="0"/>
                </a:p>
              </p:txBody>
            </p:sp>
            <p:sp>
              <p:nvSpPr>
                <p:cNvPr id="127" name="テキスト ボックス 126"/>
                <p:cNvSpPr txBox="1"/>
                <p:nvPr/>
              </p:nvSpPr>
              <p:spPr>
                <a:xfrm rot="16200000">
                  <a:off x="3215297" y="4035465"/>
                  <a:ext cx="453895" cy="30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700" b="1" dirty="0" smtClean="0"/>
                    <a:t>900</a:t>
                  </a:r>
                  <a:endParaRPr kumimoji="1" lang="ja-JP" altLang="en-US" sz="1700" b="1" dirty="0"/>
                </a:p>
              </p:txBody>
            </p:sp>
            <p:sp>
              <p:nvSpPr>
                <p:cNvPr id="128" name="テキスト ボックス 127"/>
                <p:cNvSpPr txBox="1"/>
                <p:nvPr/>
              </p:nvSpPr>
              <p:spPr>
                <a:xfrm rot="16200000">
                  <a:off x="3218668" y="3101086"/>
                  <a:ext cx="453895" cy="30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1700" b="1" dirty="0" smtClean="0"/>
                    <a:t>900</a:t>
                  </a:r>
                  <a:endParaRPr kumimoji="1" lang="ja-JP" altLang="en-US" sz="1700" b="1" dirty="0"/>
                </a:p>
              </p:txBody>
            </p:sp>
            <p:cxnSp>
              <p:nvCxnSpPr>
                <p:cNvPr id="129" name="直線矢印コネクタ 128"/>
                <p:cNvCxnSpPr/>
                <p:nvPr/>
              </p:nvCxnSpPr>
              <p:spPr>
                <a:xfrm>
                  <a:off x="3209428" y="3089766"/>
                  <a:ext cx="0" cy="126951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テキスト ボックス 129"/>
                <p:cNvSpPr txBox="1"/>
                <p:nvPr/>
              </p:nvSpPr>
              <p:spPr>
                <a:xfrm rot="16200000">
                  <a:off x="2723954" y="3646671"/>
                  <a:ext cx="803377" cy="316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b="1" dirty="0" smtClean="0"/>
                    <a:t>3,60</a:t>
                  </a:r>
                  <a:r>
                    <a:rPr lang="en-US" altLang="ja-JP" b="1" dirty="0"/>
                    <a:t>0</a:t>
                  </a:r>
                  <a:endParaRPr kumimoji="1" lang="ja-JP" altLang="en-US" b="1" dirty="0"/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>
                  <a:off x="1799630" y="2709053"/>
                  <a:ext cx="1828867" cy="316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>
                      <a:latin typeface="+mn-ea"/>
                    </a:rPr>
                    <a:t>(</a:t>
                  </a:r>
                  <a:r>
                    <a:rPr kumimoji="1" lang="ja-JP" altLang="en-US" b="1" dirty="0" smtClean="0">
                      <a:latin typeface="+mn-ea"/>
                    </a:rPr>
                    <a:t>グラウンドフェンス</a:t>
                  </a:r>
                  <a:r>
                    <a:rPr kumimoji="1" lang="en-US" altLang="ja-JP" b="1" dirty="0" smtClean="0">
                      <a:latin typeface="+mn-ea"/>
                    </a:rPr>
                    <a:t>)</a:t>
                  </a:r>
                  <a:endParaRPr kumimoji="1" lang="ja-JP" altLang="en-US" b="1" dirty="0">
                    <a:latin typeface="+mn-ea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>
                  <a:off x="1848254" y="4206848"/>
                  <a:ext cx="1361173" cy="316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/>
                    <a:t>(</a:t>
                  </a:r>
                  <a:r>
                    <a:rPr lang="ja-JP" altLang="en-US" b="1" dirty="0" smtClean="0"/>
                    <a:t>建築棟</a:t>
                  </a:r>
                  <a:r>
                    <a:rPr kumimoji="1" lang="en-US" altLang="ja-JP" b="1" dirty="0" smtClean="0"/>
                    <a:t>)</a:t>
                  </a:r>
                  <a:endParaRPr kumimoji="1" lang="ja-JP" altLang="en-US" b="1" dirty="0"/>
                </a:p>
              </p:txBody>
            </p:sp>
          </p:grpSp>
          <p:sp>
            <p:nvSpPr>
              <p:cNvPr id="76" name="ひし形 75"/>
              <p:cNvSpPr/>
              <p:nvPr/>
            </p:nvSpPr>
            <p:spPr>
              <a:xfrm>
                <a:off x="6661925" y="3066070"/>
                <a:ext cx="162000" cy="162000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二等辺三角形 76"/>
              <p:cNvSpPr/>
              <p:nvPr/>
            </p:nvSpPr>
            <p:spPr>
              <a:xfrm>
                <a:off x="7317407" y="3052235"/>
                <a:ext cx="162000" cy="16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二等辺三角形 77"/>
              <p:cNvSpPr/>
              <p:nvPr/>
            </p:nvSpPr>
            <p:spPr>
              <a:xfrm>
                <a:off x="6331782" y="3058345"/>
                <a:ext cx="162000" cy="16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二等辺三角形 78"/>
              <p:cNvSpPr/>
              <p:nvPr/>
            </p:nvSpPr>
            <p:spPr>
              <a:xfrm>
                <a:off x="6335334" y="2720103"/>
                <a:ext cx="162000" cy="16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二等辺三角形 79"/>
              <p:cNvSpPr/>
              <p:nvPr/>
            </p:nvSpPr>
            <p:spPr>
              <a:xfrm>
                <a:off x="6336751" y="3380562"/>
                <a:ext cx="162000" cy="16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二等辺三角形 80"/>
              <p:cNvSpPr/>
              <p:nvPr/>
            </p:nvSpPr>
            <p:spPr>
              <a:xfrm>
                <a:off x="5044284" y="3063671"/>
                <a:ext cx="162000" cy="16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二等辺三角形 81"/>
              <p:cNvSpPr/>
              <p:nvPr/>
            </p:nvSpPr>
            <p:spPr>
              <a:xfrm>
                <a:off x="4063635" y="3070503"/>
                <a:ext cx="162000" cy="162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6991388" y="3069481"/>
                <a:ext cx="162000" cy="16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6006727" y="3075662"/>
                <a:ext cx="162000" cy="16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5" name="図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2322" y="1972415"/>
                <a:ext cx="272611" cy="434474"/>
              </a:xfrm>
              <a:prstGeom prst="rect">
                <a:avLst/>
              </a:prstGeom>
            </p:spPr>
          </p:pic>
        </p:grpSp>
        <p:sp>
          <p:nvSpPr>
            <p:cNvPr id="73" name="正方形/長方形 72"/>
            <p:cNvSpPr/>
            <p:nvPr/>
          </p:nvSpPr>
          <p:spPr>
            <a:xfrm>
              <a:off x="721648" y="1814390"/>
              <a:ext cx="192601" cy="1926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二等辺三角形 73"/>
            <p:cNvSpPr/>
            <p:nvPr/>
          </p:nvSpPr>
          <p:spPr>
            <a:xfrm>
              <a:off x="442722" y="1829690"/>
              <a:ext cx="162000" cy="16200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66741" y="2671244"/>
            <a:ext cx="120865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バック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グラウンド</a:t>
            </a:r>
            <a:endParaRPr kumimoji="1" lang="ja-JP" altLang="en-US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94" y="4425045"/>
            <a:ext cx="7547502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"/>
    </mc:Choice>
    <mc:Fallback xmlns="">
      <p:transition spd="slow" advTm="2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1616971"/>
            <a:ext cx="9144000" cy="524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585" name="グループ化 24584"/>
          <p:cNvGrpSpPr/>
          <p:nvPr/>
        </p:nvGrpSpPr>
        <p:grpSpPr>
          <a:xfrm>
            <a:off x="2507166" y="1058877"/>
            <a:ext cx="3024336" cy="2846402"/>
            <a:chOff x="2584352" y="1460768"/>
            <a:chExt cx="3024336" cy="2846402"/>
          </a:xfrm>
        </p:grpSpPr>
        <p:sp>
          <p:nvSpPr>
            <p:cNvPr id="28" name="円/楕円 27"/>
            <p:cNvSpPr/>
            <p:nvPr/>
          </p:nvSpPr>
          <p:spPr>
            <a:xfrm>
              <a:off x="2584352" y="3911170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584352" y="3140968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>
              <a:stCxn id="28" idx="7"/>
            </p:cNvCxnSpPr>
            <p:nvPr/>
          </p:nvCxnSpPr>
          <p:spPr>
            <a:xfrm flipV="1">
              <a:off x="2922359" y="1983988"/>
              <a:ext cx="932809" cy="1985175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76" name="直線コネクタ 24575"/>
            <p:cNvCxnSpPr>
              <a:stCxn id="29" idx="7"/>
            </p:cNvCxnSpPr>
            <p:nvPr/>
          </p:nvCxnSpPr>
          <p:spPr>
            <a:xfrm flipV="1">
              <a:off x="2922359" y="1996749"/>
              <a:ext cx="932809" cy="1202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2" name="テキスト ボックス 24581"/>
            <p:cNvSpPr txBox="1"/>
            <p:nvPr/>
          </p:nvSpPr>
          <p:spPr>
            <a:xfrm>
              <a:off x="2584352" y="1460768"/>
              <a:ext cx="302433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/>
                <a:t>ミストノズル</a:t>
              </a:r>
              <a:r>
                <a:rPr kumimoji="1" lang="en-US" altLang="ja-JP" sz="2800" dirty="0" smtClean="0"/>
                <a:t>2</a:t>
              </a:r>
              <a:r>
                <a:rPr kumimoji="1" lang="ja-JP" altLang="en-US" sz="2800" dirty="0" smtClean="0"/>
                <a:t>個</a:t>
              </a:r>
              <a:endParaRPr kumimoji="1" lang="ja-JP" altLang="en-US" sz="2800" dirty="0"/>
            </a:p>
          </p:txBody>
        </p:sp>
      </p:grpSp>
      <p:sp>
        <p:nvSpPr>
          <p:cNvPr id="3" name="右矢印 2"/>
          <p:cNvSpPr/>
          <p:nvPr/>
        </p:nvSpPr>
        <p:spPr>
          <a:xfrm>
            <a:off x="565861" y="3268184"/>
            <a:ext cx="504056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218" y="3537513"/>
            <a:ext cx="125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V</a:t>
            </a:r>
            <a:r>
              <a:rPr kumimoji="1" lang="ja-JP" altLang="en-US" sz="1600" b="1" dirty="0" smtClean="0"/>
              <a:t>成分風速</a:t>
            </a:r>
            <a:endParaRPr kumimoji="1" lang="ja-JP" altLang="en-US" sz="16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702" y="58396"/>
            <a:ext cx="7851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FF00"/>
                </a:solidFill>
              </a:rPr>
              <a:t>ミストノズル、超音波風速温度計の配置場所</a:t>
            </a:r>
            <a:endParaRPr kumimoji="1" lang="en-US" altLang="ja-JP" sz="3200" b="1" dirty="0" smtClean="0">
              <a:solidFill>
                <a:srgbClr val="FFFF00"/>
              </a:solidFill>
            </a:endParaRPr>
          </a:p>
          <a:p>
            <a:r>
              <a:rPr lang="en-US" altLang="ja-JP" sz="3200" b="1" dirty="0" smtClean="0">
                <a:solidFill>
                  <a:schemeClr val="bg1"/>
                </a:solidFill>
              </a:rPr>
              <a:t>2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個、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4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個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9" y="4743510"/>
            <a:ext cx="7742591" cy="2188654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149321" y="2623802"/>
            <a:ext cx="120865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バック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グラウンド</a:t>
            </a:r>
            <a:endParaRPr kumimoji="1" lang="ja-JP" altLang="en-US" b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43" y="1562585"/>
            <a:ext cx="9004572" cy="27922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0" y="2574684"/>
            <a:ext cx="1280271" cy="768163"/>
          </a:xfrm>
          <a:prstGeom prst="rect">
            <a:avLst/>
          </a:prstGeom>
        </p:spPr>
      </p:pic>
      <p:grpSp>
        <p:nvGrpSpPr>
          <p:cNvPr id="77" name="グループ化 76"/>
          <p:cNvGrpSpPr/>
          <p:nvPr/>
        </p:nvGrpSpPr>
        <p:grpSpPr>
          <a:xfrm>
            <a:off x="1090106" y="2725019"/>
            <a:ext cx="7082295" cy="1962245"/>
            <a:chOff x="1162114" y="3140968"/>
            <a:chExt cx="7082295" cy="1962245"/>
          </a:xfrm>
        </p:grpSpPr>
        <p:sp>
          <p:nvSpPr>
            <p:cNvPr id="78" name="円/楕円 77"/>
            <p:cNvSpPr/>
            <p:nvPr/>
          </p:nvSpPr>
          <p:spPr>
            <a:xfrm>
              <a:off x="2762355" y="3140968"/>
              <a:ext cx="396000" cy="3960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748067" y="3944329"/>
              <a:ext cx="396000" cy="3960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0" name="グループ化 79"/>
            <p:cNvGrpSpPr/>
            <p:nvPr/>
          </p:nvGrpSpPr>
          <p:grpSpPr>
            <a:xfrm>
              <a:off x="1162114" y="3544440"/>
              <a:ext cx="7082295" cy="1558773"/>
              <a:chOff x="1162114" y="3544440"/>
              <a:chExt cx="7082295" cy="1558773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2584353" y="3544440"/>
                <a:ext cx="5660056" cy="378064"/>
              </a:xfrm>
              <a:prstGeom prst="ellipse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2" name="直線コネクタ 81"/>
              <p:cNvCxnSpPr>
                <a:stCxn id="81" idx="4"/>
                <a:endCxn id="83" idx="0"/>
              </p:cNvCxnSpPr>
              <p:nvPr/>
            </p:nvCxnSpPr>
            <p:spPr>
              <a:xfrm flipH="1">
                <a:off x="4644008" y="3922504"/>
                <a:ext cx="770373" cy="657489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テキスト ボックス 82"/>
              <p:cNvSpPr txBox="1"/>
              <p:nvPr/>
            </p:nvSpPr>
            <p:spPr>
              <a:xfrm>
                <a:off x="1162114" y="4579993"/>
                <a:ext cx="6963787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/>
                  <a:t>超音波風速</a:t>
                </a:r>
                <a:r>
                  <a:rPr lang="ja-JP" altLang="en-US" sz="2800" dirty="0" smtClean="0"/>
                  <a:t>温度計</a:t>
                </a:r>
                <a:r>
                  <a:rPr lang="ja-JP" altLang="en-US" sz="2800" dirty="0"/>
                  <a:t>　</a:t>
                </a:r>
                <a:r>
                  <a:rPr kumimoji="1" lang="ja-JP" altLang="en-US" sz="2800" dirty="0" smtClean="0"/>
                  <a:t>Ｖ（東）風を想定した配置　　　　　　　　　　　　　　　　　　</a:t>
                </a:r>
                <a:endParaRPr kumimoji="1" lang="en-US" altLang="ja-JP" sz="2800" dirty="0" smtClean="0"/>
              </a:p>
            </p:txBody>
          </p:sp>
        </p:grp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453" y="973660"/>
            <a:ext cx="646841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2"/>
    </mc:Choice>
    <mc:Fallback xmlns="">
      <p:transition spd="slow" advTm="2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" y="723348"/>
            <a:ext cx="6925094" cy="5193821"/>
          </a:xfrm>
          <a:prstGeom prst="rect">
            <a:avLst/>
          </a:prstGeom>
        </p:spPr>
      </p:pic>
      <p:sp>
        <p:nvSpPr>
          <p:cNvPr id="11" name="フリーフォーム 10"/>
          <p:cNvSpPr/>
          <p:nvPr/>
        </p:nvSpPr>
        <p:spPr>
          <a:xfrm>
            <a:off x="429718" y="803009"/>
            <a:ext cx="1141949" cy="5182691"/>
          </a:xfrm>
          <a:custGeom>
            <a:avLst/>
            <a:gdLst>
              <a:gd name="connsiteX0" fmla="*/ 1068512 w 1068512"/>
              <a:gd name="connsiteY0" fmla="*/ 0 h 4849402"/>
              <a:gd name="connsiteX1" fmla="*/ 945222 w 1068512"/>
              <a:gd name="connsiteY1" fmla="*/ 513708 h 4849402"/>
              <a:gd name="connsiteX2" fmla="*/ 924674 w 1068512"/>
              <a:gd name="connsiteY2" fmla="*/ 575353 h 4849402"/>
              <a:gd name="connsiteX3" fmla="*/ 904126 w 1068512"/>
              <a:gd name="connsiteY3" fmla="*/ 657546 h 4849402"/>
              <a:gd name="connsiteX4" fmla="*/ 883577 w 1068512"/>
              <a:gd name="connsiteY4" fmla="*/ 770562 h 4849402"/>
              <a:gd name="connsiteX5" fmla="*/ 873303 w 1068512"/>
              <a:gd name="connsiteY5" fmla="*/ 945223 h 4849402"/>
              <a:gd name="connsiteX6" fmla="*/ 852755 w 1068512"/>
              <a:gd name="connsiteY6" fmla="*/ 1130158 h 4849402"/>
              <a:gd name="connsiteX7" fmla="*/ 832207 w 1068512"/>
              <a:gd name="connsiteY7" fmla="*/ 1273996 h 4849402"/>
              <a:gd name="connsiteX8" fmla="*/ 811658 w 1068512"/>
              <a:gd name="connsiteY8" fmla="*/ 1366463 h 4849402"/>
              <a:gd name="connsiteX9" fmla="*/ 801384 w 1068512"/>
              <a:gd name="connsiteY9" fmla="*/ 1397286 h 4849402"/>
              <a:gd name="connsiteX10" fmla="*/ 780836 w 1068512"/>
              <a:gd name="connsiteY10" fmla="*/ 1489753 h 4849402"/>
              <a:gd name="connsiteX11" fmla="*/ 760287 w 1068512"/>
              <a:gd name="connsiteY11" fmla="*/ 1561672 h 4849402"/>
              <a:gd name="connsiteX12" fmla="*/ 750013 w 1068512"/>
              <a:gd name="connsiteY12" fmla="*/ 1613043 h 4849402"/>
              <a:gd name="connsiteX13" fmla="*/ 739739 w 1068512"/>
              <a:gd name="connsiteY13" fmla="*/ 1654140 h 4849402"/>
              <a:gd name="connsiteX14" fmla="*/ 708917 w 1068512"/>
              <a:gd name="connsiteY14" fmla="*/ 1808252 h 4849402"/>
              <a:gd name="connsiteX15" fmla="*/ 698642 w 1068512"/>
              <a:gd name="connsiteY15" fmla="*/ 1921268 h 4849402"/>
              <a:gd name="connsiteX16" fmla="*/ 688368 w 1068512"/>
              <a:gd name="connsiteY16" fmla="*/ 1962364 h 4849402"/>
              <a:gd name="connsiteX17" fmla="*/ 678094 w 1068512"/>
              <a:gd name="connsiteY17" fmla="*/ 2054832 h 4849402"/>
              <a:gd name="connsiteX18" fmla="*/ 667820 w 1068512"/>
              <a:gd name="connsiteY18" fmla="*/ 2095928 h 4849402"/>
              <a:gd name="connsiteX19" fmla="*/ 657546 w 1068512"/>
              <a:gd name="connsiteY19" fmla="*/ 2147299 h 4849402"/>
              <a:gd name="connsiteX20" fmla="*/ 636998 w 1068512"/>
              <a:gd name="connsiteY20" fmla="*/ 2229492 h 4849402"/>
              <a:gd name="connsiteX21" fmla="*/ 626723 w 1068512"/>
              <a:gd name="connsiteY21" fmla="*/ 2260315 h 4849402"/>
              <a:gd name="connsiteX22" fmla="*/ 595901 w 1068512"/>
              <a:gd name="connsiteY22" fmla="*/ 2383605 h 4849402"/>
              <a:gd name="connsiteX23" fmla="*/ 585627 w 1068512"/>
              <a:gd name="connsiteY23" fmla="*/ 2424701 h 4849402"/>
              <a:gd name="connsiteX24" fmla="*/ 575353 w 1068512"/>
              <a:gd name="connsiteY24" fmla="*/ 2455524 h 4849402"/>
              <a:gd name="connsiteX25" fmla="*/ 554804 w 1068512"/>
              <a:gd name="connsiteY25" fmla="*/ 2558265 h 4849402"/>
              <a:gd name="connsiteX26" fmla="*/ 534256 w 1068512"/>
              <a:gd name="connsiteY26" fmla="*/ 2619910 h 4849402"/>
              <a:gd name="connsiteX27" fmla="*/ 523982 w 1068512"/>
              <a:gd name="connsiteY27" fmla="*/ 2671281 h 4849402"/>
              <a:gd name="connsiteX28" fmla="*/ 513708 w 1068512"/>
              <a:gd name="connsiteY28" fmla="*/ 2743200 h 4849402"/>
              <a:gd name="connsiteX29" fmla="*/ 503433 w 1068512"/>
              <a:gd name="connsiteY29" fmla="*/ 2784297 h 4849402"/>
              <a:gd name="connsiteX30" fmla="*/ 482885 w 1068512"/>
              <a:gd name="connsiteY30" fmla="*/ 2917861 h 4849402"/>
              <a:gd name="connsiteX31" fmla="*/ 462337 w 1068512"/>
              <a:gd name="connsiteY31" fmla="*/ 3000054 h 4849402"/>
              <a:gd name="connsiteX32" fmla="*/ 452063 w 1068512"/>
              <a:gd name="connsiteY32" fmla="*/ 3082247 h 4849402"/>
              <a:gd name="connsiteX33" fmla="*/ 431514 w 1068512"/>
              <a:gd name="connsiteY33" fmla="*/ 3154167 h 4849402"/>
              <a:gd name="connsiteX34" fmla="*/ 410966 w 1068512"/>
              <a:gd name="connsiteY34" fmla="*/ 3246634 h 4849402"/>
              <a:gd name="connsiteX35" fmla="*/ 400692 w 1068512"/>
              <a:gd name="connsiteY35" fmla="*/ 3277456 h 4849402"/>
              <a:gd name="connsiteX36" fmla="*/ 390418 w 1068512"/>
              <a:gd name="connsiteY36" fmla="*/ 3328827 h 4849402"/>
              <a:gd name="connsiteX37" fmla="*/ 369869 w 1068512"/>
              <a:gd name="connsiteY37" fmla="*/ 3411020 h 4849402"/>
              <a:gd name="connsiteX38" fmla="*/ 359595 w 1068512"/>
              <a:gd name="connsiteY38" fmla="*/ 3472665 h 4849402"/>
              <a:gd name="connsiteX39" fmla="*/ 349321 w 1068512"/>
              <a:gd name="connsiteY39" fmla="*/ 3524036 h 4849402"/>
              <a:gd name="connsiteX40" fmla="*/ 328773 w 1068512"/>
              <a:gd name="connsiteY40" fmla="*/ 3637052 h 4849402"/>
              <a:gd name="connsiteX41" fmla="*/ 318499 w 1068512"/>
              <a:gd name="connsiteY41" fmla="*/ 3729519 h 4849402"/>
              <a:gd name="connsiteX42" fmla="*/ 308224 w 1068512"/>
              <a:gd name="connsiteY42" fmla="*/ 3760342 h 4849402"/>
              <a:gd name="connsiteX43" fmla="*/ 297950 w 1068512"/>
              <a:gd name="connsiteY43" fmla="*/ 3832261 h 4849402"/>
              <a:gd name="connsiteX44" fmla="*/ 287676 w 1068512"/>
              <a:gd name="connsiteY44" fmla="*/ 3924728 h 4849402"/>
              <a:gd name="connsiteX45" fmla="*/ 277402 w 1068512"/>
              <a:gd name="connsiteY45" fmla="*/ 4027470 h 4849402"/>
              <a:gd name="connsiteX46" fmla="*/ 267128 w 1068512"/>
              <a:gd name="connsiteY46" fmla="*/ 4058292 h 4849402"/>
              <a:gd name="connsiteX47" fmla="*/ 246580 w 1068512"/>
              <a:gd name="connsiteY47" fmla="*/ 4181582 h 4849402"/>
              <a:gd name="connsiteX48" fmla="*/ 236305 w 1068512"/>
              <a:gd name="connsiteY48" fmla="*/ 4212405 h 4849402"/>
              <a:gd name="connsiteX49" fmla="*/ 226031 w 1068512"/>
              <a:gd name="connsiteY49" fmla="*/ 4253501 h 4849402"/>
              <a:gd name="connsiteX50" fmla="*/ 205483 w 1068512"/>
              <a:gd name="connsiteY50" fmla="*/ 4315146 h 4849402"/>
              <a:gd name="connsiteX51" fmla="*/ 184935 w 1068512"/>
              <a:gd name="connsiteY51" fmla="*/ 4376791 h 4849402"/>
              <a:gd name="connsiteX52" fmla="*/ 164386 w 1068512"/>
              <a:gd name="connsiteY52" fmla="*/ 4438436 h 4849402"/>
              <a:gd name="connsiteX53" fmla="*/ 154112 w 1068512"/>
              <a:gd name="connsiteY53" fmla="*/ 4469259 h 4849402"/>
              <a:gd name="connsiteX54" fmla="*/ 123290 w 1068512"/>
              <a:gd name="connsiteY54" fmla="*/ 4572000 h 4849402"/>
              <a:gd name="connsiteX55" fmla="*/ 102741 w 1068512"/>
              <a:gd name="connsiteY55" fmla="*/ 4592549 h 4849402"/>
              <a:gd name="connsiteX56" fmla="*/ 71919 w 1068512"/>
              <a:gd name="connsiteY56" fmla="*/ 4685016 h 4849402"/>
              <a:gd name="connsiteX57" fmla="*/ 61645 w 1068512"/>
              <a:gd name="connsiteY57" fmla="*/ 4715838 h 4849402"/>
              <a:gd name="connsiteX58" fmla="*/ 51371 w 1068512"/>
              <a:gd name="connsiteY58" fmla="*/ 4746661 h 4849402"/>
              <a:gd name="connsiteX59" fmla="*/ 30822 w 1068512"/>
              <a:gd name="connsiteY59" fmla="*/ 4767209 h 4849402"/>
              <a:gd name="connsiteX60" fmla="*/ 0 w 1068512"/>
              <a:gd name="connsiteY60" fmla="*/ 4849402 h 48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068512" h="4849402">
                <a:moveTo>
                  <a:pt x="1068512" y="0"/>
                </a:moveTo>
                <a:cubicBezTo>
                  <a:pt x="1027415" y="171236"/>
                  <a:pt x="987932" y="342867"/>
                  <a:pt x="945222" y="513708"/>
                </a:cubicBezTo>
                <a:cubicBezTo>
                  <a:pt x="939969" y="534721"/>
                  <a:pt x="929927" y="554340"/>
                  <a:pt x="924674" y="575353"/>
                </a:cubicBezTo>
                <a:cubicBezTo>
                  <a:pt x="917825" y="602751"/>
                  <a:pt x="907629" y="629523"/>
                  <a:pt x="904126" y="657546"/>
                </a:cubicBezTo>
                <a:cubicBezTo>
                  <a:pt x="892508" y="750486"/>
                  <a:pt x="902582" y="713546"/>
                  <a:pt x="883577" y="770562"/>
                </a:cubicBezTo>
                <a:cubicBezTo>
                  <a:pt x="880152" y="828782"/>
                  <a:pt x="878284" y="887115"/>
                  <a:pt x="873303" y="945223"/>
                </a:cubicBezTo>
                <a:cubicBezTo>
                  <a:pt x="868006" y="1007021"/>
                  <a:pt x="860448" y="1068613"/>
                  <a:pt x="852755" y="1130158"/>
                </a:cubicBezTo>
                <a:cubicBezTo>
                  <a:pt x="843826" y="1201594"/>
                  <a:pt x="844056" y="1208827"/>
                  <a:pt x="832207" y="1273996"/>
                </a:cubicBezTo>
                <a:cubicBezTo>
                  <a:pt x="826912" y="1303120"/>
                  <a:pt x="819902" y="1337610"/>
                  <a:pt x="811658" y="1366463"/>
                </a:cubicBezTo>
                <a:cubicBezTo>
                  <a:pt x="808683" y="1376876"/>
                  <a:pt x="804011" y="1386779"/>
                  <a:pt x="801384" y="1397286"/>
                </a:cubicBezTo>
                <a:cubicBezTo>
                  <a:pt x="780198" y="1482032"/>
                  <a:pt x="801930" y="1415922"/>
                  <a:pt x="780836" y="1489753"/>
                </a:cubicBezTo>
                <a:cubicBezTo>
                  <a:pt x="763677" y="1549812"/>
                  <a:pt x="776344" y="1489416"/>
                  <a:pt x="760287" y="1561672"/>
                </a:cubicBezTo>
                <a:cubicBezTo>
                  <a:pt x="756499" y="1578719"/>
                  <a:pt x="753801" y="1595996"/>
                  <a:pt x="750013" y="1613043"/>
                </a:cubicBezTo>
                <a:cubicBezTo>
                  <a:pt x="746950" y="1626827"/>
                  <a:pt x="742341" y="1640261"/>
                  <a:pt x="739739" y="1654140"/>
                </a:cubicBezTo>
                <a:cubicBezTo>
                  <a:pt x="711031" y="1807251"/>
                  <a:pt x="734024" y="1732929"/>
                  <a:pt x="708917" y="1808252"/>
                </a:cubicBezTo>
                <a:cubicBezTo>
                  <a:pt x="705492" y="1845924"/>
                  <a:pt x="703642" y="1883772"/>
                  <a:pt x="698642" y="1921268"/>
                </a:cubicBezTo>
                <a:cubicBezTo>
                  <a:pt x="696776" y="1935264"/>
                  <a:pt x="690515" y="1948408"/>
                  <a:pt x="688368" y="1962364"/>
                </a:cubicBezTo>
                <a:cubicBezTo>
                  <a:pt x="683652" y="1993016"/>
                  <a:pt x="682810" y="2024180"/>
                  <a:pt x="678094" y="2054832"/>
                </a:cubicBezTo>
                <a:cubicBezTo>
                  <a:pt x="675947" y="2068788"/>
                  <a:pt x="670883" y="2082144"/>
                  <a:pt x="667820" y="2095928"/>
                </a:cubicBezTo>
                <a:cubicBezTo>
                  <a:pt x="664032" y="2112975"/>
                  <a:pt x="661473" y="2130283"/>
                  <a:pt x="657546" y="2147299"/>
                </a:cubicBezTo>
                <a:cubicBezTo>
                  <a:pt x="651196" y="2174817"/>
                  <a:pt x="645929" y="2202701"/>
                  <a:pt x="636998" y="2229492"/>
                </a:cubicBezTo>
                <a:cubicBezTo>
                  <a:pt x="633573" y="2239766"/>
                  <a:pt x="629573" y="2249866"/>
                  <a:pt x="626723" y="2260315"/>
                </a:cubicBezTo>
                <a:cubicBezTo>
                  <a:pt x="626718" y="2260333"/>
                  <a:pt x="601040" y="2363048"/>
                  <a:pt x="595901" y="2383605"/>
                </a:cubicBezTo>
                <a:cubicBezTo>
                  <a:pt x="592476" y="2397304"/>
                  <a:pt x="590092" y="2411305"/>
                  <a:pt x="585627" y="2424701"/>
                </a:cubicBezTo>
                <a:cubicBezTo>
                  <a:pt x="582202" y="2434975"/>
                  <a:pt x="577702" y="2444952"/>
                  <a:pt x="575353" y="2455524"/>
                </a:cubicBezTo>
                <a:cubicBezTo>
                  <a:pt x="559485" y="2526930"/>
                  <a:pt x="572348" y="2499784"/>
                  <a:pt x="554804" y="2558265"/>
                </a:cubicBezTo>
                <a:cubicBezTo>
                  <a:pt x="548580" y="2579011"/>
                  <a:pt x="538504" y="2598671"/>
                  <a:pt x="534256" y="2619910"/>
                </a:cubicBezTo>
                <a:cubicBezTo>
                  <a:pt x="530831" y="2637034"/>
                  <a:pt x="526853" y="2654056"/>
                  <a:pt x="523982" y="2671281"/>
                </a:cubicBezTo>
                <a:cubicBezTo>
                  <a:pt x="520001" y="2695168"/>
                  <a:pt x="518040" y="2719374"/>
                  <a:pt x="513708" y="2743200"/>
                </a:cubicBezTo>
                <a:cubicBezTo>
                  <a:pt x="511182" y="2757093"/>
                  <a:pt x="506858" y="2770598"/>
                  <a:pt x="503433" y="2784297"/>
                </a:cubicBezTo>
                <a:cubicBezTo>
                  <a:pt x="485004" y="2968588"/>
                  <a:pt x="506270" y="2832116"/>
                  <a:pt x="482885" y="2917861"/>
                </a:cubicBezTo>
                <a:cubicBezTo>
                  <a:pt x="475454" y="2945107"/>
                  <a:pt x="462337" y="3000054"/>
                  <a:pt x="462337" y="3000054"/>
                </a:cubicBezTo>
                <a:cubicBezTo>
                  <a:pt x="458912" y="3027452"/>
                  <a:pt x="456602" y="3055012"/>
                  <a:pt x="452063" y="3082247"/>
                </a:cubicBezTo>
                <a:cubicBezTo>
                  <a:pt x="445638" y="3120798"/>
                  <a:pt x="441288" y="3119959"/>
                  <a:pt x="431514" y="3154167"/>
                </a:cubicBezTo>
                <a:cubicBezTo>
                  <a:pt x="410426" y="3227974"/>
                  <a:pt x="432146" y="3161914"/>
                  <a:pt x="410966" y="3246634"/>
                </a:cubicBezTo>
                <a:cubicBezTo>
                  <a:pt x="408339" y="3257140"/>
                  <a:pt x="403319" y="3266950"/>
                  <a:pt x="400692" y="3277456"/>
                </a:cubicBezTo>
                <a:cubicBezTo>
                  <a:pt x="396457" y="3294397"/>
                  <a:pt x="394345" y="3311811"/>
                  <a:pt x="390418" y="3328827"/>
                </a:cubicBezTo>
                <a:cubicBezTo>
                  <a:pt x="384068" y="3356345"/>
                  <a:pt x="374512" y="3383163"/>
                  <a:pt x="369869" y="3411020"/>
                </a:cubicBezTo>
                <a:cubicBezTo>
                  <a:pt x="366444" y="3431568"/>
                  <a:pt x="363321" y="3452169"/>
                  <a:pt x="359595" y="3472665"/>
                </a:cubicBezTo>
                <a:cubicBezTo>
                  <a:pt x="356471" y="3489846"/>
                  <a:pt x="352192" y="3506811"/>
                  <a:pt x="349321" y="3524036"/>
                </a:cubicBezTo>
                <a:cubicBezTo>
                  <a:pt x="330915" y="3634476"/>
                  <a:pt x="348498" y="3558151"/>
                  <a:pt x="328773" y="3637052"/>
                </a:cubicBezTo>
                <a:cubicBezTo>
                  <a:pt x="325348" y="3667874"/>
                  <a:pt x="323598" y="3698929"/>
                  <a:pt x="318499" y="3729519"/>
                </a:cubicBezTo>
                <a:cubicBezTo>
                  <a:pt x="316718" y="3740202"/>
                  <a:pt x="310348" y="3749722"/>
                  <a:pt x="308224" y="3760342"/>
                </a:cubicBezTo>
                <a:cubicBezTo>
                  <a:pt x="303475" y="3784088"/>
                  <a:pt x="300954" y="3808232"/>
                  <a:pt x="297950" y="3832261"/>
                </a:cubicBezTo>
                <a:cubicBezTo>
                  <a:pt x="294103" y="3863034"/>
                  <a:pt x="290922" y="3893886"/>
                  <a:pt x="287676" y="3924728"/>
                </a:cubicBezTo>
                <a:cubicBezTo>
                  <a:pt x="284073" y="3958957"/>
                  <a:pt x="282635" y="3993452"/>
                  <a:pt x="277402" y="4027470"/>
                </a:cubicBezTo>
                <a:cubicBezTo>
                  <a:pt x="275755" y="4038174"/>
                  <a:pt x="269755" y="4047786"/>
                  <a:pt x="267128" y="4058292"/>
                </a:cubicBezTo>
                <a:cubicBezTo>
                  <a:pt x="248747" y="4131818"/>
                  <a:pt x="263980" y="4094582"/>
                  <a:pt x="246580" y="4181582"/>
                </a:cubicBezTo>
                <a:cubicBezTo>
                  <a:pt x="244456" y="4192202"/>
                  <a:pt x="239280" y="4201992"/>
                  <a:pt x="236305" y="4212405"/>
                </a:cubicBezTo>
                <a:cubicBezTo>
                  <a:pt x="232426" y="4225982"/>
                  <a:pt x="230088" y="4239976"/>
                  <a:pt x="226031" y="4253501"/>
                </a:cubicBezTo>
                <a:cubicBezTo>
                  <a:pt x="219807" y="4274247"/>
                  <a:pt x="212332" y="4294598"/>
                  <a:pt x="205483" y="4315146"/>
                </a:cubicBezTo>
                <a:lnTo>
                  <a:pt x="184935" y="4376791"/>
                </a:lnTo>
                <a:lnTo>
                  <a:pt x="164386" y="4438436"/>
                </a:lnTo>
                <a:cubicBezTo>
                  <a:pt x="160961" y="4448710"/>
                  <a:pt x="156739" y="4458752"/>
                  <a:pt x="154112" y="4469259"/>
                </a:cubicBezTo>
                <a:cubicBezTo>
                  <a:pt x="149456" y="4487883"/>
                  <a:pt x="131627" y="4563663"/>
                  <a:pt x="123290" y="4572000"/>
                </a:cubicBezTo>
                <a:lnTo>
                  <a:pt x="102741" y="4592549"/>
                </a:lnTo>
                <a:lnTo>
                  <a:pt x="71919" y="4685016"/>
                </a:lnTo>
                <a:lnTo>
                  <a:pt x="61645" y="4715838"/>
                </a:lnTo>
                <a:cubicBezTo>
                  <a:pt x="58220" y="4726112"/>
                  <a:pt x="59029" y="4739003"/>
                  <a:pt x="51371" y="4746661"/>
                </a:cubicBezTo>
                <a:lnTo>
                  <a:pt x="30822" y="4767209"/>
                </a:lnTo>
                <a:cubicBezTo>
                  <a:pt x="7852" y="4836119"/>
                  <a:pt x="19961" y="4809481"/>
                  <a:pt x="0" y="4849402"/>
                </a:cubicBezTo>
              </a:path>
            </a:pathLst>
          </a:custGeom>
          <a:noFill/>
          <a:ln w="476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1055593" y="2142603"/>
            <a:ext cx="1504298" cy="3788197"/>
          </a:xfrm>
          <a:custGeom>
            <a:avLst/>
            <a:gdLst>
              <a:gd name="connsiteX0" fmla="*/ 1407559 w 1407559"/>
              <a:gd name="connsiteY0" fmla="*/ 0 h 3544585"/>
              <a:gd name="connsiteX1" fmla="*/ 1315092 w 1407559"/>
              <a:gd name="connsiteY1" fmla="*/ 462337 h 3544585"/>
              <a:gd name="connsiteX2" fmla="*/ 1304818 w 1407559"/>
              <a:gd name="connsiteY2" fmla="*/ 534257 h 3544585"/>
              <a:gd name="connsiteX3" fmla="*/ 1284269 w 1407559"/>
              <a:gd name="connsiteY3" fmla="*/ 739740 h 3544585"/>
              <a:gd name="connsiteX4" fmla="*/ 1273995 w 1407559"/>
              <a:gd name="connsiteY4" fmla="*/ 780836 h 3544585"/>
              <a:gd name="connsiteX5" fmla="*/ 1263721 w 1407559"/>
              <a:gd name="connsiteY5" fmla="*/ 832207 h 3544585"/>
              <a:gd name="connsiteX6" fmla="*/ 1253447 w 1407559"/>
              <a:gd name="connsiteY6" fmla="*/ 873304 h 3544585"/>
              <a:gd name="connsiteX7" fmla="*/ 1232899 w 1407559"/>
              <a:gd name="connsiteY7" fmla="*/ 1006868 h 3544585"/>
              <a:gd name="connsiteX8" fmla="*/ 1222624 w 1407559"/>
              <a:gd name="connsiteY8" fmla="*/ 1068513 h 3544585"/>
              <a:gd name="connsiteX9" fmla="*/ 1212350 w 1407559"/>
              <a:gd name="connsiteY9" fmla="*/ 1150706 h 3544585"/>
              <a:gd name="connsiteX10" fmla="*/ 1181528 w 1407559"/>
              <a:gd name="connsiteY10" fmla="*/ 1294544 h 3544585"/>
              <a:gd name="connsiteX11" fmla="*/ 1171254 w 1407559"/>
              <a:gd name="connsiteY11" fmla="*/ 1325367 h 3544585"/>
              <a:gd name="connsiteX12" fmla="*/ 1150705 w 1407559"/>
              <a:gd name="connsiteY12" fmla="*/ 1407560 h 3544585"/>
              <a:gd name="connsiteX13" fmla="*/ 1140431 w 1407559"/>
              <a:gd name="connsiteY13" fmla="*/ 1448657 h 3544585"/>
              <a:gd name="connsiteX14" fmla="*/ 1130157 w 1407559"/>
              <a:gd name="connsiteY14" fmla="*/ 1489753 h 3544585"/>
              <a:gd name="connsiteX15" fmla="*/ 1119883 w 1407559"/>
              <a:gd name="connsiteY15" fmla="*/ 1551398 h 3544585"/>
              <a:gd name="connsiteX16" fmla="*/ 1109609 w 1407559"/>
              <a:gd name="connsiteY16" fmla="*/ 1602769 h 3544585"/>
              <a:gd name="connsiteX17" fmla="*/ 1099335 w 1407559"/>
              <a:gd name="connsiteY17" fmla="*/ 1674688 h 3544585"/>
              <a:gd name="connsiteX18" fmla="*/ 1078786 w 1407559"/>
              <a:gd name="connsiteY18" fmla="*/ 1787704 h 3544585"/>
              <a:gd name="connsiteX19" fmla="*/ 1068512 w 1407559"/>
              <a:gd name="connsiteY19" fmla="*/ 1849349 h 3544585"/>
              <a:gd name="connsiteX20" fmla="*/ 1058238 w 1407559"/>
              <a:gd name="connsiteY20" fmla="*/ 1880171 h 3544585"/>
              <a:gd name="connsiteX21" fmla="*/ 1027415 w 1407559"/>
              <a:gd name="connsiteY21" fmla="*/ 1982913 h 3544585"/>
              <a:gd name="connsiteX22" fmla="*/ 1017141 w 1407559"/>
              <a:gd name="connsiteY22" fmla="*/ 2013735 h 3544585"/>
              <a:gd name="connsiteX23" fmla="*/ 1006867 w 1407559"/>
              <a:gd name="connsiteY23" fmla="*/ 2065106 h 3544585"/>
              <a:gd name="connsiteX24" fmla="*/ 986319 w 1407559"/>
              <a:gd name="connsiteY24" fmla="*/ 2126751 h 3544585"/>
              <a:gd name="connsiteX25" fmla="*/ 965771 w 1407559"/>
              <a:gd name="connsiteY25" fmla="*/ 2188396 h 3544585"/>
              <a:gd name="connsiteX26" fmla="*/ 934948 w 1407559"/>
              <a:gd name="connsiteY26" fmla="*/ 2280863 h 3544585"/>
              <a:gd name="connsiteX27" fmla="*/ 924674 w 1407559"/>
              <a:gd name="connsiteY27" fmla="*/ 2311686 h 3544585"/>
              <a:gd name="connsiteX28" fmla="*/ 904126 w 1407559"/>
              <a:gd name="connsiteY28" fmla="*/ 2342508 h 3544585"/>
              <a:gd name="connsiteX29" fmla="*/ 873303 w 1407559"/>
              <a:gd name="connsiteY29" fmla="*/ 2404153 h 3544585"/>
              <a:gd name="connsiteX30" fmla="*/ 842481 w 1407559"/>
              <a:gd name="connsiteY30" fmla="*/ 2465798 h 3544585"/>
              <a:gd name="connsiteX31" fmla="*/ 821932 w 1407559"/>
              <a:gd name="connsiteY31" fmla="*/ 2527443 h 3544585"/>
              <a:gd name="connsiteX32" fmla="*/ 780836 w 1407559"/>
              <a:gd name="connsiteY32" fmla="*/ 2589088 h 3544585"/>
              <a:gd name="connsiteX33" fmla="*/ 760287 w 1407559"/>
              <a:gd name="connsiteY33" fmla="*/ 2650733 h 3544585"/>
              <a:gd name="connsiteX34" fmla="*/ 750013 w 1407559"/>
              <a:gd name="connsiteY34" fmla="*/ 2681555 h 3544585"/>
              <a:gd name="connsiteX35" fmla="*/ 729465 w 1407559"/>
              <a:gd name="connsiteY35" fmla="*/ 2702104 h 3544585"/>
              <a:gd name="connsiteX36" fmla="*/ 688368 w 1407559"/>
              <a:gd name="connsiteY36" fmla="*/ 2794571 h 3544585"/>
              <a:gd name="connsiteX37" fmla="*/ 667820 w 1407559"/>
              <a:gd name="connsiteY37" fmla="*/ 2856216 h 3544585"/>
              <a:gd name="connsiteX38" fmla="*/ 657546 w 1407559"/>
              <a:gd name="connsiteY38" fmla="*/ 2887039 h 3544585"/>
              <a:gd name="connsiteX39" fmla="*/ 636997 w 1407559"/>
              <a:gd name="connsiteY39" fmla="*/ 2907587 h 3544585"/>
              <a:gd name="connsiteX40" fmla="*/ 626723 w 1407559"/>
              <a:gd name="connsiteY40" fmla="*/ 2938409 h 3544585"/>
              <a:gd name="connsiteX41" fmla="*/ 606175 w 1407559"/>
              <a:gd name="connsiteY41" fmla="*/ 2969232 h 3544585"/>
              <a:gd name="connsiteX42" fmla="*/ 565078 w 1407559"/>
              <a:gd name="connsiteY42" fmla="*/ 3051425 h 3544585"/>
              <a:gd name="connsiteX43" fmla="*/ 523982 w 1407559"/>
              <a:gd name="connsiteY43" fmla="*/ 3143893 h 3544585"/>
              <a:gd name="connsiteX44" fmla="*/ 503433 w 1407559"/>
              <a:gd name="connsiteY44" fmla="*/ 3164441 h 3544585"/>
              <a:gd name="connsiteX45" fmla="*/ 472611 w 1407559"/>
              <a:gd name="connsiteY45" fmla="*/ 3184989 h 3544585"/>
              <a:gd name="connsiteX46" fmla="*/ 400692 w 1407559"/>
              <a:gd name="connsiteY46" fmla="*/ 3267182 h 3544585"/>
              <a:gd name="connsiteX47" fmla="*/ 359595 w 1407559"/>
              <a:gd name="connsiteY47" fmla="*/ 3308279 h 3544585"/>
              <a:gd name="connsiteX48" fmla="*/ 328773 w 1407559"/>
              <a:gd name="connsiteY48" fmla="*/ 3318553 h 3544585"/>
              <a:gd name="connsiteX49" fmla="*/ 308224 w 1407559"/>
              <a:gd name="connsiteY49" fmla="*/ 3339102 h 3544585"/>
              <a:gd name="connsiteX50" fmla="*/ 246580 w 1407559"/>
              <a:gd name="connsiteY50" fmla="*/ 3380198 h 3544585"/>
              <a:gd name="connsiteX51" fmla="*/ 195209 w 1407559"/>
              <a:gd name="connsiteY51" fmla="*/ 3421295 h 3544585"/>
              <a:gd name="connsiteX52" fmla="*/ 164386 w 1407559"/>
              <a:gd name="connsiteY52" fmla="*/ 3431569 h 3544585"/>
              <a:gd name="connsiteX53" fmla="*/ 133564 w 1407559"/>
              <a:gd name="connsiteY53" fmla="*/ 3452117 h 3544585"/>
              <a:gd name="connsiteX54" fmla="*/ 113015 w 1407559"/>
              <a:gd name="connsiteY54" fmla="*/ 3472666 h 3544585"/>
              <a:gd name="connsiteX55" fmla="*/ 51371 w 1407559"/>
              <a:gd name="connsiteY55" fmla="*/ 3513762 h 3544585"/>
              <a:gd name="connsiteX56" fmla="*/ 30822 w 1407559"/>
              <a:gd name="connsiteY56" fmla="*/ 3534311 h 3544585"/>
              <a:gd name="connsiteX57" fmla="*/ 0 w 1407559"/>
              <a:gd name="connsiteY57" fmla="*/ 3544585 h 354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07559" h="3544585">
                <a:moveTo>
                  <a:pt x="1407559" y="0"/>
                </a:moveTo>
                <a:cubicBezTo>
                  <a:pt x="1376737" y="154112"/>
                  <a:pt x="1337318" y="306752"/>
                  <a:pt x="1315092" y="462337"/>
                </a:cubicBezTo>
                <a:cubicBezTo>
                  <a:pt x="1311667" y="486310"/>
                  <a:pt x="1307228" y="510160"/>
                  <a:pt x="1304818" y="534257"/>
                </a:cubicBezTo>
                <a:cubicBezTo>
                  <a:pt x="1294794" y="634503"/>
                  <a:pt x="1299717" y="654781"/>
                  <a:pt x="1284269" y="739740"/>
                </a:cubicBezTo>
                <a:cubicBezTo>
                  <a:pt x="1281743" y="753632"/>
                  <a:pt x="1277058" y="767052"/>
                  <a:pt x="1273995" y="780836"/>
                </a:cubicBezTo>
                <a:cubicBezTo>
                  <a:pt x="1270207" y="797883"/>
                  <a:pt x="1267509" y="815160"/>
                  <a:pt x="1263721" y="832207"/>
                </a:cubicBezTo>
                <a:cubicBezTo>
                  <a:pt x="1260658" y="845991"/>
                  <a:pt x="1256216" y="859458"/>
                  <a:pt x="1253447" y="873304"/>
                </a:cubicBezTo>
                <a:cubicBezTo>
                  <a:pt x="1244903" y="916023"/>
                  <a:pt x="1239480" y="964095"/>
                  <a:pt x="1232899" y="1006868"/>
                </a:cubicBezTo>
                <a:cubicBezTo>
                  <a:pt x="1229731" y="1027458"/>
                  <a:pt x="1225570" y="1047891"/>
                  <a:pt x="1222624" y="1068513"/>
                </a:cubicBezTo>
                <a:cubicBezTo>
                  <a:pt x="1218719" y="1095846"/>
                  <a:pt x="1216889" y="1123471"/>
                  <a:pt x="1212350" y="1150706"/>
                </a:cubicBezTo>
                <a:cubicBezTo>
                  <a:pt x="1207631" y="1179019"/>
                  <a:pt x="1192753" y="1255254"/>
                  <a:pt x="1181528" y="1294544"/>
                </a:cubicBezTo>
                <a:cubicBezTo>
                  <a:pt x="1178553" y="1304957"/>
                  <a:pt x="1174104" y="1314919"/>
                  <a:pt x="1171254" y="1325367"/>
                </a:cubicBezTo>
                <a:cubicBezTo>
                  <a:pt x="1163823" y="1352613"/>
                  <a:pt x="1157555" y="1380162"/>
                  <a:pt x="1150705" y="1407560"/>
                </a:cubicBezTo>
                <a:lnTo>
                  <a:pt x="1140431" y="1448657"/>
                </a:lnTo>
                <a:cubicBezTo>
                  <a:pt x="1137006" y="1462356"/>
                  <a:pt x="1132478" y="1475825"/>
                  <a:pt x="1130157" y="1489753"/>
                </a:cubicBezTo>
                <a:cubicBezTo>
                  <a:pt x="1126732" y="1510301"/>
                  <a:pt x="1123609" y="1530902"/>
                  <a:pt x="1119883" y="1551398"/>
                </a:cubicBezTo>
                <a:cubicBezTo>
                  <a:pt x="1116759" y="1568579"/>
                  <a:pt x="1112480" y="1585544"/>
                  <a:pt x="1109609" y="1602769"/>
                </a:cubicBezTo>
                <a:cubicBezTo>
                  <a:pt x="1105628" y="1626656"/>
                  <a:pt x="1103017" y="1650753"/>
                  <a:pt x="1099335" y="1674688"/>
                </a:cubicBezTo>
                <a:cubicBezTo>
                  <a:pt x="1084200" y="1773062"/>
                  <a:pt x="1094813" y="1699556"/>
                  <a:pt x="1078786" y="1787704"/>
                </a:cubicBezTo>
                <a:cubicBezTo>
                  <a:pt x="1075060" y="1808200"/>
                  <a:pt x="1073031" y="1829013"/>
                  <a:pt x="1068512" y="1849349"/>
                </a:cubicBezTo>
                <a:cubicBezTo>
                  <a:pt x="1066163" y="1859921"/>
                  <a:pt x="1061213" y="1869758"/>
                  <a:pt x="1058238" y="1880171"/>
                </a:cubicBezTo>
                <a:cubicBezTo>
                  <a:pt x="1027185" y="1988859"/>
                  <a:pt x="1076246" y="1836425"/>
                  <a:pt x="1027415" y="1982913"/>
                </a:cubicBezTo>
                <a:cubicBezTo>
                  <a:pt x="1023990" y="1993187"/>
                  <a:pt x="1019265" y="2003116"/>
                  <a:pt x="1017141" y="2013735"/>
                </a:cubicBezTo>
                <a:cubicBezTo>
                  <a:pt x="1013716" y="2030859"/>
                  <a:pt x="1011462" y="2048259"/>
                  <a:pt x="1006867" y="2065106"/>
                </a:cubicBezTo>
                <a:cubicBezTo>
                  <a:pt x="1001168" y="2086003"/>
                  <a:pt x="993168" y="2106203"/>
                  <a:pt x="986319" y="2126751"/>
                </a:cubicBezTo>
                <a:lnTo>
                  <a:pt x="965771" y="2188396"/>
                </a:lnTo>
                <a:lnTo>
                  <a:pt x="934948" y="2280863"/>
                </a:lnTo>
                <a:cubicBezTo>
                  <a:pt x="931523" y="2291137"/>
                  <a:pt x="930681" y="2302675"/>
                  <a:pt x="924674" y="2311686"/>
                </a:cubicBezTo>
                <a:cubicBezTo>
                  <a:pt x="917825" y="2321960"/>
                  <a:pt x="909648" y="2331464"/>
                  <a:pt x="904126" y="2342508"/>
                </a:cubicBezTo>
                <a:cubicBezTo>
                  <a:pt x="861589" y="2427581"/>
                  <a:pt x="932189" y="2315823"/>
                  <a:pt x="873303" y="2404153"/>
                </a:cubicBezTo>
                <a:cubicBezTo>
                  <a:pt x="835838" y="2516552"/>
                  <a:pt x="895586" y="2346313"/>
                  <a:pt x="842481" y="2465798"/>
                </a:cubicBezTo>
                <a:cubicBezTo>
                  <a:pt x="833684" y="2485591"/>
                  <a:pt x="833947" y="2509421"/>
                  <a:pt x="821932" y="2527443"/>
                </a:cubicBezTo>
                <a:lnTo>
                  <a:pt x="780836" y="2589088"/>
                </a:lnTo>
                <a:lnTo>
                  <a:pt x="760287" y="2650733"/>
                </a:lnTo>
                <a:cubicBezTo>
                  <a:pt x="756862" y="2661007"/>
                  <a:pt x="757671" y="2673897"/>
                  <a:pt x="750013" y="2681555"/>
                </a:cubicBezTo>
                <a:lnTo>
                  <a:pt x="729465" y="2702104"/>
                </a:lnTo>
                <a:cubicBezTo>
                  <a:pt x="705012" y="2775463"/>
                  <a:pt x="720932" y="2745727"/>
                  <a:pt x="688368" y="2794571"/>
                </a:cubicBezTo>
                <a:lnTo>
                  <a:pt x="667820" y="2856216"/>
                </a:lnTo>
                <a:cubicBezTo>
                  <a:pt x="664395" y="2866490"/>
                  <a:pt x="665204" y="2879381"/>
                  <a:pt x="657546" y="2887039"/>
                </a:cubicBezTo>
                <a:lnTo>
                  <a:pt x="636997" y="2907587"/>
                </a:lnTo>
                <a:cubicBezTo>
                  <a:pt x="633572" y="2917861"/>
                  <a:pt x="631566" y="2928723"/>
                  <a:pt x="626723" y="2938409"/>
                </a:cubicBezTo>
                <a:cubicBezTo>
                  <a:pt x="621201" y="2949454"/>
                  <a:pt x="611190" y="2957948"/>
                  <a:pt x="606175" y="2969232"/>
                </a:cubicBezTo>
                <a:cubicBezTo>
                  <a:pt x="568398" y="3054231"/>
                  <a:pt x="607278" y="3009227"/>
                  <a:pt x="565078" y="3051425"/>
                </a:cubicBezTo>
                <a:cubicBezTo>
                  <a:pt x="548786" y="3100300"/>
                  <a:pt x="551892" y="3109006"/>
                  <a:pt x="523982" y="3143893"/>
                </a:cubicBezTo>
                <a:cubicBezTo>
                  <a:pt x="517931" y="3151457"/>
                  <a:pt x="510997" y="3158390"/>
                  <a:pt x="503433" y="3164441"/>
                </a:cubicBezTo>
                <a:cubicBezTo>
                  <a:pt x="493791" y="3172155"/>
                  <a:pt x="482885" y="3178140"/>
                  <a:pt x="472611" y="3184989"/>
                </a:cubicBezTo>
                <a:cubicBezTo>
                  <a:pt x="438629" y="3235963"/>
                  <a:pt x="460797" y="3207077"/>
                  <a:pt x="400692" y="3267182"/>
                </a:cubicBezTo>
                <a:lnTo>
                  <a:pt x="359595" y="3308279"/>
                </a:lnTo>
                <a:lnTo>
                  <a:pt x="328773" y="3318553"/>
                </a:lnTo>
                <a:cubicBezTo>
                  <a:pt x="321923" y="3325403"/>
                  <a:pt x="315974" y="3333290"/>
                  <a:pt x="308224" y="3339102"/>
                </a:cubicBezTo>
                <a:cubicBezTo>
                  <a:pt x="288468" y="3353919"/>
                  <a:pt x="264043" y="3362736"/>
                  <a:pt x="246580" y="3380198"/>
                </a:cubicBezTo>
                <a:cubicBezTo>
                  <a:pt x="227469" y="3399308"/>
                  <a:pt x="221127" y="3408336"/>
                  <a:pt x="195209" y="3421295"/>
                </a:cubicBezTo>
                <a:cubicBezTo>
                  <a:pt x="185522" y="3426138"/>
                  <a:pt x="174660" y="3428144"/>
                  <a:pt x="164386" y="3431569"/>
                </a:cubicBezTo>
                <a:cubicBezTo>
                  <a:pt x="154112" y="3438418"/>
                  <a:pt x="143206" y="3444403"/>
                  <a:pt x="133564" y="3452117"/>
                </a:cubicBezTo>
                <a:cubicBezTo>
                  <a:pt x="126000" y="3458168"/>
                  <a:pt x="120765" y="3466854"/>
                  <a:pt x="113015" y="3472666"/>
                </a:cubicBezTo>
                <a:cubicBezTo>
                  <a:pt x="93259" y="3487483"/>
                  <a:pt x="68833" y="3496300"/>
                  <a:pt x="51371" y="3513762"/>
                </a:cubicBezTo>
                <a:cubicBezTo>
                  <a:pt x="44521" y="3520612"/>
                  <a:pt x="39128" y="3529327"/>
                  <a:pt x="30822" y="3534311"/>
                </a:cubicBezTo>
                <a:cubicBezTo>
                  <a:pt x="21536" y="3539883"/>
                  <a:pt x="0" y="3544585"/>
                  <a:pt x="0" y="3544585"/>
                </a:cubicBezTo>
              </a:path>
            </a:pathLst>
          </a:custGeom>
          <a:noFill/>
          <a:ln w="476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1780291" y="2658676"/>
            <a:ext cx="1218812" cy="2525998"/>
          </a:xfrm>
          <a:custGeom>
            <a:avLst/>
            <a:gdLst>
              <a:gd name="connsiteX0" fmla="*/ 1140432 w 1140432"/>
              <a:gd name="connsiteY0" fmla="*/ 0 h 2363556"/>
              <a:gd name="connsiteX1" fmla="*/ 1078787 w 1140432"/>
              <a:gd name="connsiteY1" fmla="*/ 503434 h 2363556"/>
              <a:gd name="connsiteX2" fmla="*/ 1058238 w 1140432"/>
              <a:gd name="connsiteY2" fmla="*/ 565078 h 2363556"/>
              <a:gd name="connsiteX3" fmla="*/ 1017142 w 1140432"/>
              <a:gd name="connsiteY3" fmla="*/ 688368 h 2363556"/>
              <a:gd name="connsiteX4" fmla="*/ 1006868 w 1140432"/>
              <a:gd name="connsiteY4" fmla="*/ 719191 h 2363556"/>
              <a:gd name="connsiteX5" fmla="*/ 996593 w 1140432"/>
              <a:gd name="connsiteY5" fmla="*/ 750013 h 2363556"/>
              <a:gd name="connsiteX6" fmla="*/ 976045 w 1140432"/>
              <a:gd name="connsiteY6" fmla="*/ 832207 h 2363556"/>
              <a:gd name="connsiteX7" fmla="*/ 945223 w 1140432"/>
              <a:gd name="connsiteY7" fmla="*/ 924674 h 2363556"/>
              <a:gd name="connsiteX8" fmla="*/ 934948 w 1140432"/>
              <a:gd name="connsiteY8" fmla="*/ 955496 h 2363556"/>
              <a:gd name="connsiteX9" fmla="*/ 904126 w 1140432"/>
              <a:gd name="connsiteY9" fmla="*/ 1068512 h 2363556"/>
              <a:gd name="connsiteX10" fmla="*/ 883578 w 1140432"/>
              <a:gd name="connsiteY10" fmla="*/ 1212350 h 2363556"/>
              <a:gd name="connsiteX11" fmla="*/ 863029 w 1140432"/>
              <a:gd name="connsiteY11" fmla="*/ 1273995 h 2363556"/>
              <a:gd name="connsiteX12" fmla="*/ 852755 w 1140432"/>
              <a:gd name="connsiteY12" fmla="*/ 1304818 h 2363556"/>
              <a:gd name="connsiteX13" fmla="*/ 842481 w 1140432"/>
              <a:gd name="connsiteY13" fmla="*/ 1335640 h 2363556"/>
              <a:gd name="connsiteX14" fmla="*/ 832207 w 1140432"/>
              <a:gd name="connsiteY14" fmla="*/ 1387011 h 2363556"/>
              <a:gd name="connsiteX15" fmla="*/ 811659 w 1140432"/>
              <a:gd name="connsiteY15" fmla="*/ 1448656 h 2363556"/>
              <a:gd name="connsiteX16" fmla="*/ 791110 w 1140432"/>
              <a:gd name="connsiteY16" fmla="*/ 1510301 h 2363556"/>
              <a:gd name="connsiteX17" fmla="*/ 780836 w 1140432"/>
              <a:gd name="connsiteY17" fmla="*/ 1541123 h 2363556"/>
              <a:gd name="connsiteX18" fmla="*/ 770562 w 1140432"/>
              <a:gd name="connsiteY18" fmla="*/ 1582220 h 2363556"/>
              <a:gd name="connsiteX19" fmla="*/ 739739 w 1140432"/>
              <a:gd name="connsiteY19" fmla="*/ 1674687 h 2363556"/>
              <a:gd name="connsiteX20" fmla="*/ 708917 w 1140432"/>
              <a:gd name="connsiteY20" fmla="*/ 1746607 h 2363556"/>
              <a:gd name="connsiteX21" fmla="*/ 698643 w 1140432"/>
              <a:gd name="connsiteY21" fmla="*/ 1777429 h 2363556"/>
              <a:gd name="connsiteX22" fmla="*/ 657546 w 1140432"/>
              <a:gd name="connsiteY22" fmla="*/ 1839074 h 2363556"/>
              <a:gd name="connsiteX23" fmla="*/ 636998 w 1140432"/>
              <a:gd name="connsiteY23" fmla="*/ 1900719 h 2363556"/>
              <a:gd name="connsiteX24" fmla="*/ 595901 w 1140432"/>
              <a:gd name="connsiteY24" fmla="*/ 1962364 h 2363556"/>
              <a:gd name="connsiteX25" fmla="*/ 565079 w 1140432"/>
              <a:gd name="connsiteY25" fmla="*/ 2013735 h 2363556"/>
              <a:gd name="connsiteX26" fmla="*/ 554805 w 1140432"/>
              <a:gd name="connsiteY26" fmla="*/ 2044557 h 2363556"/>
              <a:gd name="connsiteX27" fmla="*/ 513708 w 1140432"/>
              <a:gd name="connsiteY27" fmla="*/ 2085654 h 2363556"/>
              <a:gd name="connsiteX28" fmla="*/ 493160 w 1140432"/>
              <a:gd name="connsiteY28" fmla="*/ 2116476 h 2363556"/>
              <a:gd name="connsiteX29" fmla="*/ 462337 w 1140432"/>
              <a:gd name="connsiteY29" fmla="*/ 2126750 h 2363556"/>
              <a:gd name="connsiteX30" fmla="*/ 441789 w 1140432"/>
              <a:gd name="connsiteY30" fmla="*/ 2147299 h 2363556"/>
              <a:gd name="connsiteX31" fmla="*/ 380144 w 1140432"/>
              <a:gd name="connsiteY31" fmla="*/ 2188395 h 2363556"/>
              <a:gd name="connsiteX32" fmla="*/ 339047 w 1140432"/>
              <a:gd name="connsiteY32" fmla="*/ 2229492 h 2363556"/>
              <a:gd name="connsiteX33" fmla="*/ 277402 w 1140432"/>
              <a:gd name="connsiteY33" fmla="*/ 2270589 h 2363556"/>
              <a:gd name="connsiteX34" fmla="*/ 246580 w 1140432"/>
              <a:gd name="connsiteY34" fmla="*/ 2280863 h 2363556"/>
              <a:gd name="connsiteX35" fmla="*/ 215757 w 1140432"/>
              <a:gd name="connsiteY35" fmla="*/ 2301411 h 2363556"/>
              <a:gd name="connsiteX36" fmla="*/ 154112 w 1140432"/>
              <a:gd name="connsiteY36" fmla="*/ 2321959 h 2363556"/>
              <a:gd name="connsiteX37" fmla="*/ 123290 w 1140432"/>
              <a:gd name="connsiteY37" fmla="*/ 2332234 h 2363556"/>
              <a:gd name="connsiteX38" fmla="*/ 92468 w 1140432"/>
              <a:gd name="connsiteY38" fmla="*/ 2342508 h 2363556"/>
              <a:gd name="connsiteX39" fmla="*/ 20548 w 1140432"/>
              <a:gd name="connsiteY39" fmla="*/ 2363056 h 2363556"/>
              <a:gd name="connsiteX40" fmla="*/ 0 w 1140432"/>
              <a:gd name="connsiteY40" fmla="*/ 2363056 h 236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40432" h="2363556">
                <a:moveTo>
                  <a:pt x="1140432" y="0"/>
                </a:moveTo>
                <a:cubicBezTo>
                  <a:pt x="1119884" y="167811"/>
                  <a:pt x="1103122" y="336130"/>
                  <a:pt x="1078787" y="503434"/>
                </a:cubicBezTo>
                <a:cubicBezTo>
                  <a:pt x="1075669" y="524868"/>
                  <a:pt x="1065087" y="544530"/>
                  <a:pt x="1058238" y="565078"/>
                </a:cubicBezTo>
                <a:lnTo>
                  <a:pt x="1017142" y="688368"/>
                </a:lnTo>
                <a:lnTo>
                  <a:pt x="1006868" y="719191"/>
                </a:lnTo>
                <a:cubicBezTo>
                  <a:pt x="1003443" y="729465"/>
                  <a:pt x="999220" y="739506"/>
                  <a:pt x="996593" y="750013"/>
                </a:cubicBezTo>
                <a:cubicBezTo>
                  <a:pt x="989744" y="777411"/>
                  <a:pt x="984976" y="805415"/>
                  <a:pt x="976045" y="832207"/>
                </a:cubicBezTo>
                <a:lnTo>
                  <a:pt x="945223" y="924674"/>
                </a:lnTo>
                <a:cubicBezTo>
                  <a:pt x="941798" y="934948"/>
                  <a:pt x="937575" y="944989"/>
                  <a:pt x="934948" y="955496"/>
                </a:cubicBezTo>
                <a:cubicBezTo>
                  <a:pt x="911773" y="1048196"/>
                  <a:pt x="923331" y="1010898"/>
                  <a:pt x="904126" y="1068512"/>
                </a:cubicBezTo>
                <a:cubicBezTo>
                  <a:pt x="901085" y="1092837"/>
                  <a:pt x="890984" y="1182725"/>
                  <a:pt x="883578" y="1212350"/>
                </a:cubicBezTo>
                <a:cubicBezTo>
                  <a:pt x="878325" y="1233363"/>
                  <a:pt x="869879" y="1253447"/>
                  <a:pt x="863029" y="1273995"/>
                </a:cubicBezTo>
                <a:lnTo>
                  <a:pt x="852755" y="1304818"/>
                </a:lnTo>
                <a:cubicBezTo>
                  <a:pt x="849330" y="1315092"/>
                  <a:pt x="844605" y="1325021"/>
                  <a:pt x="842481" y="1335640"/>
                </a:cubicBezTo>
                <a:cubicBezTo>
                  <a:pt x="839056" y="1352764"/>
                  <a:pt x="836802" y="1370164"/>
                  <a:pt x="832207" y="1387011"/>
                </a:cubicBezTo>
                <a:cubicBezTo>
                  <a:pt x="826508" y="1407908"/>
                  <a:pt x="818509" y="1428108"/>
                  <a:pt x="811659" y="1448656"/>
                </a:cubicBezTo>
                <a:lnTo>
                  <a:pt x="791110" y="1510301"/>
                </a:lnTo>
                <a:cubicBezTo>
                  <a:pt x="787685" y="1520575"/>
                  <a:pt x="783463" y="1530617"/>
                  <a:pt x="780836" y="1541123"/>
                </a:cubicBezTo>
                <a:cubicBezTo>
                  <a:pt x="777411" y="1554822"/>
                  <a:pt x="774619" y="1568695"/>
                  <a:pt x="770562" y="1582220"/>
                </a:cubicBezTo>
                <a:cubicBezTo>
                  <a:pt x="770532" y="1582322"/>
                  <a:pt x="744893" y="1659225"/>
                  <a:pt x="739739" y="1674687"/>
                </a:cubicBezTo>
                <a:cubicBezTo>
                  <a:pt x="715639" y="1746985"/>
                  <a:pt x="747012" y="1657717"/>
                  <a:pt x="708917" y="1746607"/>
                </a:cubicBezTo>
                <a:cubicBezTo>
                  <a:pt x="704651" y="1756561"/>
                  <a:pt x="703902" y="1767962"/>
                  <a:pt x="698643" y="1777429"/>
                </a:cubicBezTo>
                <a:cubicBezTo>
                  <a:pt x="686649" y="1799017"/>
                  <a:pt x="665355" y="1815645"/>
                  <a:pt x="657546" y="1839074"/>
                </a:cubicBezTo>
                <a:cubicBezTo>
                  <a:pt x="650697" y="1859622"/>
                  <a:pt x="649013" y="1882697"/>
                  <a:pt x="636998" y="1900719"/>
                </a:cubicBezTo>
                <a:lnTo>
                  <a:pt x="595901" y="1962364"/>
                </a:lnTo>
                <a:cubicBezTo>
                  <a:pt x="566797" y="2049677"/>
                  <a:pt x="607387" y="1943220"/>
                  <a:pt x="565079" y="2013735"/>
                </a:cubicBezTo>
                <a:cubicBezTo>
                  <a:pt x="559507" y="2023021"/>
                  <a:pt x="561100" y="2035744"/>
                  <a:pt x="554805" y="2044557"/>
                </a:cubicBezTo>
                <a:cubicBezTo>
                  <a:pt x="543544" y="2060322"/>
                  <a:pt x="524454" y="2069534"/>
                  <a:pt x="513708" y="2085654"/>
                </a:cubicBezTo>
                <a:cubicBezTo>
                  <a:pt x="506859" y="2095928"/>
                  <a:pt x="502802" y="2108762"/>
                  <a:pt x="493160" y="2116476"/>
                </a:cubicBezTo>
                <a:cubicBezTo>
                  <a:pt x="484703" y="2123241"/>
                  <a:pt x="472611" y="2123325"/>
                  <a:pt x="462337" y="2126750"/>
                </a:cubicBezTo>
                <a:cubicBezTo>
                  <a:pt x="455488" y="2133600"/>
                  <a:pt x="449538" y="2141487"/>
                  <a:pt x="441789" y="2147299"/>
                </a:cubicBezTo>
                <a:cubicBezTo>
                  <a:pt x="422032" y="2162117"/>
                  <a:pt x="397607" y="2170932"/>
                  <a:pt x="380144" y="2188395"/>
                </a:cubicBezTo>
                <a:cubicBezTo>
                  <a:pt x="366445" y="2202094"/>
                  <a:pt x="355167" y="2218746"/>
                  <a:pt x="339047" y="2229492"/>
                </a:cubicBezTo>
                <a:cubicBezTo>
                  <a:pt x="318499" y="2243191"/>
                  <a:pt x="300831" y="2262779"/>
                  <a:pt x="277402" y="2270589"/>
                </a:cubicBezTo>
                <a:cubicBezTo>
                  <a:pt x="267128" y="2274014"/>
                  <a:pt x="256266" y="2276020"/>
                  <a:pt x="246580" y="2280863"/>
                </a:cubicBezTo>
                <a:cubicBezTo>
                  <a:pt x="235535" y="2286385"/>
                  <a:pt x="227041" y="2296396"/>
                  <a:pt x="215757" y="2301411"/>
                </a:cubicBezTo>
                <a:cubicBezTo>
                  <a:pt x="195964" y="2310208"/>
                  <a:pt x="174660" y="2315109"/>
                  <a:pt x="154112" y="2321959"/>
                </a:cubicBezTo>
                <a:lnTo>
                  <a:pt x="123290" y="2332234"/>
                </a:lnTo>
                <a:lnTo>
                  <a:pt x="92468" y="2342508"/>
                </a:lnTo>
                <a:cubicBezTo>
                  <a:pt x="68039" y="2350651"/>
                  <a:pt x="46349" y="2358756"/>
                  <a:pt x="20548" y="2363056"/>
                </a:cubicBezTo>
                <a:cubicBezTo>
                  <a:pt x="13792" y="2364182"/>
                  <a:pt x="6849" y="2363056"/>
                  <a:pt x="0" y="2363056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2834398" y="3064947"/>
            <a:ext cx="373330" cy="1273712"/>
          </a:xfrm>
          <a:custGeom>
            <a:avLst/>
            <a:gdLst>
              <a:gd name="connsiteX0" fmla="*/ 349322 w 349322"/>
              <a:gd name="connsiteY0" fmla="*/ 0 h 1191802"/>
              <a:gd name="connsiteX1" fmla="*/ 339047 w 349322"/>
              <a:gd name="connsiteY1" fmla="*/ 143838 h 1191802"/>
              <a:gd name="connsiteX2" fmla="*/ 318499 w 349322"/>
              <a:gd name="connsiteY2" fmla="*/ 256854 h 1191802"/>
              <a:gd name="connsiteX3" fmla="*/ 308225 w 349322"/>
              <a:gd name="connsiteY3" fmla="*/ 328773 h 1191802"/>
              <a:gd name="connsiteX4" fmla="*/ 287677 w 349322"/>
              <a:gd name="connsiteY4" fmla="*/ 616449 h 1191802"/>
              <a:gd name="connsiteX5" fmla="*/ 256854 w 349322"/>
              <a:gd name="connsiteY5" fmla="*/ 708916 h 1191802"/>
              <a:gd name="connsiteX6" fmla="*/ 246580 w 349322"/>
              <a:gd name="connsiteY6" fmla="*/ 750013 h 1191802"/>
              <a:gd name="connsiteX7" fmla="*/ 226032 w 349322"/>
              <a:gd name="connsiteY7" fmla="*/ 811658 h 1191802"/>
              <a:gd name="connsiteX8" fmla="*/ 215758 w 349322"/>
              <a:gd name="connsiteY8" fmla="*/ 842481 h 1191802"/>
              <a:gd name="connsiteX9" fmla="*/ 205483 w 349322"/>
              <a:gd name="connsiteY9" fmla="*/ 893851 h 1191802"/>
              <a:gd name="connsiteX10" fmla="*/ 195209 w 349322"/>
              <a:gd name="connsiteY10" fmla="*/ 955496 h 1191802"/>
              <a:gd name="connsiteX11" fmla="*/ 174661 w 349322"/>
              <a:gd name="connsiteY11" fmla="*/ 1017141 h 1191802"/>
              <a:gd name="connsiteX12" fmla="*/ 154113 w 349322"/>
              <a:gd name="connsiteY12" fmla="*/ 1078786 h 1191802"/>
              <a:gd name="connsiteX13" fmla="*/ 113016 w 349322"/>
              <a:gd name="connsiteY13" fmla="*/ 1119883 h 1191802"/>
              <a:gd name="connsiteX14" fmla="*/ 51371 w 349322"/>
              <a:gd name="connsiteY14" fmla="*/ 1160979 h 1191802"/>
              <a:gd name="connsiteX15" fmla="*/ 20549 w 349322"/>
              <a:gd name="connsiteY15" fmla="*/ 1181528 h 1191802"/>
              <a:gd name="connsiteX16" fmla="*/ 0 w 349322"/>
              <a:gd name="connsiteY16" fmla="*/ 1191802 h 119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322" h="1191802">
                <a:moveTo>
                  <a:pt x="349322" y="0"/>
                </a:moveTo>
                <a:cubicBezTo>
                  <a:pt x="345897" y="47946"/>
                  <a:pt x="343830" y="96008"/>
                  <a:pt x="339047" y="143838"/>
                </a:cubicBezTo>
                <a:cubicBezTo>
                  <a:pt x="334764" y="186665"/>
                  <a:pt x="325430" y="215270"/>
                  <a:pt x="318499" y="256854"/>
                </a:cubicBezTo>
                <a:cubicBezTo>
                  <a:pt x="314518" y="280741"/>
                  <a:pt x="311650" y="304800"/>
                  <a:pt x="308225" y="328773"/>
                </a:cubicBezTo>
                <a:cubicBezTo>
                  <a:pt x="306531" y="364349"/>
                  <a:pt x="304860" y="541990"/>
                  <a:pt x="287677" y="616449"/>
                </a:cubicBezTo>
                <a:cubicBezTo>
                  <a:pt x="256843" y="750059"/>
                  <a:pt x="277407" y="626701"/>
                  <a:pt x="256854" y="708916"/>
                </a:cubicBezTo>
                <a:cubicBezTo>
                  <a:pt x="253429" y="722615"/>
                  <a:pt x="250637" y="736488"/>
                  <a:pt x="246580" y="750013"/>
                </a:cubicBezTo>
                <a:cubicBezTo>
                  <a:pt x="240356" y="770759"/>
                  <a:pt x="232881" y="791110"/>
                  <a:pt x="226032" y="811658"/>
                </a:cubicBezTo>
                <a:cubicBezTo>
                  <a:pt x="222607" y="821932"/>
                  <a:pt x="217882" y="831861"/>
                  <a:pt x="215758" y="842481"/>
                </a:cubicBezTo>
                <a:cubicBezTo>
                  <a:pt x="212333" y="859604"/>
                  <a:pt x="208607" y="876670"/>
                  <a:pt x="205483" y="893851"/>
                </a:cubicBezTo>
                <a:cubicBezTo>
                  <a:pt x="201756" y="914347"/>
                  <a:pt x="200261" y="935286"/>
                  <a:pt x="195209" y="955496"/>
                </a:cubicBezTo>
                <a:cubicBezTo>
                  <a:pt x="189956" y="976509"/>
                  <a:pt x="181510" y="996593"/>
                  <a:pt x="174661" y="1017141"/>
                </a:cubicBezTo>
                <a:lnTo>
                  <a:pt x="154113" y="1078786"/>
                </a:lnTo>
                <a:cubicBezTo>
                  <a:pt x="140414" y="1092485"/>
                  <a:pt x="129136" y="1109137"/>
                  <a:pt x="113016" y="1119883"/>
                </a:cubicBezTo>
                <a:lnTo>
                  <a:pt x="51371" y="1160979"/>
                </a:lnTo>
                <a:cubicBezTo>
                  <a:pt x="41097" y="1167828"/>
                  <a:pt x="31593" y="1176006"/>
                  <a:pt x="20549" y="1181528"/>
                </a:cubicBezTo>
                <a:lnTo>
                  <a:pt x="0" y="1191802"/>
                </a:lnTo>
              </a:path>
            </a:pathLst>
          </a:custGeom>
          <a:noFill/>
          <a:ln w="158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614793" y="2933183"/>
            <a:ext cx="505093" cy="1592141"/>
          </a:xfrm>
          <a:custGeom>
            <a:avLst/>
            <a:gdLst>
              <a:gd name="connsiteX0" fmla="*/ 472611 w 472611"/>
              <a:gd name="connsiteY0" fmla="*/ 0 h 1489753"/>
              <a:gd name="connsiteX1" fmla="*/ 462337 w 472611"/>
              <a:gd name="connsiteY1" fmla="*/ 51371 h 1489753"/>
              <a:gd name="connsiteX2" fmla="*/ 452063 w 472611"/>
              <a:gd name="connsiteY2" fmla="*/ 123290 h 1489753"/>
              <a:gd name="connsiteX3" fmla="*/ 441789 w 472611"/>
              <a:gd name="connsiteY3" fmla="*/ 164386 h 1489753"/>
              <a:gd name="connsiteX4" fmla="*/ 431515 w 472611"/>
              <a:gd name="connsiteY4" fmla="*/ 226031 h 1489753"/>
              <a:gd name="connsiteX5" fmla="*/ 421241 w 472611"/>
              <a:gd name="connsiteY5" fmla="*/ 267128 h 1489753"/>
              <a:gd name="connsiteX6" fmla="*/ 400692 w 472611"/>
              <a:gd name="connsiteY6" fmla="*/ 359595 h 1489753"/>
              <a:gd name="connsiteX7" fmla="*/ 390418 w 472611"/>
              <a:gd name="connsiteY7" fmla="*/ 431514 h 1489753"/>
              <a:gd name="connsiteX8" fmla="*/ 380144 w 472611"/>
              <a:gd name="connsiteY8" fmla="*/ 493159 h 1489753"/>
              <a:gd name="connsiteX9" fmla="*/ 359596 w 472611"/>
              <a:gd name="connsiteY9" fmla="*/ 678094 h 1489753"/>
              <a:gd name="connsiteX10" fmla="*/ 349321 w 472611"/>
              <a:gd name="connsiteY10" fmla="*/ 708917 h 1489753"/>
              <a:gd name="connsiteX11" fmla="*/ 339047 w 472611"/>
              <a:gd name="connsiteY11" fmla="*/ 760287 h 1489753"/>
              <a:gd name="connsiteX12" fmla="*/ 318499 w 472611"/>
              <a:gd name="connsiteY12" fmla="*/ 821932 h 1489753"/>
              <a:gd name="connsiteX13" fmla="*/ 308225 w 472611"/>
              <a:gd name="connsiteY13" fmla="*/ 863029 h 1489753"/>
              <a:gd name="connsiteX14" fmla="*/ 287676 w 472611"/>
              <a:gd name="connsiteY14" fmla="*/ 924674 h 1489753"/>
              <a:gd name="connsiteX15" fmla="*/ 267128 w 472611"/>
              <a:gd name="connsiteY15" fmla="*/ 986319 h 1489753"/>
              <a:gd name="connsiteX16" fmla="*/ 246580 w 472611"/>
              <a:gd name="connsiteY16" fmla="*/ 1047964 h 1489753"/>
              <a:gd name="connsiteX17" fmla="*/ 215757 w 472611"/>
              <a:gd name="connsiteY17" fmla="*/ 1150705 h 1489753"/>
              <a:gd name="connsiteX18" fmla="*/ 195209 w 472611"/>
              <a:gd name="connsiteY18" fmla="*/ 1181528 h 1489753"/>
              <a:gd name="connsiteX19" fmla="*/ 174661 w 472611"/>
              <a:gd name="connsiteY19" fmla="*/ 1243173 h 1489753"/>
              <a:gd name="connsiteX20" fmla="*/ 164387 w 472611"/>
              <a:gd name="connsiteY20" fmla="*/ 1273995 h 1489753"/>
              <a:gd name="connsiteX21" fmla="*/ 154112 w 472611"/>
              <a:gd name="connsiteY21" fmla="*/ 1304818 h 1489753"/>
              <a:gd name="connsiteX22" fmla="*/ 113016 w 472611"/>
              <a:gd name="connsiteY22" fmla="*/ 1356189 h 1489753"/>
              <a:gd name="connsiteX23" fmla="*/ 102742 w 472611"/>
              <a:gd name="connsiteY23" fmla="*/ 1387011 h 1489753"/>
              <a:gd name="connsiteX24" fmla="*/ 61645 w 472611"/>
              <a:gd name="connsiteY24" fmla="*/ 1428108 h 1489753"/>
              <a:gd name="connsiteX25" fmla="*/ 10274 w 472611"/>
              <a:gd name="connsiteY25" fmla="*/ 1469204 h 1489753"/>
              <a:gd name="connsiteX26" fmla="*/ 0 w 472611"/>
              <a:gd name="connsiteY26" fmla="*/ 1489753 h 148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611" h="1489753">
                <a:moveTo>
                  <a:pt x="472611" y="0"/>
                </a:moveTo>
                <a:cubicBezTo>
                  <a:pt x="469186" y="17124"/>
                  <a:pt x="465208" y="34146"/>
                  <a:pt x="462337" y="51371"/>
                </a:cubicBezTo>
                <a:cubicBezTo>
                  <a:pt x="458356" y="75258"/>
                  <a:pt x="456395" y="99464"/>
                  <a:pt x="452063" y="123290"/>
                </a:cubicBezTo>
                <a:cubicBezTo>
                  <a:pt x="449537" y="137183"/>
                  <a:pt x="444558" y="150540"/>
                  <a:pt x="441789" y="164386"/>
                </a:cubicBezTo>
                <a:cubicBezTo>
                  <a:pt x="437704" y="184813"/>
                  <a:pt x="435600" y="205604"/>
                  <a:pt x="431515" y="226031"/>
                </a:cubicBezTo>
                <a:cubicBezTo>
                  <a:pt x="428746" y="239877"/>
                  <a:pt x="424010" y="253282"/>
                  <a:pt x="421241" y="267128"/>
                </a:cubicBezTo>
                <a:cubicBezTo>
                  <a:pt x="403159" y="357534"/>
                  <a:pt x="420686" y="299612"/>
                  <a:pt x="400692" y="359595"/>
                </a:cubicBezTo>
                <a:cubicBezTo>
                  <a:pt x="397267" y="383568"/>
                  <a:pt x="394100" y="407579"/>
                  <a:pt x="390418" y="431514"/>
                </a:cubicBezTo>
                <a:cubicBezTo>
                  <a:pt x="387250" y="452104"/>
                  <a:pt x="382728" y="472488"/>
                  <a:pt x="380144" y="493159"/>
                </a:cubicBezTo>
                <a:cubicBezTo>
                  <a:pt x="374835" y="535634"/>
                  <a:pt x="367952" y="632136"/>
                  <a:pt x="359596" y="678094"/>
                </a:cubicBezTo>
                <a:cubicBezTo>
                  <a:pt x="357659" y="688749"/>
                  <a:pt x="351948" y="698410"/>
                  <a:pt x="349321" y="708917"/>
                </a:cubicBezTo>
                <a:cubicBezTo>
                  <a:pt x="345086" y="725858"/>
                  <a:pt x="343642" y="743440"/>
                  <a:pt x="339047" y="760287"/>
                </a:cubicBezTo>
                <a:cubicBezTo>
                  <a:pt x="333348" y="781184"/>
                  <a:pt x="323752" y="800919"/>
                  <a:pt x="318499" y="821932"/>
                </a:cubicBezTo>
                <a:cubicBezTo>
                  <a:pt x="315074" y="835631"/>
                  <a:pt x="312283" y="849504"/>
                  <a:pt x="308225" y="863029"/>
                </a:cubicBezTo>
                <a:cubicBezTo>
                  <a:pt x="302001" y="883775"/>
                  <a:pt x="294526" y="904126"/>
                  <a:pt x="287676" y="924674"/>
                </a:cubicBezTo>
                <a:lnTo>
                  <a:pt x="267128" y="986319"/>
                </a:lnTo>
                <a:lnTo>
                  <a:pt x="246580" y="1047964"/>
                </a:lnTo>
                <a:cubicBezTo>
                  <a:pt x="240836" y="1070939"/>
                  <a:pt x="225764" y="1135694"/>
                  <a:pt x="215757" y="1150705"/>
                </a:cubicBezTo>
                <a:cubicBezTo>
                  <a:pt x="208908" y="1160979"/>
                  <a:pt x="200224" y="1170244"/>
                  <a:pt x="195209" y="1181528"/>
                </a:cubicBezTo>
                <a:cubicBezTo>
                  <a:pt x="186412" y="1201321"/>
                  <a:pt x="181510" y="1222625"/>
                  <a:pt x="174661" y="1243173"/>
                </a:cubicBezTo>
                <a:lnTo>
                  <a:pt x="164387" y="1273995"/>
                </a:lnTo>
                <a:cubicBezTo>
                  <a:pt x="160962" y="1284269"/>
                  <a:pt x="160119" y="1295807"/>
                  <a:pt x="154112" y="1304818"/>
                </a:cubicBezTo>
                <a:cubicBezTo>
                  <a:pt x="128191" y="1343700"/>
                  <a:pt x="142295" y="1326909"/>
                  <a:pt x="113016" y="1356189"/>
                </a:cubicBezTo>
                <a:cubicBezTo>
                  <a:pt x="109591" y="1366463"/>
                  <a:pt x="109037" y="1378198"/>
                  <a:pt x="102742" y="1387011"/>
                </a:cubicBezTo>
                <a:cubicBezTo>
                  <a:pt x="91481" y="1402776"/>
                  <a:pt x="77765" y="1417362"/>
                  <a:pt x="61645" y="1428108"/>
                </a:cubicBezTo>
                <a:cubicBezTo>
                  <a:pt x="41428" y="1441586"/>
                  <a:pt x="24912" y="1449686"/>
                  <a:pt x="10274" y="1469204"/>
                </a:cubicBezTo>
                <a:cubicBezTo>
                  <a:pt x="5679" y="1475330"/>
                  <a:pt x="3425" y="1482903"/>
                  <a:pt x="0" y="1489753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392803" y="759088"/>
            <a:ext cx="1471357" cy="5204651"/>
          </a:xfrm>
          <a:custGeom>
            <a:avLst/>
            <a:gdLst>
              <a:gd name="connsiteX0" fmla="*/ 0 w 1376737"/>
              <a:gd name="connsiteY0" fmla="*/ 0 h 4869950"/>
              <a:gd name="connsiteX1" fmla="*/ 20548 w 1376737"/>
              <a:gd name="connsiteY1" fmla="*/ 51370 h 4869950"/>
              <a:gd name="connsiteX2" fmla="*/ 41096 w 1376737"/>
              <a:gd name="connsiteY2" fmla="*/ 113015 h 4869950"/>
              <a:gd name="connsiteX3" fmla="*/ 51371 w 1376737"/>
              <a:gd name="connsiteY3" fmla="*/ 236305 h 4869950"/>
              <a:gd name="connsiteX4" fmla="*/ 61645 w 1376737"/>
              <a:gd name="connsiteY4" fmla="*/ 267128 h 4869950"/>
              <a:gd name="connsiteX5" fmla="*/ 82193 w 1376737"/>
              <a:gd name="connsiteY5" fmla="*/ 349321 h 4869950"/>
              <a:gd name="connsiteX6" fmla="*/ 92467 w 1376737"/>
              <a:gd name="connsiteY6" fmla="*/ 380143 h 4869950"/>
              <a:gd name="connsiteX7" fmla="*/ 102741 w 1376737"/>
              <a:gd name="connsiteY7" fmla="*/ 431514 h 4869950"/>
              <a:gd name="connsiteX8" fmla="*/ 113016 w 1376737"/>
              <a:gd name="connsiteY8" fmla="*/ 462337 h 4869950"/>
              <a:gd name="connsiteX9" fmla="*/ 123290 w 1376737"/>
              <a:gd name="connsiteY9" fmla="*/ 503433 h 4869950"/>
              <a:gd name="connsiteX10" fmla="*/ 143838 w 1376737"/>
              <a:gd name="connsiteY10" fmla="*/ 565078 h 4869950"/>
              <a:gd name="connsiteX11" fmla="*/ 154112 w 1376737"/>
              <a:gd name="connsiteY11" fmla="*/ 616449 h 4869950"/>
              <a:gd name="connsiteX12" fmla="*/ 164386 w 1376737"/>
              <a:gd name="connsiteY12" fmla="*/ 657546 h 4869950"/>
              <a:gd name="connsiteX13" fmla="*/ 184935 w 1376737"/>
              <a:gd name="connsiteY13" fmla="*/ 811658 h 4869950"/>
              <a:gd name="connsiteX14" fmla="*/ 195209 w 1376737"/>
              <a:gd name="connsiteY14" fmla="*/ 914400 h 4869950"/>
              <a:gd name="connsiteX15" fmla="*/ 205483 w 1376737"/>
              <a:gd name="connsiteY15" fmla="*/ 955496 h 4869950"/>
              <a:gd name="connsiteX16" fmla="*/ 215757 w 1376737"/>
              <a:gd name="connsiteY16" fmla="*/ 1006867 h 4869950"/>
              <a:gd name="connsiteX17" fmla="*/ 226031 w 1376737"/>
              <a:gd name="connsiteY17" fmla="*/ 1037689 h 4869950"/>
              <a:gd name="connsiteX18" fmla="*/ 236305 w 1376737"/>
              <a:gd name="connsiteY18" fmla="*/ 1078786 h 4869950"/>
              <a:gd name="connsiteX19" fmla="*/ 256854 w 1376737"/>
              <a:gd name="connsiteY19" fmla="*/ 1140431 h 4869950"/>
              <a:gd name="connsiteX20" fmla="*/ 277402 w 1376737"/>
              <a:gd name="connsiteY20" fmla="*/ 1202076 h 4869950"/>
              <a:gd name="connsiteX21" fmla="*/ 297950 w 1376737"/>
              <a:gd name="connsiteY21" fmla="*/ 1263721 h 4869950"/>
              <a:gd name="connsiteX22" fmla="*/ 308225 w 1376737"/>
              <a:gd name="connsiteY22" fmla="*/ 1294543 h 4869950"/>
              <a:gd name="connsiteX23" fmla="*/ 328773 w 1376737"/>
              <a:gd name="connsiteY23" fmla="*/ 1397285 h 4869950"/>
              <a:gd name="connsiteX24" fmla="*/ 339047 w 1376737"/>
              <a:gd name="connsiteY24" fmla="*/ 1448656 h 4869950"/>
              <a:gd name="connsiteX25" fmla="*/ 369870 w 1376737"/>
              <a:gd name="connsiteY25" fmla="*/ 1582220 h 4869950"/>
              <a:gd name="connsiteX26" fmla="*/ 380144 w 1376737"/>
              <a:gd name="connsiteY26" fmla="*/ 1643865 h 4869950"/>
              <a:gd name="connsiteX27" fmla="*/ 400692 w 1376737"/>
              <a:gd name="connsiteY27" fmla="*/ 1767155 h 4869950"/>
              <a:gd name="connsiteX28" fmla="*/ 421240 w 1376737"/>
              <a:gd name="connsiteY28" fmla="*/ 1828800 h 4869950"/>
              <a:gd name="connsiteX29" fmla="*/ 431514 w 1376737"/>
              <a:gd name="connsiteY29" fmla="*/ 1859622 h 4869950"/>
              <a:gd name="connsiteX30" fmla="*/ 452063 w 1376737"/>
              <a:gd name="connsiteY30" fmla="*/ 1941815 h 4869950"/>
              <a:gd name="connsiteX31" fmla="*/ 472611 w 1376737"/>
              <a:gd name="connsiteY31" fmla="*/ 2003460 h 4869950"/>
              <a:gd name="connsiteX32" fmla="*/ 493159 w 1376737"/>
              <a:gd name="connsiteY32" fmla="*/ 2085654 h 4869950"/>
              <a:gd name="connsiteX33" fmla="*/ 503434 w 1376737"/>
              <a:gd name="connsiteY33" fmla="*/ 2126750 h 4869950"/>
              <a:gd name="connsiteX34" fmla="*/ 513708 w 1376737"/>
              <a:gd name="connsiteY34" fmla="*/ 2178121 h 4869950"/>
              <a:gd name="connsiteX35" fmla="*/ 534256 w 1376737"/>
              <a:gd name="connsiteY35" fmla="*/ 2260314 h 4869950"/>
              <a:gd name="connsiteX36" fmla="*/ 544530 w 1376737"/>
              <a:gd name="connsiteY36" fmla="*/ 2311685 h 4869950"/>
              <a:gd name="connsiteX37" fmla="*/ 554804 w 1376737"/>
              <a:gd name="connsiteY37" fmla="*/ 2373330 h 4869950"/>
              <a:gd name="connsiteX38" fmla="*/ 575353 w 1376737"/>
              <a:gd name="connsiteY38" fmla="*/ 2434975 h 4869950"/>
              <a:gd name="connsiteX39" fmla="*/ 585627 w 1376737"/>
              <a:gd name="connsiteY39" fmla="*/ 2465797 h 4869950"/>
              <a:gd name="connsiteX40" fmla="*/ 595901 w 1376737"/>
              <a:gd name="connsiteY40" fmla="*/ 2496620 h 4869950"/>
              <a:gd name="connsiteX41" fmla="*/ 616449 w 1376737"/>
              <a:gd name="connsiteY41" fmla="*/ 2527442 h 4869950"/>
              <a:gd name="connsiteX42" fmla="*/ 647272 w 1376737"/>
              <a:gd name="connsiteY42" fmla="*/ 2630184 h 4869950"/>
              <a:gd name="connsiteX43" fmla="*/ 667820 w 1376737"/>
              <a:gd name="connsiteY43" fmla="*/ 2712377 h 4869950"/>
              <a:gd name="connsiteX44" fmla="*/ 688368 w 1376737"/>
              <a:gd name="connsiteY44" fmla="*/ 2774022 h 4869950"/>
              <a:gd name="connsiteX45" fmla="*/ 708917 w 1376737"/>
              <a:gd name="connsiteY45" fmla="*/ 2856215 h 4869950"/>
              <a:gd name="connsiteX46" fmla="*/ 719191 w 1376737"/>
              <a:gd name="connsiteY46" fmla="*/ 2887038 h 4869950"/>
              <a:gd name="connsiteX47" fmla="*/ 729465 w 1376737"/>
              <a:gd name="connsiteY47" fmla="*/ 2948683 h 4869950"/>
              <a:gd name="connsiteX48" fmla="*/ 760288 w 1376737"/>
              <a:gd name="connsiteY48" fmla="*/ 3051424 h 4869950"/>
              <a:gd name="connsiteX49" fmla="*/ 770562 w 1376737"/>
              <a:gd name="connsiteY49" fmla="*/ 3082247 h 4869950"/>
              <a:gd name="connsiteX50" fmla="*/ 780836 w 1376737"/>
              <a:gd name="connsiteY50" fmla="*/ 3113069 h 4869950"/>
              <a:gd name="connsiteX51" fmla="*/ 791110 w 1376737"/>
              <a:gd name="connsiteY51" fmla="*/ 3143892 h 4869950"/>
              <a:gd name="connsiteX52" fmla="*/ 811658 w 1376737"/>
              <a:gd name="connsiteY52" fmla="*/ 3174714 h 4869950"/>
              <a:gd name="connsiteX53" fmla="*/ 832207 w 1376737"/>
              <a:gd name="connsiteY53" fmla="*/ 3246633 h 4869950"/>
              <a:gd name="connsiteX54" fmla="*/ 863029 w 1376737"/>
              <a:gd name="connsiteY54" fmla="*/ 3308278 h 4869950"/>
              <a:gd name="connsiteX55" fmla="*/ 883577 w 1376737"/>
              <a:gd name="connsiteY55" fmla="*/ 3400746 h 4869950"/>
              <a:gd name="connsiteX56" fmla="*/ 893852 w 1376737"/>
              <a:gd name="connsiteY56" fmla="*/ 3462391 h 4869950"/>
              <a:gd name="connsiteX57" fmla="*/ 904126 w 1376737"/>
              <a:gd name="connsiteY57" fmla="*/ 3493213 h 4869950"/>
              <a:gd name="connsiteX58" fmla="*/ 914400 w 1376737"/>
              <a:gd name="connsiteY58" fmla="*/ 3544584 h 4869950"/>
              <a:gd name="connsiteX59" fmla="*/ 934948 w 1376737"/>
              <a:gd name="connsiteY59" fmla="*/ 3585680 h 4869950"/>
              <a:gd name="connsiteX60" fmla="*/ 955496 w 1376737"/>
              <a:gd name="connsiteY60" fmla="*/ 3657600 h 4869950"/>
              <a:gd name="connsiteX61" fmla="*/ 996593 w 1376737"/>
              <a:gd name="connsiteY61" fmla="*/ 3739793 h 4869950"/>
              <a:gd name="connsiteX62" fmla="*/ 1017141 w 1376737"/>
              <a:gd name="connsiteY62" fmla="*/ 3821986 h 4869950"/>
              <a:gd name="connsiteX63" fmla="*/ 1027416 w 1376737"/>
              <a:gd name="connsiteY63" fmla="*/ 3863083 h 4869950"/>
              <a:gd name="connsiteX64" fmla="*/ 1058238 w 1376737"/>
              <a:gd name="connsiteY64" fmla="*/ 3955550 h 4869950"/>
              <a:gd name="connsiteX65" fmla="*/ 1068512 w 1376737"/>
              <a:gd name="connsiteY65" fmla="*/ 3986373 h 4869950"/>
              <a:gd name="connsiteX66" fmla="*/ 1099335 w 1376737"/>
              <a:gd name="connsiteY66" fmla="*/ 4089114 h 4869950"/>
              <a:gd name="connsiteX67" fmla="*/ 1109609 w 1376737"/>
              <a:gd name="connsiteY67" fmla="*/ 4119937 h 4869950"/>
              <a:gd name="connsiteX68" fmla="*/ 1119883 w 1376737"/>
              <a:gd name="connsiteY68" fmla="*/ 4150759 h 4869950"/>
              <a:gd name="connsiteX69" fmla="*/ 1130157 w 1376737"/>
              <a:gd name="connsiteY69" fmla="*/ 4191856 h 4869950"/>
              <a:gd name="connsiteX70" fmla="*/ 1160980 w 1376737"/>
              <a:gd name="connsiteY70" fmla="*/ 4284323 h 4869950"/>
              <a:gd name="connsiteX71" fmla="*/ 1212350 w 1376737"/>
              <a:gd name="connsiteY71" fmla="*/ 4438436 h 4869950"/>
              <a:gd name="connsiteX72" fmla="*/ 1315092 w 1376737"/>
              <a:gd name="connsiteY72" fmla="*/ 4746660 h 4869950"/>
              <a:gd name="connsiteX73" fmla="*/ 1345914 w 1376737"/>
              <a:gd name="connsiteY73" fmla="*/ 4808305 h 4869950"/>
              <a:gd name="connsiteX74" fmla="*/ 1356189 w 1376737"/>
              <a:gd name="connsiteY74" fmla="*/ 4839128 h 4869950"/>
              <a:gd name="connsiteX75" fmla="*/ 1376737 w 1376737"/>
              <a:gd name="connsiteY75" fmla="*/ 4869950 h 4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376737" h="4869950">
                <a:moveTo>
                  <a:pt x="0" y="0"/>
                </a:moveTo>
                <a:cubicBezTo>
                  <a:pt x="6849" y="17123"/>
                  <a:pt x="14245" y="34038"/>
                  <a:pt x="20548" y="51370"/>
                </a:cubicBezTo>
                <a:cubicBezTo>
                  <a:pt x="27950" y="71726"/>
                  <a:pt x="41096" y="113015"/>
                  <a:pt x="41096" y="113015"/>
                </a:cubicBezTo>
                <a:cubicBezTo>
                  <a:pt x="44521" y="154112"/>
                  <a:pt x="45921" y="195428"/>
                  <a:pt x="51371" y="236305"/>
                </a:cubicBezTo>
                <a:cubicBezTo>
                  <a:pt x="52802" y="247040"/>
                  <a:pt x="58795" y="256680"/>
                  <a:pt x="61645" y="267128"/>
                </a:cubicBezTo>
                <a:cubicBezTo>
                  <a:pt x="69076" y="294374"/>
                  <a:pt x="73262" y="322529"/>
                  <a:pt x="82193" y="349321"/>
                </a:cubicBezTo>
                <a:cubicBezTo>
                  <a:pt x="85618" y="359595"/>
                  <a:pt x="89840" y="369637"/>
                  <a:pt x="92467" y="380143"/>
                </a:cubicBezTo>
                <a:cubicBezTo>
                  <a:pt x="96702" y="397084"/>
                  <a:pt x="98506" y="414573"/>
                  <a:pt x="102741" y="431514"/>
                </a:cubicBezTo>
                <a:cubicBezTo>
                  <a:pt x="105368" y="442021"/>
                  <a:pt x="110041" y="451924"/>
                  <a:pt x="113016" y="462337"/>
                </a:cubicBezTo>
                <a:cubicBezTo>
                  <a:pt x="116895" y="475914"/>
                  <a:pt x="119233" y="489908"/>
                  <a:pt x="123290" y="503433"/>
                </a:cubicBezTo>
                <a:cubicBezTo>
                  <a:pt x="129514" y="524179"/>
                  <a:pt x="139590" y="543839"/>
                  <a:pt x="143838" y="565078"/>
                </a:cubicBezTo>
                <a:cubicBezTo>
                  <a:pt x="147263" y="582202"/>
                  <a:pt x="150324" y="599402"/>
                  <a:pt x="154112" y="616449"/>
                </a:cubicBezTo>
                <a:cubicBezTo>
                  <a:pt x="157175" y="630233"/>
                  <a:pt x="161860" y="643653"/>
                  <a:pt x="164386" y="657546"/>
                </a:cubicBezTo>
                <a:cubicBezTo>
                  <a:pt x="169164" y="683824"/>
                  <a:pt x="182377" y="788638"/>
                  <a:pt x="184935" y="811658"/>
                </a:cubicBezTo>
                <a:cubicBezTo>
                  <a:pt x="188736" y="845866"/>
                  <a:pt x="190342" y="880328"/>
                  <a:pt x="195209" y="914400"/>
                </a:cubicBezTo>
                <a:cubicBezTo>
                  <a:pt x="197206" y="928378"/>
                  <a:pt x="202420" y="941712"/>
                  <a:pt x="205483" y="955496"/>
                </a:cubicBezTo>
                <a:cubicBezTo>
                  <a:pt x="209271" y="972543"/>
                  <a:pt x="211522" y="989926"/>
                  <a:pt x="215757" y="1006867"/>
                </a:cubicBezTo>
                <a:cubicBezTo>
                  <a:pt x="218384" y="1017373"/>
                  <a:pt x="223056" y="1027276"/>
                  <a:pt x="226031" y="1037689"/>
                </a:cubicBezTo>
                <a:cubicBezTo>
                  <a:pt x="229910" y="1051266"/>
                  <a:pt x="232247" y="1065261"/>
                  <a:pt x="236305" y="1078786"/>
                </a:cubicBezTo>
                <a:cubicBezTo>
                  <a:pt x="242529" y="1099532"/>
                  <a:pt x="250004" y="1119883"/>
                  <a:pt x="256854" y="1140431"/>
                </a:cubicBezTo>
                <a:lnTo>
                  <a:pt x="277402" y="1202076"/>
                </a:lnTo>
                <a:lnTo>
                  <a:pt x="297950" y="1263721"/>
                </a:lnTo>
                <a:cubicBezTo>
                  <a:pt x="301375" y="1273995"/>
                  <a:pt x="306101" y="1283923"/>
                  <a:pt x="308225" y="1294543"/>
                </a:cubicBezTo>
                <a:lnTo>
                  <a:pt x="328773" y="1397285"/>
                </a:lnTo>
                <a:cubicBezTo>
                  <a:pt x="332198" y="1414409"/>
                  <a:pt x="333525" y="1432089"/>
                  <a:pt x="339047" y="1448656"/>
                </a:cubicBezTo>
                <a:cubicBezTo>
                  <a:pt x="358021" y="1505579"/>
                  <a:pt x="354756" y="1491536"/>
                  <a:pt x="369870" y="1582220"/>
                </a:cubicBezTo>
                <a:cubicBezTo>
                  <a:pt x="373295" y="1602768"/>
                  <a:pt x="376976" y="1623275"/>
                  <a:pt x="380144" y="1643865"/>
                </a:cubicBezTo>
                <a:cubicBezTo>
                  <a:pt x="385332" y="1677590"/>
                  <a:pt x="391117" y="1732046"/>
                  <a:pt x="400692" y="1767155"/>
                </a:cubicBezTo>
                <a:cubicBezTo>
                  <a:pt x="406391" y="1788052"/>
                  <a:pt x="414391" y="1808252"/>
                  <a:pt x="421240" y="1828800"/>
                </a:cubicBezTo>
                <a:cubicBezTo>
                  <a:pt x="424665" y="1839074"/>
                  <a:pt x="428887" y="1849116"/>
                  <a:pt x="431514" y="1859622"/>
                </a:cubicBezTo>
                <a:cubicBezTo>
                  <a:pt x="438364" y="1887020"/>
                  <a:pt x="443133" y="1915023"/>
                  <a:pt x="452063" y="1941815"/>
                </a:cubicBezTo>
                <a:cubicBezTo>
                  <a:pt x="458912" y="1962363"/>
                  <a:pt x="467358" y="1982447"/>
                  <a:pt x="472611" y="2003460"/>
                </a:cubicBezTo>
                <a:lnTo>
                  <a:pt x="493159" y="2085654"/>
                </a:lnTo>
                <a:cubicBezTo>
                  <a:pt x="496584" y="2099353"/>
                  <a:pt x="500665" y="2112904"/>
                  <a:pt x="503434" y="2126750"/>
                </a:cubicBezTo>
                <a:cubicBezTo>
                  <a:pt x="506859" y="2143874"/>
                  <a:pt x="509781" y="2161105"/>
                  <a:pt x="513708" y="2178121"/>
                </a:cubicBezTo>
                <a:cubicBezTo>
                  <a:pt x="520058" y="2205639"/>
                  <a:pt x="528718" y="2232622"/>
                  <a:pt x="534256" y="2260314"/>
                </a:cubicBezTo>
                <a:cubicBezTo>
                  <a:pt x="537681" y="2277438"/>
                  <a:pt x="541406" y="2294504"/>
                  <a:pt x="544530" y="2311685"/>
                </a:cubicBezTo>
                <a:cubicBezTo>
                  <a:pt x="548256" y="2332181"/>
                  <a:pt x="549751" y="2353120"/>
                  <a:pt x="554804" y="2373330"/>
                </a:cubicBezTo>
                <a:cubicBezTo>
                  <a:pt x="560057" y="2394343"/>
                  <a:pt x="568503" y="2414427"/>
                  <a:pt x="575353" y="2434975"/>
                </a:cubicBezTo>
                <a:lnTo>
                  <a:pt x="585627" y="2465797"/>
                </a:lnTo>
                <a:cubicBezTo>
                  <a:pt x="589052" y="2476071"/>
                  <a:pt x="589894" y="2487609"/>
                  <a:pt x="595901" y="2496620"/>
                </a:cubicBezTo>
                <a:lnTo>
                  <a:pt x="616449" y="2527442"/>
                </a:lnTo>
                <a:cubicBezTo>
                  <a:pt x="641310" y="2651751"/>
                  <a:pt x="608651" y="2504668"/>
                  <a:pt x="647272" y="2630184"/>
                </a:cubicBezTo>
                <a:cubicBezTo>
                  <a:pt x="655577" y="2657176"/>
                  <a:pt x="658890" y="2685585"/>
                  <a:pt x="667820" y="2712377"/>
                </a:cubicBezTo>
                <a:cubicBezTo>
                  <a:pt x="674669" y="2732925"/>
                  <a:pt x="683115" y="2753009"/>
                  <a:pt x="688368" y="2774022"/>
                </a:cubicBezTo>
                <a:cubicBezTo>
                  <a:pt x="695218" y="2801420"/>
                  <a:pt x="699987" y="2829423"/>
                  <a:pt x="708917" y="2856215"/>
                </a:cubicBezTo>
                <a:cubicBezTo>
                  <a:pt x="712342" y="2866489"/>
                  <a:pt x="716842" y="2876466"/>
                  <a:pt x="719191" y="2887038"/>
                </a:cubicBezTo>
                <a:cubicBezTo>
                  <a:pt x="723710" y="2907374"/>
                  <a:pt x="725380" y="2928256"/>
                  <a:pt x="729465" y="2948683"/>
                </a:cubicBezTo>
                <a:cubicBezTo>
                  <a:pt x="737229" y="2987504"/>
                  <a:pt x="747182" y="3012107"/>
                  <a:pt x="760288" y="3051424"/>
                </a:cubicBezTo>
                <a:lnTo>
                  <a:pt x="770562" y="3082247"/>
                </a:lnTo>
                <a:lnTo>
                  <a:pt x="780836" y="3113069"/>
                </a:lnTo>
                <a:cubicBezTo>
                  <a:pt x="784261" y="3123343"/>
                  <a:pt x="785103" y="3134881"/>
                  <a:pt x="791110" y="3143892"/>
                </a:cubicBezTo>
                <a:lnTo>
                  <a:pt x="811658" y="3174714"/>
                </a:lnTo>
                <a:cubicBezTo>
                  <a:pt x="814952" y="3187889"/>
                  <a:pt x="824834" y="3231888"/>
                  <a:pt x="832207" y="3246633"/>
                </a:cubicBezTo>
                <a:cubicBezTo>
                  <a:pt x="862223" y="3306664"/>
                  <a:pt x="845815" y="3248028"/>
                  <a:pt x="863029" y="3308278"/>
                </a:cubicBezTo>
                <a:cubicBezTo>
                  <a:pt x="871275" y="3337138"/>
                  <a:pt x="878280" y="3371613"/>
                  <a:pt x="883577" y="3400746"/>
                </a:cubicBezTo>
                <a:cubicBezTo>
                  <a:pt x="887304" y="3421242"/>
                  <a:pt x="889333" y="3442055"/>
                  <a:pt x="893852" y="3462391"/>
                </a:cubicBezTo>
                <a:cubicBezTo>
                  <a:pt x="896201" y="3472963"/>
                  <a:pt x="901499" y="3482707"/>
                  <a:pt x="904126" y="3493213"/>
                </a:cubicBezTo>
                <a:cubicBezTo>
                  <a:pt x="908361" y="3510154"/>
                  <a:pt x="908878" y="3528017"/>
                  <a:pt x="914400" y="3544584"/>
                </a:cubicBezTo>
                <a:cubicBezTo>
                  <a:pt x="919243" y="3559114"/>
                  <a:pt x="928099" y="3571981"/>
                  <a:pt x="934948" y="3585680"/>
                </a:cubicBezTo>
                <a:cubicBezTo>
                  <a:pt x="939307" y="3603116"/>
                  <a:pt x="947308" y="3639586"/>
                  <a:pt x="955496" y="3657600"/>
                </a:cubicBezTo>
                <a:cubicBezTo>
                  <a:pt x="968171" y="3685486"/>
                  <a:pt x="989164" y="3710076"/>
                  <a:pt x="996593" y="3739793"/>
                </a:cubicBezTo>
                <a:lnTo>
                  <a:pt x="1017141" y="3821986"/>
                </a:lnTo>
                <a:cubicBezTo>
                  <a:pt x="1020566" y="3835685"/>
                  <a:pt x="1022951" y="3849687"/>
                  <a:pt x="1027416" y="3863083"/>
                </a:cubicBezTo>
                <a:lnTo>
                  <a:pt x="1058238" y="3955550"/>
                </a:lnTo>
                <a:cubicBezTo>
                  <a:pt x="1061663" y="3965824"/>
                  <a:pt x="1065885" y="3975866"/>
                  <a:pt x="1068512" y="3986373"/>
                </a:cubicBezTo>
                <a:cubicBezTo>
                  <a:pt x="1084040" y="4048486"/>
                  <a:pt x="1074319" y="4014067"/>
                  <a:pt x="1099335" y="4089114"/>
                </a:cubicBezTo>
                <a:lnTo>
                  <a:pt x="1109609" y="4119937"/>
                </a:lnTo>
                <a:cubicBezTo>
                  <a:pt x="1113034" y="4130211"/>
                  <a:pt x="1117256" y="4140253"/>
                  <a:pt x="1119883" y="4150759"/>
                </a:cubicBezTo>
                <a:cubicBezTo>
                  <a:pt x="1123308" y="4164458"/>
                  <a:pt x="1126100" y="4178331"/>
                  <a:pt x="1130157" y="4191856"/>
                </a:cubicBezTo>
                <a:cubicBezTo>
                  <a:pt x="1130187" y="4191958"/>
                  <a:pt x="1155826" y="4268861"/>
                  <a:pt x="1160980" y="4284323"/>
                </a:cubicBezTo>
                <a:lnTo>
                  <a:pt x="1212350" y="4438436"/>
                </a:lnTo>
                <a:lnTo>
                  <a:pt x="1315092" y="4746660"/>
                </a:lnTo>
                <a:cubicBezTo>
                  <a:pt x="1340915" y="4824131"/>
                  <a:pt x="1306082" y="4728642"/>
                  <a:pt x="1345914" y="4808305"/>
                </a:cubicBezTo>
                <a:cubicBezTo>
                  <a:pt x="1350757" y="4817992"/>
                  <a:pt x="1351346" y="4829441"/>
                  <a:pt x="1356189" y="4839128"/>
                </a:cubicBezTo>
                <a:cubicBezTo>
                  <a:pt x="1361711" y="4850172"/>
                  <a:pt x="1376737" y="4869950"/>
                  <a:pt x="1376737" y="4869950"/>
                </a:cubicBezTo>
              </a:path>
            </a:pathLst>
          </a:custGeom>
          <a:noFill/>
          <a:ln w="476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4426539" y="2109662"/>
            <a:ext cx="1734884" cy="3843097"/>
          </a:xfrm>
          <a:custGeom>
            <a:avLst/>
            <a:gdLst>
              <a:gd name="connsiteX0" fmla="*/ 0 w 1623317"/>
              <a:gd name="connsiteY0" fmla="*/ 0 h 3595955"/>
              <a:gd name="connsiteX1" fmla="*/ 10274 w 1623317"/>
              <a:gd name="connsiteY1" fmla="*/ 339047 h 3595955"/>
              <a:gd name="connsiteX2" fmla="*/ 41097 w 1623317"/>
              <a:gd name="connsiteY2" fmla="*/ 472611 h 3595955"/>
              <a:gd name="connsiteX3" fmla="*/ 51371 w 1623317"/>
              <a:gd name="connsiteY3" fmla="*/ 523982 h 3595955"/>
              <a:gd name="connsiteX4" fmla="*/ 61645 w 1623317"/>
              <a:gd name="connsiteY4" fmla="*/ 565079 h 3595955"/>
              <a:gd name="connsiteX5" fmla="*/ 71919 w 1623317"/>
              <a:gd name="connsiteY5" fmla="*/ 616449 h 3595955"/>
              <a:gd name="connsiteX6" fmla="*/ 92467 w 1623317"/>
              <a:gd name="connsiteY6" fmla="*/ 698643 h 3595955"/>
              <a:gd name="connsiteX7" fmla="*/ 113016 w 1623317"/>
              <a:gd name="connsiteY7" fmla="*/ 811658 h 3595955"/>
              <a:gd name="connsiteX8" fmla="*/ 123290 w 1623317"/>
              <a:gd name="connsiteY8" fmla="*/ 914400 h 3595955"/>
              <a:gd name="connsiteX9" fmla="*/ 143838 w 1623317"/>
              <a:gd name="connsiteY9" fmla="*/ 1027416 h 3595955"/>
              <a:gd name="connsiteX10" fmla="*/ 174661 w 1623317"/>
              <a:gd name="connsiteY10" fmla="*/ 1171254 h 3595955"/>
              <a:gd name="connsiteX11" fmla="*/ 205483 w 1623317"/>
              <a:gd name="connsiteY11" fmla="*/ 1263721 h 3595955"/>
              <a:gd name="connsiteX12" fmla="*/ 215757 w 1623317"/>
              <a:gd name="connsiteY12" fmla="*/ 1294544 h 3595955"/>
              <a:gd name="connsiteX13" fmla="*/ 236306 w 1623317"/>
              <a:gd name="connsiteY13" fmla="*/ 1551398 h 3595955"/>
              <a:gd name="connsiteX14" fmla="*/ 246580 w 1623317"/>
              <a:gd name="connsiteY14" fmla="*/ 1654139 h 3595955"/>
              <a:gd name="connsiteX15" fmla="*/ 256854 w 1623317"/>
              <a:gd name="connsiteY15" fmla="*/ 1828800 h 3595955"/>
              <a:gd name="connsiteX16" fmla="*/ 277402 w 1623317"/>
              <a:gd name="connsiteY16" fmla="*/ 1931542 h 3595955"/>
              <a:gd name="connsiteX17" fmla="*/ 297951 w 1623317"/>
              <a:gd name="connsiteY17" fmla="*/ 1952090 h 3595955"/>
              <a:gd name="connsiteX18" fmla="*/ 328773 w 1623317"/>
              <a:gd name="connsiteY18" fmla="*/ 2044557 h 3595955"/>
              <a:gd name="connsiteX19" fmla="*/ 339047 w 1623317"/>
              <a:gd name="connsiteY19" fmla="*/ 2075380 h 3595955"/>
              <a:gd name="connsiteX20" fmla="*/ 359596 w 1623317"/>
              <a:gd name="connsiteY20" fmla="*/ 2106202 h 3595955"/>
              <a:gd name="connsiteX21" fmla="*/ 380144 w 1623317"/>
              <a:gd name="connsiteY21" fmla="*/ 2178121 h 3595955"/>
              <a:gd name="connsiteX22" fmla="*/ 400692 w 1623317"/>
              <a:gd name="connsiteY22" fmla="*/ 2250040 h 3595955"/>
              <a:gd name="connsiteX23" fmla="*/ 421240 w 1623317"/>
              <a:gd name="connsiteY23" fmla="*/ 2291137 h 3595955"/>
              <a:gd name="connsiteX24" fmla="*/ 441789 w 1623317"/>
              <a:gd name="connsiteY24" fmla="*/ 2393879 h 3595955"/>
              <a:gd name="connsiteX25" fmla="*/ 462337 w 1623317"/>
              <a:gd name="connsiteY25" fmla="*/ 2465798 h 3595955"/>
              <a:gd name="connsiteX26" fmla="*/ 482885 w 1623317"/>
              <a:gd name="connsiteY26" fmla="*/ 2527443 h 3595955"/>
              <a:gd name="connsiteX27" fmla="*/ 493160 w 1623317"/>
              <a:gd name="connsiteY27" fmla="*/ 2578813 h 3595955"/>
              <a:gd name="connsiteX28" fmla="*/ 513708 w 1623317"/>
              <a:gd name="connsiteY28" fmla="*/ 2640458 h 3595955"/>
              <a:gd name="connsiteX29" fmla="*/ 523982 w 1623317"/>
              <a:gd name="connsiteY29" fmla="*/ 2671281 h 3595955"/>
              <a:gd name="connsiteX30" fmla="*/ 534256 w 1623317"/>
              <a:gd name="connsiteY30" fmla="*/ 2702103 h 3595955"/>
              <a:gd name="connsiteX31" fmla="*/ 544530 w 1623317"/>
              <a:gd name="connsiteY31" fmla="*/ 2743200 h 3595955"/>
              <a:gd name="connsiteX32" fmla="*/ 565079 w 1623317"/>
              <a:gd name="connsiteY32" fmla="*/ 2804845 h 3595955"/>
              <a:gd name="connsiteX33" fmla="*/ 575353 w 1623317"/>
              <a:gd name="connsiteY33" fmla="*/ 2835667 h 3595955"/>
              <a:gd name="connsiteX34" fmla="*/ 595901 w 1623317"/>
              <a:gd name="connsiteY34" fmla="*/ 2897312 h 3595955"/>
              <a:gd name="connsiteX35" fmla="*/ 616449 w 1623317"/>
              <a:gd name="connsiteY35" fmla="*/ 2928135 h 3595955"/>
              <a:gd name="connsiteX36" fmla="*/ 626724 w 1623317"/>
              <a:gd name="connsiteY36" fmla="*/ 2958957 h 3595955"/>
              <a:gd name="connsiteX37" fmla="*/ 647272 w 1623317"/>
              <a:gd name="connsiteY37" fmla="*/ 2979506 h 3595955"/>
              <a:gd name="connsiteX38" fmla="*/ 667820 w 1623317"/>
              <a:gd name="connsiteY38" fmla="*/ 3010328 h 3595955"/>
              <a:gd name="connsiteX39" fmla="*/ 729465 w 1623317"/>
              <a:gd name="connsiteY39" fmla="*/ 3082247 h 3595955"/>
              <a:gd name="connsiteX40" fmla="*/ 760288 w 1623317"/>
              <a:gd name="connsiteY40" fmla="*/ 3133618 h 3595955"/>
              <a:gd name="connsiteX41" fmla="*/ 780836 w 1623317"/>
              <a:gd name="connsiteY41" fmla="*/ 3164440 h 3595955"/>
              <a:gd name="connsiteX42" fmla="*/ 821933 w 1623317"/>
              <a:gd name="connsiteY42" fmla="*/ 3205537 h 3595955"/>
              <a:gd name="connsiteX43" fmla="*/ 863029 w 1623317"/>
              <a:gd name="connsiteY43" fmla="*/ 3256908 h 3595955"/>
              <a:gd name="connsiteX44" fmla="*/ 924674 w 1623317"/>
              <a:gd name="connsiteY44" fmla="*/ 3298004 h 3595955"/>
              <a:gd name="connsiteX45" fmla="*/ 976045 w 1623317"/>
              <a:gd name="connsiteY45" fmla="*/ 3328827 h 3595955"/>
              <a:gd name="connsiteX46" fmla="*/ 1006867 w 1623317"/>
              <a:gd name="connsiteY46" fmla="*/ 3359649 h 3595955"/>
              <a:gd name="connsiteX47" fmla="*/ 1047964 w 1623317"/>
              <a:gd name="connsiteY47" fmla="*/ 3369924 h 3595955"/>
              <a:gd name="connsiteX48" fmla="*/ 1109609 w 1623317"/>
              <a:gd name="connsiteY48" fmla="*/ 3390472 h 3595955"/>
              <a:gd name="connsiteX49" fmla="*/ 1171254 w 1623317"/>
              <a:gd name="connsiteY49" fmla="*/ 3411020 h 3595955"/>
              <a:gd name="connsiteX50" fmla="*/ 1202076 w 1623317"/>
              <a:gd name="connsiteY50" fmla="*/ 3421294 h 3595955"/>
              <a:gd name="connsiteX51" fmla="*/ 1232899 w 1623317"/>
              <a:gd name="connsiteY51" fmla="*/ 3441843 h 3595955"/>
              <a:gd name="connsiteX52" fmla="*/ 1304818 w 1623317"/>
              <a:gd name="connsiteY52" fmla="*/ 3462391 h 3595955"/>
              <a:gd name="connsiteX53" fmla="*/ 1366463 w 1623317"/>
              <a:gd name="connsiteY53" fmla="*/ 3482939 h 3595955"/>
              <a:gd name="connsiteX54" fmla="*/ 1428108 w 1623317"/>
              <a:gd name="connsiteY54" fmla="*/ 3503488 h 3595955"/>
              <a:gd name="connsiteX55" fmla="*/ 1458930 w 1623317"/>
              <a:gd name="connsiteY55" fmla="*/ 3513762 h 3595955"/>
              <a:gd name="connsiteX56" fmla="*/ 1479479 w 1623317"/>
              <a:gd name="connsiteY56" fmla="*/ 3534310 h 3595955"/>
              <a:gd name="connsiteX57" fmla="*/ 1541124 w 1623317"/>
              <a:gd name="connsiteY57" fmla="*/ 3554858 h 3595955"/>
              <a:gd name="connsiteX58" fmla="*/ 1571946 w 1623317"/>
              <a:gd name="connsiteY58" fmla="*/ 3565133 h 3595955"/>
              <a:gd name="connsiteX59" fmla="*/ 1602769 w 1623317"/>
              <a:gd name="connsiteY59" fmla="*/ 3575407 h 3595955"/>
              <a:gd name="connsiteX60" fmla="*/ 1623317 w 1623317"/>
              <a:gd name="connsiteY60" fmla="*/ 3595955 h 359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23317" h="3595955">
                <a:moveTo>
                  <a:pt x="0" y="0"/>
                </a:moveTo>
                <a:cubicBezTo>
                  <a:pt x="3425" y="113016"/>
                  <a:pt x="2405" y="226254"/>
                  <a:pt x="10274" y="339047"/>
                </a:cubicBezTo>
                <a:cubicBezTo>
                  <a:pt x="19123" y="465886"/>
                  <a:pt x="24063" y="404477"/>
                  <a:pt x="41097" y="472611"/>
                </a:cubicBezTo>
                <a:cubicBezTo>
                  <a:pt x="45332" y="489552"/>
                  <a:pt x="47583" y="506935"/>
                  <a:pt x="51371" y="523982"/>
                </a:cubicBezTo>
                <a:cubicBezTo>
                  <a:pt x="54434" y="537766"/>
                  <a:pt x="58582" y="551295"/>
                  <a:pt x="61645" y="565079"/>
                </a:cubicBezTo>
                <a:cubicBezTo>
                  <a:pt x="65433" y="582126"/>
                  <a:pt x="67992" y="599434"/>
                  <a:pt x="71919" y="616449"/>
                </a:cubicBezTo>
                <a:cubicBezTo>
                  <a:pt x="78269" y="643967"/>
                  <a:pt x="86928" y="670950"/>
                  <a:pt x="92467" y="698643"/>
                </a:cubicBezTo>
                <a:cubicBezTo>
                  <a:pt x="99483" y="733721"/>
                  <a:pt x="108633" y="776592"/>
                  <a:pt x="113016" y="811658"/>
                </a:cubicBezTo>
                <a:cubicBezTo>
                  <a:pt x="117285" y="845810"/>
                  <a:pt x="119489" y="880192"/>
                  <a:pt x="123290" y="914400"/>
                </a:cubicBezTo>
                <a:cubicBezTo>
                  <a:pt x="148476" y="1141081"/>
                  <a:pt x="119511" y="917940"/>
                  <a:pt x="143838" y="1027416"/>
                </a:cubicBezTo>
                <a:cubicBezTo>
                  <a:pt x="161084" y="1105024"/>
                  <a:pt x="145902" y="1084975"/>
                  <a:pt x="174661" y="1171254"/>
                </a:cubicBezTo>
                <a:lnTo>
                  <a:pt x="205483" y="1263721"/>
                </a:lnTo>
                <a:lnTo>
                  <a:pt x="215757" y="1294544"/>
                </a:lnTo>
                <a:cubicBezTo>
                  <a:pt x="237366" y="1445808"/>
                  <a:pt x="218050" y="1295817"/>
                  <a:pt x="236306" y="1551398"/>
                </a:cubicBezTo>
                <a:cubicBezTo>
                  <a:pt x="238758" y="1585728"/>
                  <a:pt x="244038" y="1619815"/>
                  <a:pt x="246580" y="1654139"/>
                </a:cubicBezTo>
                <a:cubicBezTo>
                  <a:pt x="250888" y="1712301"/>
                  <a:pt x="252011" y="1770680"/>
                  <a:pt x="256854" y="1828800"/>
                </a:cubicBezTo>
                <a:cubicBezTo>
                  <a:pt x="257773" y="1839831"/>
                  <a:pt x="264339" y="1909771"/>
                  <a:pt x="277402" y="1931542"/>
                </a:cubicBezTo>
                <a:cubicBezTo>
                  <a:pt x="282386" y="1939848"/>
                  <a:pt x="291101" y="1945241"/>
                  <a:pt x="297951" y="1952090"/>
                </a:cubicBezTo>
                <a:lnTo>
                  <a:pt x="328773" y="2044557"/>
                </a:lnTo>
                <a:cubicBezTo>
                  <a:pt x="332198" y="2054831"/>
                  <a:pt x="333039" y="2066369"/>
                  <a:pt x="339047" y="2075380"/>
                </a:cubicBezTo>
                <a:lnTo>
                  <a:pt x="359596" y="2106202"/>
                </a:lnTo>
                <a:cubicBezTo>
                  <a:pt x="391715" y="2234680"/>
                  <a:pt x="350665" y="2074944"/>
                  <a:pt x="380144" y="2178121"/>
                </a:cubicBezTo>
                <a:cubicBezTo>
                  <a:pt x="387593" y="2204192"/>
                  <a:pt x="390134" y="2225404"/>
                  <a:pt x="400692" y="2250040"/>
                </a:cubicBezTo>
                <a:cubicBezTo>
                  <a:pt x="406725" y="2264118"/>
                  <a:pt x="414391" y="2277438"/>
                  <a:pt x="421240" y="2291137"/>
                </a:cubicBezTo>
                <a:cubicBezTo>
                  <a:pt x="428090" y="2325384"/>
                  <a:pt x="430745" y="2360746"/>
                  <a:pt x="441789" y="2393879"/>
                </a:cubicBezTo>
                <a:cubicBezTo>
                  <a:pt x="476314" y="2497453"/>
                  <a:pt x="423639" y="2336803"/>
                  <a:pt x="462337" y="2465798"/>
                </a:cubicBezTo>
                <a:cubicBezTo>
                  <a:pt x="468561" y="2486544"/>
                  <a:pt x="478637" y="2506204"/>
                  <a:pt x="482885" y="2527443"/>
                </a:cubicBezTo>
                <a:cubicBezTo>
                  <a:pt x="486310" y="2544566"/>
                  <a:pt x="488565" y="2561966"/>
                  <a:pt x="493160" y="2578813"/>
                </a:cubicBezTo>
                <a:cubicBezTo>
                  <a:pt x="498859" y="2599710"/>
                  <a:pt x="506859" y="2619910"/>
                  <a:pt x="513708" y="2640458"/>
                </a:cubicBezTo>
                <a:lnTo>
                  <a:pt x="523982" y="2671281"/>
                </a:lnTo>
                <a:cubicBezTo>
                  <a:pt x="527407" y="2681555"/>
                  <a:pt x="531629" y="2691597"/>
                  <a:pt x="534256" y="2702103"/>
                </a:cubicBezTo>
                <a:cubicBezTo>
                  <a:pt x="537681" y="2715802"/>
                  <a:pt x="540472" y="2729675"/>
                  <a:pt x="544530" y="2743200"/>
                </a:cubicBezTo>
                <a:cubicBezTo>
                  <a:pt x="550754" y="2763946"/>
                  <a:pt x="558229" y="2784297"/>
                  <a:pt x="565079" y="2804845"/>
                </a:cubicBezTo>
                <a:lnTo>
                  <a:pt x="575353" y="2835667"/>
                </a:lnTo>
                <a:cubicBezTo>
                  <a:pt x="575353" y="2835668"/>
                  <a:pt x="595900" y="2897311"/>
                  <a:pt x="595901" y="2897312"/>
                </a:cubicBezTo>
                <a:cubicBezTo>
                  <a:pt x="602750" y="2907586"/>
                  <a:pt x="610927" y="2917091"/>
                  <a:pt x="616449" y="2928135"/>
                </a:cubicBezTo>
                <a:cubicBezTo>
                  <a:pt x="621292" y="2937821"/>
                  <a:pt x="621152" y="2949671"/>
                  <a:pt x="626724" y="2958957"/>
                </a:cubicBezTo>
                <a:cubicBezTo>
                  <a:pt x="631708" y="2967263"/>
                  <a:pt x="641221" y="2971942"/>
                  <a:pt x="647272" y="2979506"/>
                </a:cubicBezTo>
                <a:cubicBezTo>
                  <a:pt x="654986" y="2989148"/>
                  <a:pt x="659784" y="3000953"/>
                  <a:pt x="667820" y="3010328"/>
                </a:cubicBezTo>
                <a:cubicBezTo>
                  <a:pt x="742562" y="3097526"/>
                  <a:pt x="682292" y="3011487"/>
                  <a:pt x="729465" y="3082247"/>
                </a:cubicBezTo>
                <a:cubicBezTo>
                  <a:pt x="747307" y="3135776"/>
                  <a:pt x="728051" y="3093323"/>
                  <a:pt x="760288" y="3133618"/>
                </a:cubicBezTo>
                <a:cubicBezTo>
                  <a:pt x="768002" y="3143260"/>
                  <a:pt x="772800" y="3155065"/>
                  <a:pt x="780836" y="3164440"/>
                </a:cubicBezTo>
                <a:cubicBezTo>
                  <a:pt x="793444" y="3179149"/>
                  <a:pt x="811187" y="3189417"/>
                  <a:pt x="821933" y="3205537"/>
                </a:cubicBezTo>
                <a:cubicBezTo>
                  <a:pt x="835411" y="3225754"/>
                  <a:pt x="843511" y="3242270"/>
                  <a:pt x="863029" y="3256908"/>
                </a:cubicBezTo>
                <a:cubicBezTo>
                  <a:pt x="882786" y="3271726"/>
                  <a:pt x="907212" y="3280541"/>
                  <a:pt x="924674" y="3298004"/>
                </a:cubicBezTo>
                <a:cubicBezTo>
                  <a:pt x="952880" y="3326211"/>
                  <a:pt x="936032" y="3315490"/>
                  <a:pt x="976045" y="3328827"/>
                </a:cubicBezTo>
                <a:cubicBezTo>
                  <a:pt x="986319" y="3339101"/>
                  <a:pt x="994252" y="3352440"/>
                  <a:pt x="1006867" y="3359649"/>
                </a:cubicBezTo>
                <a:cubicBezTo>
                  <a:pt x="1019127" y="3366655"/>
                  <a:pt x="1034439" y="3365866"/>
                  <a:pt x="1047964" y="3369924"/>
                </a:cubicBezTo>
                <a:cubicBezTo>
                  <a:pt x="1068710" y="3376148"/>
                  <a:pt x="1089061" y="3383623"/>
                  <a:pt x="1109609" y="3390472"/>
                </a:cubicBezTo>
                <a:lnTo>
                  <a:pt x="1171254" y="3411020"/>
                </a:lnTo>
                <a:lnTo>
                  <a:pt x="1202076" y="3421294"/>
                </a:lnTo>
                <a:cubicBezTo>
                  <a:pt x="1212350" y="3428144"/>
                  <a:pt x="1221854" y="3436321"/>
                  <a:pt x="1232899" y="3441843"/>
                </a:cubicBezTo>
                <a:cubicBezTo>
                  <a:pt x="1250163" y="3450475"/>
                  <a:pt x="1288359" y="3457453"/>
                  <a:pt x="1304818" y="3462391"/>
                </a:cubicBezTo>
                <a:cubicBezTo>
                  <a:pt x="1325564" y="3468615"/>
                  <a:pt x="1345915" y="3476090"/>
                  <a:pt x="1366463" y="3482939"/>
                </a:cubicBezTo>
                <a:lnTo>
                  <a:pt x="1428108" y="3503488"/>
                </a:lnTo>
                <a:lnTo>
                  <a:pt x="1458930" y="3513762"/>
                </a:lnTo>
                <a:cubicBezTo>
                  <a:pt x="1465780" y="3520611"/>
                  <a:pt x="1470815" y="3529978"/>
                  <a:pt x="1479479" y="3534310"/>
                </a:cubicBezTo>
                <a:cubicBezTo>
                  <a:pt x="1498852" y="3543996"/>
                  <a:pt x="1520576" y="3548008"/>
                  <a:pt x="1541124" y="3554858"/>
                </a:cubicBezTo>
                <a:lnTo>
                  <a:pt x="1571946" y="3565133"/>
                </a:lnTo>
                <a:cubicBezTo>
                  <a:pt x="1582220" y="3568558"/>
                  <a:pt x="1595111" y="3567749"/>
                  <a:pt x="1602769" y="3575407"/>
                </a:cubicBezTo>
                <a:lnTo>
                  <a:pt x="1623317" y="3595955"/>
                </a:lnTo>
              </a:path>
            </a:pathLst>
          </a:custGeom>
          <a:noFill/>
          <a:ln w="4762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4173454" y="2647696"/>
            <a:ext cx="966802" cy="2360759"/>
          </a:xfrm>
          <a:custGeom>
            <a:avLst/>
            <a:gdLst>
              <a:gd name="connsiteX0" fmla="*/ 10778 w 904629"/>
              <a:gd name="connsiteY0" fmla="*/ 0 h 2208943"/>
              <a:gd name="connsiteX1" fmla="*/ 503 w 904629"/>
              <a:gd name="connsiteY1" fmla="*/ 277402 h 2208943"/>
              <a:gd name="connsiteX2" fmla="*/ 21052 w 904629"/>
              <a:gd name="connsiteY2" fmla="*/ 339047 h 2208943"/>
              <a:gd name="connsiteX3" fmla="*/ 41600 w 904629"/>
              <a:gd name="connsiteY3" fmla="*/ 400692 h 2208943"/>
              <a:gd name="connsiteX4" fmla="*/ 62148 w 904629"/>
              <a:gd name="connsiteY4" fmla="*/ 493159 h 2208943"/>
              <a:gd name="connsiteX5" fmla="*/ 72423 w 904629"/>
              <a:gd name="connsiteY5" fmla="*/ 544530 h 2208943"/>
              <a:gd name="connsiteX6" fmla="*/ 92971 w 904629"/>
              <a:gd name="connsiteY6" fmla="*/ 606175 h 2208943"/>
              <a:gd name="connsiteX7" fmla="*/ 103245 w 904629"/>
              <a:gd name="connsiteY7" fmla="*/ 636997 h 2208943"/>
              <a:gd name="connsiteX8" fmla="*/ 113519 w 904629"/>
              <a:gd name="connsiteY8" fmla="*/ 688368 h 2208943"/>
              <a:gd name="connsiteX9" fmla="*/ 123793 w 904629"/>
              <a:gd name="connsiteY9" fmla="*/ 719191 h 2208943"/>
              <a:gd name="connsiteX10" fmla="*/ 144342 w 904629"/>
              <a:gd name="connsiteY10" fmla="*/ 832206 h 2208943"/>
              <a:gd name="connsiteX11" fmla="*/ 154616 w 904629"/>
              <a:gd name="connsiteY11" fmla="*/ 863029 h 2208943"/>
              <a:gd name="connsiteX12" fmla="*/ 164890 w 904629"/>
              <a:gd name="connsiteY12" fmla="*/ 904125 h 2208943"/>
              <a:gd name="connsiteX13" fmla="*/ 175164 w 904629"/>
              <a:gd name="connsiteY13" fmla="*/ 965770 h 2208943"/>
              <a:gd name="connsiteX14" fmla="*/ 205987 w 904629"/>
              <a:gd name="connsiteY14" fmla="*/ 1058238 h 2208943"/>
              <a:gd name="connsiteX15" fmla="*/ 216261 w 904629"/>
              <a:gd name="connsiteY15" fmla="*/ 1089060 h 2208943"/>
              <a:gd name="connsiteX16" fmla="*/ 236809 w 904629"/>
              <a:gd name="connsiteY16" fmla="*/ 1191802 h 2208943"/>
              <a:gd name="connsiteX17" fmla="*/ 257357 w 904629"/>
              <a:gd name="connsiteY17" fmla="*/ 1222624 h 2208943"/>
              <a:gd name="connsiteX18" fmla="*/ 288180 w 904629"/>
              <a:gd name="connsiteY18" fmla="*/ 1335640 h 2208943"/>
              <a:gd name="connsiteX19" fmla="*/ 298454 w 904629"/>
              <a:gd name="connsiteY19" fmla="*/ 1407559 h 2208943"/>
              <a:gd name="connsiteX20" fmla="*/ 329276 w 904629"/>
              <a:gd name="connsiteY20" fmla="*/ 1541123 h 2208943"/>
              <a:gd name="connsiteX21" fmla="*/ 339551 w 904629"/>
              <a:gd name="connsiteY21" fmla="*/ 1582220 h 2208943"/>
              <a:gd name="connsiteX22" fmla="*/ 349825 w 904629"/>
              <a:gd name="connsiteY22" fmla="*/ 1623317 h 2208943"/>
              <a:gd name="connsiteX23" fmla="*/ 380647 w 904629"/>
              <a:gd name="connsiteY23" fmla="*/ 1726058 h 2208943"/>
              <a:gd name="connsiteX24" fmla="*/ 390921 w 904629"/>
              <a:gd name="connsiteY24" fmla="*/ 1756881 h 2208943"/>
              <a:gd name="connsiteX25" fmla="*/ 421744 w 904629"/>
              <a:gd name="connsiteY25" fmla="*/ 1859622 h 2208943"/>
              <a:gd name="connsiteX26" fmla="*/ 432018 w 904629"/>
              <a:gd name="connsiteY26" fmla="*/ 1890445 h 2208943"/>
              <a:gd name="connsiteX27" fmla="*/ 473115 w 904629"/>
              <a:gd name="connsiteY27" fmla="*/ 1952090 h 2208943"/>
              <a:gd name="connsiteX28" fmla="*/ 483389 w 904629"/>
              <a:gd name="connsiteY28" fmla="*/ 1982912 h 2208943"/>
              <a:gd name="connsiteX29" fmla="*/ 545034 w 904629"/>
              <a:gd name="connsiteY29" fmla="*/ 2054831 h 2208943"/>
              <a:gd name="connsiteX30" fmla="*/ 575856 w 904629"/>
              <a:gd name="connsiteY30" fmla="*/ 2075379 h 2208943"/>
              <a:gd name="connsiteX31" fmla="*/ 596405 w 904629"/>
              <a:gd name="connsiteY31" fmla="*/ 2095928 h 2208943"/>
              <a:gd name="connsiteX32" fmla="*/ 719694 w 904629"/>
              <a:gd name="connsiteY32" fmla="*/ 2157573 h 2208943"/>
              <a:gd name="connsiteX33" fmla="*/ 812162 w 904629"/>
              <a:gd name="connsiteY33" fmla="*/ 2188395 h 2208943"/>
              <a:gd name="connsiteX34" fmla="*/ 842984 w 904629"/>
              <a:gd name="connsiteY34" fmla="*/ 2198669 h 2208943"/>
              <a:gd name="connsiteX35" fmla="*/ 873807 w 904629"/>
              <a:gd name="connsiteY35" fmla="*/ 2208943 h 2208943"/>
              <a:gd name="connsiteX36" fmla="*/ 904629 w 904629"/>
              <a:gd name="connsiteY36" fmla="*/ 2198669 h 220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4629" h="2208943">
                <a:moveTo>
                  <a:pt x="10778" y="0"/>
                </a:moveTo>
                <a:cubicBezTo>
                  <a:pt x="7353" y="92467"/>
                  <a:pt x="-2300" y="184914"/>
                  <a:pt x="503" y="277402"/>
                </a:cubicBezTo>
                <a:cubicBezTo>
                  <a:pt x="1159" y="299052"/>
                  <a:pt x="14202" y="318499"/>
                  <a:pt x="21052" y="339047"/>
                </a:cubicBezTo>
                <a:lnTo>
                  <a:pt x="41600" y="400692"/>
                </a:lnTo>
                <a:cubicBezTo>
                  <a:pt x="69867" y="570298"/>
                  <a:pt x="36858" y="392002"/>
                  <a:pt x="62148" y="493159"/>
                </a:cubicBezTo>
                <a:cubicBezTo>
                  <a:pt x="66384" y="510100"/>
                  <a:pt x="67828" y="527683"/>
                  <a:pt x="72423" y="544530"/>
                </a:cubicBezTo>
                <a:cubicBezTo>
                  <a:pt x="78122" y="565427"/>
                  <a:pt x="86122" y="585627"/>
                  <a:pt x="92971" y="606175"/>
                </a:cubicBezTo>
                <a:cubicBezTo>
                  <a:pt x="96396" y="616449"/>
                  <a:pt x="101121" y="626378"/>
                  <a:pt x="103245" y="636997"/>
                </a:cubicBezTo>
                <a:cubicBezTo>
                  <a:pt x="106670" y="654121"/>
                  <a:pt x="109284" y="671427"/>
                  <a:pt x="113519" y="688368"/>
                </a:cubicBezTo>
                <a:cubicBezTo>
                  <a:pt x="116146" y="698875"/>
                  <a:pt x="121166" y="708684"/>
                  <a:pt x="123793" y="719191"/>
                </a:cubicBezTo>
                <a:cubicBezTo>
                  <a:pt x="142488" y="793971"/>
                  <a:pt x="126024" y="749778"/>
                  <a:pt x="144342" y="832206"/>
                </a:cubicBezTo>
                <a:cubicBezTo>
                  <a:pt x="146691" y="842778"/>
                  <a:pt x="151641" y="852616"/>
                  <a:pt x="154616" y="863029"/>
                </a:cubicBezTo>
                <a:cubicBezTo>
                  <a:pt x="158495" y="876606"/>
                  <a:pt x="162121" y="890279"/>
                  <a:pt x="164890" y="904125"/>
                </a:cubicBezTo>
                <a:cubicBezTo>
                  <a:pt x="168975" y="924552"/>
                  <a:pt x="170112" y="945560"/>
                  <a:pt x="175164" y="965770"/>
                </a:cubicBezTo>
                <a:cubicBezTo>
                  <a:pt x="175171" y="965797"/>
                  <a:pt x="200845" y="1042814"/>
                  <a:pt x="205987" y="1058238"/>
                </a:cubicBezTo>
                <a:lnTo>
                  <a:pt x="216261" y="1089060"/>
                </a:lnTo>
                <a:cubicBezTo>
                  <a:pt x="218579" y="1102966"/>
                  <a:pt x="228449" y="1172296"/>
                  <a:pt x="236809" y="1191802"/>
                </a:cubicBezTo>
                <a:cubicBezTo>
                  <a:pt x="241673" y="1203151"/>
                  <a:pt x="250508" y="1212350"/>
                  <a:pt x="257357" y="1222624"/>
                </a:cubicBezTo>
                <a:cubicBezTo>
                  <a:pt x="280533" y="1315324"/>
                  <a:pt x="268975" y="1278026"/>
                  <a:pt x="288180" y="1335640"/>
                </a:cubicBezTo>
                <a:cubicBezTo>
                  <a:pt x="291605" y="1359613"/>
                  <a:pt x="294473" y="1383672"/>
                  <a:pt x="298454" y="1407559"/>
                </a:cubicBezTo>
                <a:cubicBezTo>
                  <a:pt x="306360" y="1454996"/>
                  <a:pt x="317279" y="1493136"/>
                  <a:pt x="329276" y="1541123"/>
                </a:cubicBezTo>
                <a:lnTo>
                  <a:pt x="339551" y="1582220"/>
                </a:lnTo>
                <a:cubicBezTo>
                  <a:pt x="342976" y="1595919"/>
                  <a:pt x="345360" y="1609921"/>
                  <a:pt x="349825" y="1623317"/>
                </a:cubicBezTo>
                <a:cubicBezTo>
                  <a:pt x="398651" y="1769794"/>
                  <a:pt x="349596" y="1617376"/>
                  <a:pt x="380647" y="1726058"/>
                </a:cubicBezTo>
                <a:cubicBezTo>
                  <a:pt x="383622" y="1736471"/>
                  <a:pt x="387946" y="1746468"/>
                  <a:pt x="390921" y="1756881"/>
                </a:cubicBezTo>
                <a:cubicBezTo>
                  <a:pt x="421977" y="1865572"/>
                  <a:pt x="372914" y="1713128"/>
                  <a:pt x="421744" y="1859622"/>
                </a:cubicBezTo>
                <a:cubicBezTo>
                  <a:pt x="425169" y="1869896"/>
                  <a:pt x="426011" y="1881434"/>
                  <a:pt x="432018" y="1890445"/>
                </a:cubicBezTo>
                <a:lnTo>
                  <a:pt x="473115" y="1952090"/>
                </a:lnTo>
                <a:cubicBezTo>
                  <a:pt x="476540" y="1962364"/>
                  <a:pt x="478546" y="1973226"/>
                  <a:pt x="483389" y="1982912"/>
                </a:cubicBezTo>
                <a:cubicBezTo>
                  <a:pt x="495008" y="2006151"/>
                  <a:pt x="526075" y="2042192"/>
                  <a:pt x="545034" y="2054831"/>
                </a:cubicBezTo>
                <a:cubicBezTo>
                  <a:pt x="555308" y="2061680"/>
                  <a:pt x="566214" y="2067665"/>
                  <a:pt x="575856" y="2075379"/>
                </a:cubicBezTo>
                <a:cubicBezTo>
                  <a:pt x="583420" y="2081430"/>
                  <a:pt x="588655" y="2090116"/>
                  <a:pt x="596405" y="2095928"/>
                </a:cubicBezTo>
                <a:cubicBezTo>
                  <a:pt x="660136" y="2143726"/>
                  <a:pt x="648597" y="2133874"/>
                  <a:pt x="719694" y="2157573"/>
                </a:cubicBezTo>
                <a:lnTo>
                  <a:pt x="812162" y="2188395"/>
                </a:lnTo>
                <a:lnTo>
                  <a:pt x="842984" y="2198669"/>
                </a:lnTo>
                <a:lnTo>
                  <a:pt x="873807" y="2208943"/>
                </a:lnTo>
                <a:lnTo>
                  <a:pt x="904629" y="2198669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3965367" y="3032005"/>
            <a:ext cx="658817" cy="1537323"/>
          </a:xfrm>
          <a:custGeom>
            <a:avLst/>
            <a:gdLst>
              <a:gd name="connsiteX0" fmla="*/ 0 w 616450"/>
              <a:gd name="connsiteY0" fmla="*/ 0 h 1438461"/>
              <a:gd name="connsiteX1" fmla="*/ 10275 w 616450"/>
              <a:gd name="connsiteY1" fmla="*/ 226032 h 1438461"/>
              <a:gd name="connsiteX2" fmla="*/ 20549 w 616450"/>
              <a:gd name="connsiteY2" fmla="*/ 256854 h 1438461"/>
              <a:gd name="connsiteX3" fmla="*/ 30823 w 616450"/>
              <a:gd name="connsiteY3" fmla="*/ 297951 h 1438461"/>
              <a:gd name="connsiteX4" fmla="*/ 51371 w 616450"/>
              <a:gd name="connsiteY4" fmla="*/ 359596 h 1438461"/>
              <a:gd name="connsiteX5" fmla="*/ 82194 w 616450"/>
              <a:gd name="connsiteY5" fmla="*/ 452063 h 1438461"/>
              <a:gd name="connsiteX6" fmla="*/ 113016 w 616450"/>
              <a:gd name="connsiteY6" fmla="*/ 565079 h 1438461"/>
              <a:gd name="connsiteX7" fmla="*/ 133564 w 616450"/>
              <a:gd name="connsiteY7" fmla="*/ 698643 h 1438461"/>
              <a:gd name="connsiteX8" fmla="*/ 154113 w 616450"/>
              <a:gd name="connsiteY8" fmla="*/ 760288 h 1438461"/>
              <a:gd name="connsiteX9" fmla="*/ 164387 w 616450"/>
              <a:gd name="connsiteY9" fmla="*/ 801384 h 1438461"/>
              <a:gd name="connsiteX10" fmla="*/ 184935 w 616450"/>
              <a:gd name="connsiteY10" fmla="*/ 863029 h 1438461"/>
              <a:gd name="connsiteX11" fmla="*/ 226032 w 616450"/>
              <a:gd name="connsiteY11" fmla="*/ 986319 h 1438461"/>
              <a:gd name="connsiteX12" fmla="*/ 256854 w 616450"/>
              <a:gd name="connsiteY12" fmla="*/ 1078787 h 1438461"/>
              <a:gd name="connsiteX13" fmla="*/ 267129 w 616450"/>
              <a:gd name="connsiteY13" fmla="*/ 1109609 h 1438461"/>
              <a:gd name="connsiteX14" fmla="*/ 277403 w 616450"/>
              <a:gd name="connsiteY14" fmla="*/ 1140432 h 1438461"/>
              <a:gd name="connsiteX15" fmla="*/ 297951 w 616450"/>
              <a:gd name="connsiteY15" fmla="*/ 1171254 h 1438461"/>
              <a:gd name="connsiteX16" fmla="*/ 328773 w 616450"/>
              <a:gd name="connsiteY16" fmla="*/ 1232899 h 1438461"/>
              <a:gd name="connsiteX17" fmla="*/ 339048 w 616450"/>
              <a:gd name="connsiteY17" fmla="*/ 1263722 h 1438461"/>
              <a:gd name="connsiteX18" fmla="*/ 400693 w 616450"/>
              <a:gd name="connsiteY18" fmla="*/ 1315092 h 1438461"/>
              <a:gd name="connsiteX19" fmla="*/ 421241 w 616450"/>
              <a:gd name="connsiteY19" fmla="*/ 1335641 h 1438461"/>
              <a:gd name="connsiteX20" fmla="*/ 452063 w 616450"/>
              <a:gd name="connsiteY20" fmla="*/ 1356189 h 1438461"/>
              <a:gd name="connsiteX21" fmla="*/ 472612 w 616450"/>
              <a:gd name="connsiteY21" fmla="*/ 1376737 h 1438461"/>
              <a:gd name="connsiteX22" fmla="*/ 534257 w 616450"/>
              <a:gd name="connsiteY22" fmla="*/ 1397286 h 1438461"/>
              <a:gd name="connsiteX23" fmla="*/ 616450 w 616450"/>
              <a:gd name="connsiteY23" fmla="*/ 1438382 h 143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6450" h="1438461">
                <a:moveTo>
                  <a:pt x="0" y="0"/>
                </a:moveTo>
                <a:cubicBezTo>
                  <a:pt x="3425" y="75344"/>
                  <a:pt x="4260" y="150850"/>
                  <a:pt x="10275" y="226032"/>
                </a:cubicBezTo>
                <a:cubicBezTo>
                  <a:pt x="11139" y="236827"/>
                  <a:pt x="17574" y="246441"/>
                  <a:pt x="20549" y="256854"/>
                </a:cubicBezTo>
                <a:cubicBezTo>
                  <a:pt x="24428" y="270431"/>
                  <a:pt x="26766" y="284426"/>
                  <a:pt x="30823" y="297951"/>
                </a:cubicBezTo>
                <a:cubicBezTo>
                  <a:pt x="37047" y="318697"/>
                  <a:pt x="44522" y="339048"/>
                  <a:pt x="51371" y="359596"/>
                </a:cubicBezTo>
                <a:lnTo>
                  <a:pt x="82194" y="452063"/>
                </a:lnTo>
                <a:cubicBezTo>
                  <a:pt x="94733" y="489679"/>
                  <a:pt x="107223" y="524528"/>
                  <a:pt x="113016" y="565079"/>
                </a:cubicBezTo>
                <a:cubicBezTo>
                  <a:pt x="115188" y="580285"/>
                  <a:pt x="128813" y="679638"/>
                  <a:pt x="133564" y="698643"/>
                </a:cubicBezTo>
                <a:cubicBezTo>
                  <a:pt x="138817" y="719656"/>
                  <a:pt x="148860" y="739275"/>
                  <a:pt x="154113" y="760288"/>
                </a:cubicBezTo>
                <a:cubicBezTo>
                  <a:pt x="157538" y="773987"/>
                  <a:pt x="160330" y="787859"/>
                  <a:pt x="164387" y="801384"/>
                </a:cubicBezTo>
                <a:cubicBezTo>
                  <a:pt x="170611" y="822130"/>
                  <a:pt x="178086" y="842481"/>
                  <a:pt x="184935" y="863029"/>
                </a:cubicBezTo>
                <a:lnTo>
                  <a:pt x="226032" y="986319"/>
                </a:lnTo>
                <a:lnTo>
                  <a:pt x="256854" y="1078787"/>
                </a:lnTo>
                <a:lnTo>
                  <a:pt x="267129" y="1109609"/>
                </a:lnTo>
                <a:cubicBezTo>
                  <a:pt x="270554" y="1119883"/>
                  <a:pt x="271396" y="1131421"/>
                  <a:pt x="277403" y="1140432"/>
                </a:cubicBezTo>
                <a:lnTo>
                  <a:pt x="297951" y="1171254"/>
                </a:lnTo>
                <a:cubicBezTo>
                  <a:pt x="323773" y="1248723"/>
                  <a:pt x="288942" y="1153239"/>
                  <a:pt x="328773" y="1232899"/>
                </a:cubicBezTo>
                <a:cubicBezTo>
                  <a:pt x="333616" y="1242586"/>
                  <a:pt x="333040" y="1254711"/>
                  <a:pt x="339048" y="1263722"/>
                </a:cubicBezTo>
                <a:cubicBezTo>
                  <a:pt x="359969" y="1295103"/>
                  <a:pt x="373615" y="1293430"/>
                  <a:pt x="400693" y="1315092"/>
                </a:cubicBezTo>
                <a:cubicBezTo>
                  <a:pt x="408257" y="1321143"/>
                  <a:pt x="413677" y="1329590"/>
                  <a:pt x="421241" y="1335641"/>
                </a:cubicBezTo>
                <a:cubicBezTo>
                  <a:pt x="430883" y="1343355"/>
                  <a:pt x="442421" y="1348475"/>
                  <a:pt x="452063" y="1356189"/>
                </a:cubicBezTo>
                <a:cubicBezTo>
                  <a:pt x="459627" y="1362240"/>
                  <a:pt x="463948" y="1372405"/>
                  <a:pt x="472612" y="1376737"/>
                </a:cubicBezTo>
                <a:cubicBezTo>
                  <a:pt x="491985" y="1386424"/>
                  <a:pt x="516235" y="1385271"/>
                  <a:pt x="534257" y="1397286"/>
                </a:cubicBezTo>
                <a:cubicBezTo>
                  <a:pt x="601601" y="1442181"/>
                  <a:pt x="571206" y="1438382"/>
                  <a:pt x="616450" y="1438382"/>
                </a:cubicBezTo>
              </a:path>
            </a:pathLst>
          </a:custGeom>
          <a:noFill/>
          <a:ln w="158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4042229" y="2856322"/>
            <a:ext cx="724698" cy="1822726"/>
          </a:xfrm>
          <a:custGeom>
            <a:avLst/>
            <a:gdLst>
              <a:gd name="connsiteX0" fmla="*/ 0 w 678094"/>
              <a:gd name="connsiteY0" fmla="*/ 0 h 1705510"/>
              <a:gd name="connsiteX1" fmla="*/ 20548 w 678094"/>
              <a:gd name="connsiteY1" fmla="*/ 164386 h 1705510"/>
              <a:gd name="connsiteX2" fmla="*/ 41096 w 678094"/>
              <a:gd name="connsiteY2" fmla="*/ 226031 h 1705510"/>
              <a:gd name="connsiteX3" fmla="*/ 71919 w 678094"/>
              <a:gd name="connsiteY3" fmla="*/ 349321 h 1705510"/>
              <a:gd name="connsiteX4" fmla="*/ 92467 w 678094"/>
              <a:gd name="connsiteY4" fmla="*/ 431514 h 1705510"/>
              <a:gd name="connsiteX5" fmla="*/ 123289 w 678094"/>
              <a:gd name="connsiteY5" fmla="*/ 523982 h 1705510"/>
              <a:gd name="connsiteX6" fmla="*/ 133564 w 678094"/>
              <a:gd name="connsiteY6" fmla="*/ 554804 h 1705510"/>
              <a:gd name="connsiteX7" fmla="*/ 143838 w 678094"/>
              <a:gd name="connsiteY7" fmla="*/ 595901 h 1705510"/>
              <a:gd name="connsiteX8" fmla="*/ 174660 w 678094"/>
              <a:gd name="connsiteY8" fmla="*/ 780836 h 1705510"/>
              <a:gd name="connsiteX9" fmla="*/ 195209 w 678094"/>
              <a:gd name="connsiteY9" fmla="*/ 842481 h 1705510"/>
              <a:gd name="connsiteX10" fmla="*/ 205483 w 678094"/>
              <a:gd name="connsiteY10" fmla="*/ 934948 h 1705510"/>
              <a:gd name="connsiteX11" fmla="*/ 236305 w 678094"/>
              <a:gd name="connsiteY11" fmla="*/ 1037690 h 1705510"/>
              <a:gd name="connsiteX12" fmla="*/ 256853 w 678094"/>
              <a:gd name="connsiteY12" fmla="*/ 1099334 h 1705510"/>
              <a:gd name="connsiteX13" fmla="*/ 267128 w 678094"/>
              <a:gd name="connsiteY13" fmla="*/ 1130157 h 1705510"/>
              <a:gd name="connsiteX14" fmla="*/ 277402 w 678094"/>
              <a:gd name="connsiteY14" fmla="*/ 1171254 h 1705510"/>
              <a:gd name="connsiteX15" fmla="*/ 308224 w 678094"/>
              <a:gd name="connsiteY15" fmla="*/ 1263721 h 1705510"/>
              <a:gd name="connsiteX16" fmla="*/ 318498 w 678094"/>
              <a:gd name="connsiteY16" fmla="*/ 1294543 h 1705510"/>
              <a:gd name="connsiteX17" fmla="*/ 339047 w 678094"/>
              <a:gd name="connsiteY17" fmla="*/ 1315092 h 1705510"/>
              <a:gd name="connsiteX18" fmla="*/ 380143 w 678094"/>
              <a:gd name="connsiteY18" fmla="*/ 1407559 h 1705510"/>
              <a:gd name="connsiteX19" fmla="*/ 400692 w 678094"/>
              <a:gd name="connsiteY19" fmla="*/ 1428108 h 1705510"/>
              <a:gd name="connsiteX20" fmla="*/ 431514 w 678094"/>
              <a:gd name="connsiteY20" fmla="*/ 1489752 h 1705510"/>
              <a:gd name="connsiteX21" fmla="*/ 472611 w 678094"/>
              <a:gd name="connsiteY21" fmla="*/ 1530849 h 1705510"/>
              <a:gd name="connsiteX22" fmla="*/ 493159 w 678094"/>
              <a:gd name="connsiteY22" fmla="*/ 1561672 h 1705510"/>
              <a:gd name="connsiteX23" fmla="*/ 554804 w 678094"/>
              <a:gd name="connsiteY23" fmla="*/ 1602768 h 1705510"/>
              <a:gd name="connsiteX24" fmla="*/ 595901 w 678094"/>
              <a:gd name="connsiteY24" fmla="*/ 1654139 h 1705510"/>
              <a:gd name="connsiteX25" fmla="*/ 626723 w 678094"/>
              <a:gd name="connsiteY25" fmla="*/ 1674687 h 1705510"/>
              <a:gd name="connsiteX26" fmla="*/ 647271 w 678094"/>
              <a:gd name="connsiteY26" fmla="*/ 1695236 h 1705510"/>
              <a:gd name="connsiteX27" fmla="*/ 678094 w 678094"/>
              <a:gd name="connsiteY27" fmla="*/ 1705510 h 170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8094" h="1705510">
                <a:moveTo>
                  <a:pt x="0" y="0"/>
                </a:moveTo>
                <a:cubicBezTo>
                  <a:pt x="6849" y="54795"/>
                  <a:pt x="10670" y="110055"/>
                  <a:pt x="20548" y="164386"/>
                </a:cubicBezTo>
                <a:cubicBezTo>
                  <a:pt x="24423" y="185696"/>
                  <a:pt x="35843" y="205018"/>
                  <a:pt x="41096" y="226031"/>
                </a:cubicBezTo>
                <a:lnTo>
                  <a:pt x="71919" y="349321"/>
                </a:lnTo>
                <a:cubicBezTo>
                  <a:pt x="71920" y="349324"/>
                  <a:pt x="92466" y="431510"/>
                  <a:pt x="92467" y="431514"/>
                </a:cubicBezTo>
                <a:lnTo>
                  <a:pt x="123289" y="523982"/>
                </a:lnTo>
                <a:cubicBezTo>
                  <a:pt x="126714" y="534256"/>
                  <a:pt x="130937" y="544297"/>
                  <a:pt x="133564" y="554804"/>
                </a:cubicBezTo>
                <a:lnTo>
                  <a:pt x="143838" y="595901"/>
                </a:lnTo>
                <a:cubicBezTo>
                  <a:pt x="151891" y="676427"/>
                  <a:pt x="149893" y="706538"/>
                  <a:pt x="174660" y="780836"/>
                </a:cubicBezTo>
                <a:lnTo>
                  <a:pt x="195209" y="842481"/>
                </a:lnTo>
                <a:cubicBezTo>
                  <a:pt x="198634" y="873303"/>
                  <a:pt x="200767" y="904297"/>
                  <a:pt x="205483" y="934948"/>
                </a:cubicBezTo>
                <a:cubicBezTo>
                  <a:pt x="209919" y="963785"/>
                  <a:pt x="228304" y="1013687"/>
                  <a:pt x="236305" y="1037690"/>
                </a:cubicBezTo>
                <a:lnTo>
                  <a:pt x="256853" y="1099334"/>
                </a:lnTo>
                <a:cubicBezTo>
                  <a:pt x="260278" y="1109608"/>
                  <a:pt x="264501" y="1119650"/>
                  <a:pt x="267128" y="1130157"/>
                </a:cubicBezTo>
                <a:cubicBezTo>
                  <a:pt x="270553" y="1143856"/>
                  <a:pt x="273345" y="1157729"/>
                  <a:pt x="277402" y="1171254"/>
                </a:cubicBezTo>
                <a:cubicBezTo>
                  <a:pt x="277405" y="1171266"/>
                  <a:pt x="303085" y="1248304"/>
                  <a:pt x="308224" y="1263721"/>
                </a:cubicBezTo>
                <a:cubicBezTo>
                  <a:pt x="311649" y="1273995"/>
                  <a:pt x="310840" y="1286885"/>
                  <a:pt x="318498" y="1294543"/>
                </a:cubicBezTo>
                <a:lnTo>
                  <a:pt x="339047" y="1315092"/>
                </a:lnTo>
                <a:cubicBezTo>
                  <a:pt x="355340" y="1363971"/>
                  <a:pt x="352232" y="1372671"/>
                  <a:pt x="380143" y="1407559"/>
                </a:cubicBezTo>
                <a:cubicBezTo>
                  <a:pt x="386194" y="1415123"/>
                  <a:pt x="393842" y="1421258"/>
                  <a:pt x="400692" y="1428108"/>
                </a:cubicBezTo>
                <a:cubicBezTo>
                  <a:pt x="410636" y="1457940"/>
                  <a:pt x="409787" y="1464404"/>
                  <a:pt x="431514" y="1489752"/>
                </a:cubicBezTo>
                <a:cubicBezTo>
                  <a:pt x="444122" y="1504461"/>
                  <a:pt x="461865" y="1514729"/>
                  <a:pt x="472611" y="1530849"/>
                </a:cubicBezTo>
                <a:cubicBezTo>
                  <a:pt x="479460" y="1541123"/>
                  <a:pt x="483866" y="1553541"/>
                  <a:pt x="493159" y="1561672"/>
                </a:cubicBezTo>
                <a:cubicBezTo>
                  <a:pt x="511745" y="1577934"/>
                  <a:pt x="554804" y="1602768"/>
                  <a:pt x="554804" y="1602768"/>
                </a:cubicBezTo>
                <a:cubicBezTo>
                  <a:pt x="570063" y="1625658"/>
                  <a:pt x="574984" y="1637406"/>
                  <a:pt x="595901" y="1654139"/>
                </a:cubicBezTo>
                <a:cubicBezTo>
                  <a:pt x="605543" y="1661853"/>
                  <a:pt x="617081" y="1666973"/>
                  <a:pt x="626723" y="1674687"/>
                </a:cubicBezTo>
                <a:cubicBezTo>
                  <a:pt x="634287" y="1680738"/>
                  <a:pt x="638965" y="1690252"/>
                  <a:pt x="647271" y="1695236"/>
                </a:cubicBezTo>
                <a:cubicBezTo>
                  <a:pt x="656558" y="1700808"/>
                  <a:pt x="678094" y="1705510"/>
                  <a:pt x="678094" y="170551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462" y="30145"/>
            <a:ext cx="431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FF00"/>
                </a:solidFill>
              </a:rPr>
              <a:t>ミストノズル数の調整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6462" y="6084585"/>
            <a:ext cx="827995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　ビニールチューブを使いミストを間引く</a:t>
            </a:r>
            <a:endParaRPr kumimoji="1" lang="ja-JP" altLang="en-US" sz="3600" b="1" dirty="0"/>
          </a:p>
        </p:txBody>
      </p:sp>
      <p:sp>
        <p:nvSpPr>
          <p:cNvPr id="3" name="円/楕円 2"/>
          <p:cNvSpPr/>
          <p:nvPr/>
        </p:nvSpPr>
        <p:spPr>
          <a:xfrm>
            <a:off x="4041994" y="1827505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6" t="20602" r="20125"/>
          <a:stretch/>
        </p:blipFill>
        <p:spPr>
          <a:xfrm>
            <a:off x="7029727" y="1498273"/>
            <a:ext cx="2008201" cy="3691043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>
            <a:off x="4690066" y="2109662"/>
            <a:ext cx="26853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152192" y="963149"/>
            <a:ext cx="166828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ミストノズル</a:t>
            </a:r>
            <a:endParaRPr kumimoji="1" lang="ja-JP" altLang="en-US" sz="2000" b="1" dirty="0"/>
          </a:p>
        </p:txBody>
      </p:sp>
      <p:sp>
        <p:nvSpPr>
          <p:cNvPr id="27" name="円/楕円 26"/>
          <p:cNvSpPr/>
          <p:nvPr/>
        </p:nvSpPr>
        <p:spPr>
          <a:xfrm>
            <a:off x="7406761" y="1748438"/>
            <a:ext cx="648072" cy="6480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7749540" y="2204864"/>
            <a:ext cx="834390" cy="2937510"/>
          </a:xfrm>
          <a:custGeom>
            <a:avLst/>
            <a:gdLst>
              <a:gd name="connsiteX0" fmla="*/ 0 w 834390"/>
              <a:gd name="connsiteY0" fmla="*/ 0 h 2937510"/>
              <a:gd name="connsiteX1" fmla="*/ 11430 w 834390"/>
              <a:gd name="connsiteY1" fmla="*/ 80010 h 2937510"/>
              <a:gd name="connsiteX2" fmla="*/ 34290 w 834390"/>
              <a:gd name="connsiteY2" fmla="*/ 240030 h 2937510"/>
              <a:gd name="connsiteX3" fmla="*/ 45720 w 834390"/>
              <a:gd name="connsiteY3" fmla="*/ 274320 h 2937510"/>
              <a:gd name="connsiteX4" fmla="*/ 68580 w 834390"/>
              <a:gd name="connsiteY4" fmla="*/ 400050 h 2937510"/>
              <a:gd name="connsiteX5" fmla="*/ 91440 w 834390"/>
              <a:gd name="connsiteY5" fmla="*/ 514350 h 2937510"/>
              <a:gd name="connsiteX6" fmla="*/ 114300 w 834390"/>
              <a:gd name="connsiteY6" fmla="*/ 582930 h 2937510"/>
              <a:gd name="connsiteX7" fmla="*/ 125730 w 834390"/>
              <a:gd name="connsiteY7" fmla="*/ 617220 h 2937510"/>
              <a:gd name="connsiteX8" fmla="*/ 137160 w 834390"/>
              <a:gd name="connsiteY8" fmla="*/ 651510 h 2937510"/>
              <a:gd name="connsiteX9" fmla="*/ 160020 w 834390"/>
              <a:gd name="connsiteY9" fmla="*/ 685800 h 2937510"/>
              <a:gd name="connsiteX10" fmla="*/ 182880 w 834390"/>
              <a:gd name="connsiteY10" fmla="*/ 754380 h 2937510"/>
              <a:gd name="connsiteX11" fmla="*/ 205740 w 834390"/>
              <a:gd name="connsiteY11" fmla="*/ 822960 h 2937510"/>
              <a:gd name="connsiteX12" fmla="*/ 217170 w 834390"/>
              <a:gd name="connsiteY12" fmla="*/ 857250 h 2937510"/>
              <a:gd name="connsiteX13" fmla="*/ 240030 w 834390"/>
              <a:gd name="connsiteY13" fmla="*/ 891540 h 2937510"/>
              <a:gd name="connsiteX14" fmla="*/ 262890 w 834390"/>
              <a:gd name="connsiteY14" fmla="*/ 960120 h 2937510"/>
              <a:gd name="connsiteX15" fmla="*/ 274320 w 834390"/>
              <a:gd name="connsiteY15" fmla="*/ 994410 h 2937510"/>
              <a:gd name="connsiteX16" fmla="*/ 285750 w 834390"/>
              <a:gd name="connsiteY16" fmla="*/ 1028700 h 2937510"/>
              <a:gd name="connsiteX17" fmla="*/ 297180 w 834390"/>
              <a:gd name="connsiteY17" fmla="*/ 1074420 h 2937510"/>
              <a:gd name="connsiteX18" fmla="*/ 331470 w 834390"/>
              <a:gd name="connsiteY18" fmla="*/ 1177290 h 2937510"/>
              <a:gd name="connsiteX19" fmla="*/ 411480 w 834390"/>
              <a:gd name="connsiteY19" fmla="*/ 1417320 h 2937510"/>
              <a:gd name="connsiteX20" fmla="*/ 445770 w 834390"/>
              <a:gd name="connsiteY20" fmla="*/ 1520190 h 2937510"/>
              <a:gd name="connsiteX21" fmla="*/ 457200 w 834390"/>
              <a:gd name="connsiteY21" fmla="*/ 1554480 h 2937510"/>
              <a:gd name="connsiteX22" fmla="*/ 468630 w 834390"/>
              <a:gd name="connsiteY22" fmla="*/ 1600200 h 2937510"/>
              <a:gd name="connsiteX23" fmla="*/ 491490 w 834390"/>
              <a:gd name="connsiteY23" fmla="*/ 1668780 h 2937510"/>
              <a:gd name="connsiteX24" fmla="*/ 502920 w 834390"/>
              <a:gd name="connsiteY24" fmla="*/ 1725930 h 2937510"/>
              <a:gd name="connsiteX25" fmla="*/ 514350 w 834390"/>
              <a:gd name="connsiteY25" fmla="*/ 1760220 h 2937510"/>
              <a:gd name="connsiteX26" fmla="*/ 537210 w 834390"/>
              <a:gd name="connsiteY26" fmla="*/ 1874520 h 2937510"/>
              <a:gd name="connsiteX27" fmla="*/ 548640 w 834390"/>
              <a:gd name="connsiteY27" fmla="*/ 1931670 h 2937510"/>
              <a:gd name="connsiteX28" fmla="*/ 582930 w 834390"/>
              <a:gd name="connsiteY28" fmla="*/ 2114550 h 2937510"/>
              <a:gd name="connsiteX29" fmla="*/ 628650 w 834390"/>
              <a:gd name="connsiteY29" fmla="*/ 2274570 h 2937510"/>
              <a:gd name="connsiteX30" fmla="*/ 651510 w 834390"/>
              <a:gd name="connsiteY30" fmla="*/ 2366010 h 2937510"/>
              <a:gd name="connsiteX31" fmla="*/ 662940 w 834390"/>
              <a:gd name="connsiteY31" fmla="*/ 2400300 h 2937510"/>
              <a:gd name="connsiteX32" fmla="*/ 674370 w 834390"/>
              <a:gd name="connsiteY32" fmla="*/ 2457450 h 2937510"/>
              <a:gd name="connsiteX33" fmla="*/ 697230 w 834390"/>
              <a:gd name="connsiteY33" fmla="*/ 2526030 h 2937510"/>
              <a:gd name="connsiteX34" fmla="*/ 708660 w 834390"/>
              <a:gd name="connsiteY34" fmla="*/ 2560320 h 2937510"/>
              <a:gd name="connsiteX35" fmla="*/ 720090 w 834390"/>
              <a:gd name="connsiteY35" fmla="*/ 2594610 h 2937510"/>
              <a:gd name="connsiteX36" fmla="*/ 754380 w 834390"/>
              <a:gd name="connsiteY36" fmla="*/ 2708910 h 2937510"/>
              <a:gd name="connsiteX37" fmla="*/ 765810 w 834390"/>
              <a:gd name="connsiteY37" fmla="*/ 2743200 h 2937510"/>
              <a:gd name="connsiteX38" fmla="*/ 777240 w 834390"/>
              <a:gd name="connsiteY38" fmla="*/ 2777490 h 2937510"/>
              <a:gd name="connsiteX39" fmla="*/ 811530 w 834390"/>
              <a:gd name="connsiteY39" fmla="*/ 2891790 h 2937510"/>
              <a:gd name="connsiteX40" fmla="*/ 834390 w 834390"/>
              <a:gd name="connsiteY40" fmla="*/ 2937510 h 293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4390" h="2937510">
                <a:moveTo>
                  <a:pt x="0" y="0"/>
                </a:moveTo>
                <a:cubicBezTo>
                  <a:pt x="3810" y="26670"/>
                  <a:pt x="7869" y="53306"/>
                  <a:pt x="11430" y="80010"/>
                </a:cubicBezTo>
                <a:cubicBezTo>
                  <a:pt x="17197" y="123264"/>
                  <a:pt x="24251" y="194856"/>
                  <a:pt x="34290" y="240030"/>
                </a:cubicBezTo>
                <a:cubicBezTo>
                  <a:pt x="36904" y="251791"/>
                  <a:pt x="41910" y="262890"/>
                  <a:pt x="45720" y="274320"/>
                </a:cubicBezTo>
                <a:cubicBezTo>
                  <a:pt x="68174" y="431497"/>
                  <a:pt x="45483" y="292265"/>
                  <a:pt x="68580" y="400050"/>
                </a:cubicBezTo>
                <a:cubicBezTo>
                  <a:pt x="76721" y="438042"/>
                  <a:pt x="79153" y="477489"/>
                  <a:pt x="91440" y="514350"/>
                </a:cubicBezTo>
                <a:lnTo>
                  <a:pt x="114300" y="582930"/>
                </a:lnTo>
                <a:lnTo>
                  <a:pt x="125730" y="617220"/>
                </a:lnTo>
                <a:cubicBezTo>
                  <a:pt x="129540" y="628650"/>
                  <a:pt x="130477" y="641485"/>
                  <a:pt x="137160" y="651510"/>
                </a:cubicBezTo>
                <a:cubicBezTo>
                  <a:pt x="144780" y="662940"/>
                  <a:pt x="154441" y="673247"/>
                  <a:pt x="160020" y="685800"/>
                </a:cubicBezTo>
                <a:cubicBezTo>
                  <a:pt x="169807" y="707820"/>
                  <a:pt x="175260" y="731520"/>
                  <a:pt x="182880" y="754380"/>
                </a:cubicBezTo>
                <a:lnTo>
                  <a:pt x="205740" y="822960"/>
                </a:lnTo>
                <a:cubicBezTo>
                  <a:pt x="209550" y="834390"/>
                  <a:pt x="210487" y="847225"/>
                  <a:pt x="217170" y="857250"/>
                </a:cubicBezTo>
                <a:cubicBezTo>
                  <a:pt x="224790" y="868680"/>
                  <a:pt x="234451" y="878987"/>
                  <a:pt x="240030" y="891540"/>
                </a:cubicBezTo>
                <a:cubicBezTo>
                  <a:pt x="249817" y="913560"/>
                  <a:pt x="255270" y="937260"/>
                  <a:pt x="262890" y="960120"/>
                </a:cubicBezTo>
                <a:lnTo>
                  <a:pt x="274320" y="994410"/>
                </a:lnTo>
                <a:cubicBezTo>
                  <a:pt x="278130" y="1005840"/>
                  <a:pt x="282828" y="1017011"/>
                  <a:pt x="285750" y="1028700"/>
                </a:cubicBezTo>
                <a:cubicBezTo>
                  <a:pt x="289560" y="1043940"/>
                  <a:pt x="292666" y="1059373"/>
                  <a:pt x="297180" y="1074420"/>
                </a:cubicBezTo>
                <a:lnTo>
                  <a:pt x="331470" y="1177290"/>
                </a:lnTo>
                <a:lnTo>
                  <a:pt x="411480" y="1417320"/>
                </a:lnTo>
                <a:lnTo>
                  <a:pt x="445770" y="1520190"/>
                </a:lnTo>
                <a:cubicBezTo>
                  <a:pt x="449580" y="1531620"/>
                  <a:pt x="454278" y="1542791"/>
                  <a:pt x="457200" y="1554480"/>
                </a:cubicBezTo>
                <a:cubicBezTo>
                  <a:pt x="461010" y="1569720"/>
                  <a:pt x="464116" y="1585153"/>
                  <a:pt x="468630" y="1600200"/>
                </a:cubicBezTo>
                <a:cubicBezTo>
                  <a:pt x="475554" y="1623280"/>
                  <a:pt x="486764" y="1645151"/>
                  <a:pt x="491490" y="1668780"/>
                </a:cubicBezTo>
                <a:cubicBezTo>
                  <a:pt x="495300" y="1687830"/>
                  <a:pt x="498208" y="1707083"/>
                  <a:pt x="502920" y="1725930"/>
                </a:cubicBezTo>
                <a:cubicBezTo>
                  <a:pt x="505842" y="1737619"/>
                  <a:pt x="511641" y="1748480"/>
                  <a:pt x="514350" y="1760220"/>
                </a:cubicBezTo>
                <a:cubicBezTo>
                  <a:pt x="523087" y="1798080"/>
                  <a:pt x="529590" y="1836420"/>
                  <a:pt x="537210" y="1874520"/>
                </a:cubicBezTo>
                <a:cubicBezTo>
                  <a:pt x="541020" y="1893570"/>
                  <a:pt x="545446" y="1912507"/>
                  <a:pt x="548640" y="1931670"/>
                </a:cubicBezTo>
                <a:cubicBezTo>
                  <a:pt x="558285" y="1989537"/>
                  <a:pt x="569227" y="2059740"/>
                  <a:pt x="582930" y="2114550"/>
                </a:cubicBezTo>
                <a:cubicBezTo>
                  <a:pt x="611634" y="2229367"/>
                  <a:pt x="595855" y="2176184"/>
                  <a:pt x="628650" y="2274570"/>
                </a:cubicBezTo>
                <a:cubicBezTo>
                  <a:pt x="654777" y="2352952"/>
                  <a:pt x="623924" y="2255667"/>
                  <a:pt x="651510" y="2366010"/>
                </a:cubicBezTo>
                <a:cubicBezTo>
                  <a:pt x="654432" y="2377699"/>
                  <a:pt x="660018" y="2388611"/>
                  <a:pt x="662940" y="2400300"/>
                </a:cubicBezTo>
                <a:cubicBezTo>
                  <a:pt x="667652" y="2419147"/>
                  <a:pt x="669258" y="2438707"/>
                  <a:pt x="674370" y="2457450"/>
                </a:cubicBezTo>
                <a:cubicBezTo>
                  <a:pt x="680710" y="2480697"/>
                  <a:pt x="689610" y="2503170"/>
                  <a:pt x="697230" y="2526030"/>
                </a:cubicBezTo>
                <a:lnTo>
                  <a:pt x="708660" y="2560320"/>
                </a:lnTo>
                <a:cubicBezTo>
                  <a:pt x="712470" y="2571750"/>
                  <a:pt x="717168" y="2582921"/>
                  <a:pt x="720090" y="2594610"/>
                </a:cubicBezTo>
                <a:cubicBezTo>
                  <a:pt x="737364" y="2663707"/>
                  <a:pt x="726552" y="2625427"/>
                  <a:pt x="754380" y="2708910"/>
                </a:cubicBezTo>
                <a:lnTo>
                  <a:pt x="765810" y="2743200"/>
                </a:lnTo>
                <a:cubicBezTo>
                  <a:pt x="769620" y="2754630"/>
                  <a:pt x="774318" y="2765801"/>
                  <a:pt x="777240" y="2777490"/>
                </a:cubicBezTo>
                <a:cubicBezTo>
                  <a:pt x="794514" y="2846587"/>
                  <a:pt x="783702" y="2808307"/>
                  <a:pt x="811530" y="2891790"/>
                </a:cubicBezTo>
                <a:cubicBezTo>
                  <a:pt x="824664" y="2931192"/>
                  <a:pt x="814441" y="2917561"/>
                  <a:pt x="834390" y="2937510"/>
                </a:cubicBezTo>
              </a:path>
            </a:pathLst>
          </a:custGeom>
          <a:noFill/>
          <a:ln w="508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1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432048"/>
            <a:ext cx="9144000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FFFF00"/>
                </a:solidFill>
              </a:rPr>
              <a:t>実験パターンと測定期間</a:t>
            </a:r>
            <a:endParaRPr lang="en-US" altLang="ja-JP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ja-JP" sz="10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sz="2400" b="1" dirty="0" smtClean="0">
                <a:solidFill>
                  <a:srgbClr val="FFFF00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①全ノズル（</a:t>
            </a:r>
            <a:r>
              <a:rPr lang="en-US" altLang="ja-JP" b="1" dirty="0" smtClean="0">
                <a:solidFill>
                  <a:srgbClr val="FF00FF"/>
                </a:solidFill>
              </a:rPr>
              <a:t>16</a:t>
            </a:r>
            <a:r>
              <a:rPr lang="ja-JP" altLang="en-US" b="1" dirty="0" smtClean="0">
                <a:solidFill>
                  <a:srgbClr val="FF00FF"/>
                </a:solidFill>
              </a:rPr>
              <a:t>個</a:t>
            </a:r>
            <a:r>
              <a:rPr lang="ja-JP" altLang="en-US" b="1" dirty="0" smtClean="0">
                <a:solidFill>
                  <a:schemeClr val="bg1"/>
                </a:solidFill>
              </a:rPr>
              <a:t>）を使用した</a:t>
            </a:r>
            <a:r>
              <a:rPr lang="ja-JP" altLang="en-US" b="1" dirty="0">
                <a:solidFill>
                  <a:schemeClr val="bg1"/>
                </a:solidFill>
              </a:rPr>
              <a:t>基本</a:t>
            </a:r>
            <a:r>
              <a:rPr lang="ja-JP" altLang="en-US" b="1" dirty="0" smtClean="0">
                <a:solidFill>
                  <a:schemeClr val="bg1"/>
                </a:solidFill>
              </a:rPr>
              <a:t>実験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 smtClean="0">
                <a:solidFill>
                  <a:schemeClr val="bg1"/>
                </a:solidFill>
              </a:rPr>
              <a:t>　　 </a:t>
            </a:r>
            <a:r>
              <a:rPr lang="en-US" altLang="ja-JP" b="1" dirty="0" smtClean="0">
                <a:solidFill>
                  <a:schemeClr val="bg1"/>
                </a:solidFill>
              </a:rPr>
              <a:t>8</a:t>
            </a:r>
            <a:r>
              <a:rPr lang="ja-JP" altLang="en-US" b="1" dirty="0" smtClean="0">
                <a:solidFill>
                  <a:schemeClr val="bg1"/>
                </a:solidFill>
              </a:rPr>
              <a:t>月１</a:t>
            </a:r>
            <a:r>
              <a:rPr lang="en-US" altLang="ja-JP" b="1" dirty="0" smtClean="0">
                <a:solidFill>
                  <a:schemeClr val="bg1"/>
                </a:solidFill>
              </a:rPr>
              <a:t>7</a:t>
            </a:r>
            <a:r>
              <a:rPr lang="ja-JP" altLang="en-US" b="1" dirty="0" smtClean="0">
                <a:solidFill>
                  <a:schemeClr val="bg1"/>
                </a:solidFill>
              </a:rPr>
              <a:t>日～</a:t>
            </a:r>
            <a:r>
              <a:rPr lang="en-US" altLang="ja-JP" b="1" dirty="0">
                <a:solidFill>
                  <a:schemeClr val="bg1"/>
                </a:solidFill>
              </a:rPr>
              <a:t>9</a:t>
            </a:r>
            <a:r>
              <a:rPr lang="ja-JP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ja-JP" b="1" dirty="0">
                <a:solidFill>
                  <a:schemeClr val="bg1"/>
                </a:solidFill>
              </a:rPr>
              <a:t>3</a:t>
            </a:r>
            <a:r>
              <a:rPr lang="ja-JP" altLang="en-US" b="1" dirty="0" smtClean="0">
                <a:solidFill>
                  <a:schemeClr val="bg1"/>
                </a:solidFill>
              </a:rPr>
              <a:t>日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</a:rPr>
              <a:t> ②ノズル数を</a:t>
            </a:r>
            <a:r>
              <a:rPr lang="ja-JP" altLang="en-US" b="1" dirty="0">
                <a:solidFill>
                  <a:schemeClr val="bg1"/>
                </a:solidFill>
              </a:rPr>
              <a:t>半減させた（</a:t>
            </a:r>
            <a:r>
              <a:rPr lang="en-US" altLang="ja-JP" b="1" dirty="0">
                <a:solidFill>
                  <a:srgbClr val="FF00FF"/>
                </a:solidFill>
              </a:rPr>
              <a:t>8</a:t>
            </a:r>
            <a:r>
              <a:rPr lang="ja-JP" altLang="en-US" b="1" dirty="0">
                <a:solidFill>
                  <a:srgbClr val="FF00FF"/>
                </a:solidFill>
              </a:rPr>
              <a:t>個</a:t>
            </a:r>
            <a:r>
              <a:rPr lang="ja-JP" altLang="en-US" b="1" dirty="0">
                <a:solidFill>
                  <a:schemeClr val="bg1"/>
                </a:solidFill>
              </a:rPr>
              <a:t>）比較</a:t>
            </a:r>
            <a:r>
              <a:rPr lang="ja-JP" altLang="en-US" b="1" dirty="0" smtClean="0">
                <a:solidFill>
                  <a:schemeClr val="bg1"/>
                </a:solidFill>
              </a:rPr>
              <a:t>実験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　 </a:t>
            </a:r>
            <a:r>
              <a:rPr lang="en-US" altLang="ja-JP" b="1" dirty="0" smtClean="0">
                <a:solidFill>
                  <a:schemeClr val="bg1"/>
                </a:solidFill>
              </a:rPr>
              <a:t>9</a:t>
            </a:r>
            <a:r>
              <a:rPr lang="ja-JP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ja-JP" b="1" dirty="0">
                <a:solidFill>
                  <a:schemeClr val="bg1"/>
                </a:solidFill>
              </a:rPr>
              <a:t>4</a:t>
            </a:r>
            <a:r>
              <a:rPr lang="ja-JP" altLang="en-US" b="1" dirty="0" smtClean="0">
                <a:solidFill>
                  <a:schemeClr val="bg1"/>
                </a:solidFill>
              </a:rPr>
              <a:t>～</a:t>
            </a:r>
            <a:r>
              <a:rPr lang="en-US" altLang="ja-JP" b="1" dirty="0" smtClean="0">
                <a:solidFill>
                  <a:schemeClr val="bg1"/>
                </a:solidFill>
              </a:rPr>
              <a:t>15</a:t>
            </a:r>
            <a:r>
              <a:rPr lang="ja-JP" altLang="en-US" b="1" dirty="0" smtClean="0">
                <a:solidFill>
                  <a:schemeClr val="bg1"/>
                </a:solidFill>
              </a:rPr>
              <a:t>日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</a:rPr>
              <a:t> ③風下側への</a:t>
            </a:r>
            <a:r>
              <a:rPr lang="ja-JP" altLang="en-US" b="1" dirty="0">
                <a:solidFill>
                  <a:schemeClr val="bg1"/>
                </a:solidFill>
              </a:rPr>
              <a:t>ミストの到達領域実験</a:t>
            </a:r>
            <a:r>
              <a:rPr lang="ja-JP" altLang="en-US" b="1" dirty="0" smtClean="0">
                <a:solidFill>
                  <a:schemeClr val="bg1"/>
                </a:solidFill>
              </a:rPr>
              <a:t>（ノズル数</a:t>
            </a:r>
            <a:r>
              <a:rPr lang="en-US" altLang="ja-JP" b="1" dirty="0" smtClean="0">
                <a:solidFill>
                  <a:srgbClr val="FF00FF"/>
                </a:solidFill>
              </a:rPr>
              <a:t>2</a:t>
            </a:r>
            <a:r>
              <a:rPr lang="ja-JP" altLang="en-US" b="1" dirty="0">
                <a:solidFill>
                  <a:srgbClr val="FF00FF"/>
                </a:solidFill>
              </a:rPr>
              <a:t>個</a:t>
            </a:r>
            <a:r>
              <a:rPr lang="ja-JP" altLang="en-US" b="1" dirty="0" smtClean="0">
                <a:solidFill>
                  <a:schemeClr val="bg1"/>
                </a:solidFill>
              </a:rPr>
              <a:t>）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　 </a:t>
            </a:r>
            <a:r>
              <a:rPr lang="en-US" altLang="ja-JP" b="1" dirty="0" smtClean="0">
                <a:solidFill>
                  <a:schemeClr val="bg1"/>
                </a:solidFill>
              </a:rPr>
              <a:t>9</a:t>
            </a:r>
            <a:r>
              <a:rPr lang="ja-JP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ja-JP" b="1" dirty="0" smtClean="0">
                <a:solidFill>
                  <a:schemeClr val="bg1"/>
                </a:solidFill>
              </a:rPr>
              <a:t>16</a:t>
            </a:r>
            <a:r>
              <a:rPr lang="ja-JP" altLang="en-US" b="1" dirty="0" smtClean="0">
                <a:solidFill>
                  <a:schemeClr val="bg1"/>
                </a:solidFill>
              </a:rPr>
              <a:t>日～</a:t>
            </a:r>
            <a:r>
              <a:rPr lang="en-US" altLang="ja-JP" b="1" dirty="0" smtClean="0">
                <a:solidFill>
                  <a:schemeClr val="bg1"/>
                </a:solidFill>
              </a:rPr>
              <a:t>24</a:t>
            </a:r>
            <a:r>
              <a:rPr lang="ja-JP" altLang="en-US" b="1" dirty="0" smtClean="0">
                <a:solidFill>
                  <a:schemeClr val="bg1"/>
                </a:solidFill>
              </a:rPr>
              <a:t>日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 </a:t>
            </a:r>
            <a:r>
              <a:rPr lang="ja-JP" altLang="en-US" b="1" dirty="0" smtClean="0">
                <a:solidFill>
                  <a:schemeClr val="bg1"/>
                </a:solidFill>
              </a:rPr>
              <a:t> ④風下側へのミスト</a:t>
            </a:r>
            <a:r>
              <a:rPr lang="ja-JP" altLang="en-US" b="1" dirty="0">
                <a:solidFill>
                  <a:schemeClr val="bg1"/>
                </a:solidFill>
              </a:rPr>
              <a:t>の到達</a:t>
            </a:r>
            <a:r>
              <a:rPr lang="ja-JP" altLang="en-US" b="1" dirty="0" smtClean="0">
                <a:solidFill>
                  <a:schemeClr val="bg1"/>
                </a:solidFill>
              </a:rPr>
              <a:t>領域実験</a:t>
            </a:r>
            <a:r>
              <a:rPr lang="ja-JP" altLang="en-US" b="1" dirty="0">
                <a:solidFill>
                  <a:schemeClr val="bg1"/>
                </a:solidFill>
              </a:rPr>
              <a:t>（ノズル数</a:t>
            </a:r>
            <a:r>
              <a:rPr lang="en-US" altLang="ja-JP" b="1" dirty="0">
                <a:solidFill>
                  <a:srgbClr val="FF00FF"/>
                </a:solidFill>
              </a:rPr>
              <a:t>4</a:t>
            </a:r>
            <a:r>
              <a:rPr lang="ja-JP" altLang="en-US" b="1" dirty="0">
                <a:solidFill>
                  <a:srgbClr val="FF00FF"/>
                </a:solidFill>
              </a:rPr>
              <a:t>個</a:t>
            </a:r>
            <a:r>
              <a:rPr lang="ja-JP" altLang="en-US" b="1" dirty="0">
                <a:solidFill>
                  <a:schemeClr val="bg1"/>
                </a:solidFill>
              </a:rPr>
              <a:t>）</a:t>
            </a: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　 </a:t>
            </a:r>
            <a:r>
              <a:rPr lang="en-US" altLang="ja-JP" b="1" dirty="0" smtClean="0">
                <a:solidFill>
                  <a:schemeClr val="bg1"/>
                </a:solidFill>
              </a:rPr>
              <a:t>9</a:t>
            </a:r>
            <a:r>
              <a:rPr lang="ja-JP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ja-JP" b="1" dirty="0" smtClean="0">
                <a:solidFill>
                  <a:schemeClr val="bg1"/>
                </a:solidFill>
              </a:rPr>
              <a:t>26</a:t>
            </a:r>
            <a:r>
              <a:rPr lang="ja-JP" altLang="en-US" b="1" dirty="0" smtClean="0">
                <a:solidFill>
                  <a:schemeClr val="bg1"/>
                </a:solidFill>
              </a:rPr>
              <a:t>日～</a:t>
            </a:r>
            <a:r>
              <a:rPr lang="en-US" altLang="ja-JP" b="1" dirty="0" smtClean="0">
                <a:solidFill>
                  <a:schemeClr val="bg1"/>
                </a:solidFill>
              </a:rPr>
              <a:t>10</a:t>
            </a:r>
            <a:r>
              <a:rPr lang="ja-JP" altLang="en-US" b="1" dirty="0" smtClean="0">
                <a:solidFill>
                  <a:schemeClr val="bg1"/>
                </a:solidFill>
              </a:rPr>
              <a:t>月</a:t>
            </a:r>
            <a:r>
              <a:rPr lang="en-US" altLang="ja-JP" b="1" dirty="0" smtClean="0">
                <a:solidFill>
                  <a:schemeClr val="bg1"/>
                </a:solidFill>
              </a:rPr>
              <a:t>3</a:t>
            </a:r>
            <a:r>
              <a:rPr lang="ja-JP" altLang="en-US" b="1" dirty="0" smtClean="0">
                <a:solidFill>
                  <a:schemeClr val="bg1"/>
                </a:solidFill>
              </a:rPr>
              <a:t>日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endParaRPr lang="en-US" altLang="ja-JP" b="1" dirty="0">
              <a:solidFill>
                <a:srgbClr val="FFFF00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b="1" dirty="0" smtClean="0">
                <a:solidFill>
                  <a:srgbClr val="FFFF00"/>
                </a:solidFill>
              </a:rPr>
              <a:t>・</a:t>
            </a:r>
            <a:r>
              <a:rPr lang="ja-JP" altLang="en-US" b="1" dirty="0">
                <a:solidFill>
                  <a:srgbClr val="FFFF00"/>
                </a:solidFill>
              </a:rPr>
              <a:t>条件</a:t>
            </a:r>
            <a:endParaRPr lang="en-US" altLang="ja-JP" b="1" dirty="0" smtClean="0">
              <a:solidFill>
                <a:srgbClr val="FFFF00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ja-JP" altLang="en-US" sz="2400" b="1" dirty="0" smtClean="0">
                <a:solidFill>
                  <a:schemeClr val="bg1"/>
                </a:solidFill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</a:rPr>
              <a:t>気温</a:t>
            </a:r>
            <a:r>
              <a:rPr lang="en-US" altLang="ja-JP" b="1" dirty="0" smtClean="0">
                <a:solidFill>
                  <a:schemeClr val="bg1"/>
                </a:solidFill>
              </a:rPr>
              <a:t>25</a:t>
            </a:r>
            <a:r>
              <a:rPr lang="ja-JP" altLang="en-US" b="1" dirty="0" smtClean="0">
                <a:solidFill>
                  <a:schemeClr val="bg1"/>
                </a:solidFill>
              </a:rPr>
              <a:t>℃以上、雨天中止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marL="0" indent="0">
              <a:lnSpc>
                <a:spcPts val="2900"/>
              </a:lnSpc>
              <a:buNone/>
            </a:pPr>
            <a:endParaRPr lang="en-US" altLang="ja-JP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"/>
    </mc:Choice>
    <mc:Fallback xmlns="">
      <p:transition spd="slow" advTm="29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295" y="230932"/>
            <a:ext cx="6724217" cy="640871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flipH="1">
            <a:off x="-129183" y="332656"/>
            <a:ext cx="26849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FF00"/>
                </a:solidFill>
              </a:rPr>
              <a:t>取得データ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の湿度と風速</a:t>
            </a:r>
            <a:endParaRPr lang="en-US" altLang="ja-JP" sz="3200" b="1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3200" b="1" dirty="0" smtClean="0">
                <a:solidFill>
                  <a:srgbClr val="FFFF00"/>
                </a:solidFill>
              </a:rPr>
              <a:t>条件</a:t>
            </a:r>
            <a:endParaRPr kumimoji="1" lang="en-US" altLang="ja-JP" sz="3200" b="1" dirty="0" smtClean="0">
              <a:solidFill>
                <a:srgbClr val="FFFF00"/>
              </a:solidFill>
            </a:endParaRPr>
          </a:p>
          <a:p>
            <a:pPr algn="ctr"/>
            <a:endParaRPr kumimoji="1" lang="en-US" altLang="ja-JP" sz="1000" b="1" dirty="0" smtClean="0">
              <a:solidFill>
                <a:srgbClr val="FFFF00"/>
              </a:solidFill>
            </a:endParaRPr>
          </a:p>
          <a:p>
            <a:pPr algn="ctr"/>
            <a:endParaRPr kumimoji="1" lang="en-US" altLang="ja-JP" sz="3200" b="1" dirty="0" smtClean="0">
              <a:solidFill>
                <a:srgbClr val="FFFF00"/>
              </a:solidFill>
            </a:endParaRPr>
          </a:p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分平均の</a:t>
            </a:r>
            <a:endParaRPr kumimoji="1" lang="en-US" altLang="ja-JP" sz="32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3200" b="1" dirty="0" smtClean="0">
                <a:solidFill>
                  <a:schemeClr val="bg1"/>
                </a:solidFill>
              </a:rPr>
              <a:t>風速と</a:t>
            </a:r>
            <a:endParaRPr lang="en-US" altLang="ja-JP" sz="32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</a:rPr>
              <a:t>相対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湿度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の</a:t>
            </a:r>
            <a:endParaRPr kumimoji="1" lang="en-US" altLang="ja-JP" sz="32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3200" b="1" dirty="0" smtClean="0">
                <a:solidFill>
                  <a:schemeClr val="bg1"/>
                </a:solidFill>
              </a:rPr>
              <a:t>散布</a:t>
            </a:r>
            <a:r>
              <a:rPr lang="ja-JP" altLang="en-US" sz="3200" b="1" dirty="0">
                <a:solidFill>
                  <a:schemeClr val="bg1"/>
                </a:solidFill>
              </a:rPr>
              <a:t>図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86000" y="261006"/>
            <a:ext cx="1656184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ノズル数</a:t>
            </a:r>
            <a:r>
              <a:rPr kumimoji="1" lang="en-US" altLang="ja-JP" sz="2000" b="1" dirty="0" smtClean="0"/>
              <a:t>16</a:t>
            </a:r>
            <a:r>
              <a:rPr lang="ja-JP" altLang="en-US" sz="2000" b="1" dirty="0"/>
              <a:t>個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22035" y="261364"/>
            <a:ext cx="1656184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ノズル数</a:t>
            </a:r>
            <a:r>
              <a:rPr lang="en-US" altLang="ja-JP" sz="2000" b="1" dirty="0"/>
              <a:t>8</a:t>
            </a:r>
            <a:r>
              <a:rPr lang="ja-JP" altLang="en-US" sz="2000" b="1" dirty="0" smtClean="0"/>
              <a:t>個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9190" y="3486442"/>
            <a:ext cx="1656184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ノズル数</a:t>
            </a:r>
            <a:r>
              <a:rPr kumimoji="1" lang="en-US" altLang="ja-JP" sz="2000" b="1" dirty="0" smtClean="0"/>
              <a:t>4</a:t>
            </a:r>
            <a:r>
              <a:rPr lang="ja-JP" altLang="en-US" sz="2000" b="1" dirty="0" smtClean="0"/>
              <a:t>個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01263" y="3497100"/>
            <a:ext cx="1570729" cy="40011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ノズル数</a:t>
            </a:r>
            <a:r>
              <a:rPr lang="en-US" altLang="ja-JP" sz="2000" b="1" dirty="0"/>
              <a:t>2</a:t>
            </a:r>
            <a:r>
              <a:rPr lang="ja-JP" altLang="en-US" sz="2000" b="1" dirty="0" smtClean="0"/>
              <a:t>個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60437" y="5001807"/>
            <a:ext cx="75394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西風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8049" y="5001807"/>
            <a:ext cx="75394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西風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58277" y="5501440"/>
            <a:ext cx="75394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東風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09249" y="5501440"/>
            <a:ext cx="753943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東風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095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13978</TotalTime>
  <Words>703</Words>
  <Application>Microsoft Office PowerPoint</Application>
  <PresentationFormat>画面に合わせる (4:3)</PresentationFormat>
  <Paragraphs>167</Paragraphs>
  <Slides>19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Office ​​テーマ</vt:lpstr>
      <vt:lpstr>微細水ミスト噴霧による 気温低下領域の実測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日射遮蔽と組み合わせ 微細水ミストの被験者実験</dc:title>
  <dc:creator>成田研究室</dc:creator>
  <cp:lastModifiedBy>成田研究室</cp:lastModifiedBy>
  <cp:revision>682</cp:revision>
  <cp:lastPrinted>2012-12-13T15:59:41Z</cp:lastPrinted>
  <dcterms:created xsi:type="dcterms:W3CDTF">2012-10-02T07:41:36Z</dcterms:created>
  <dcterms:modified xsi:type="dcterms:W3CDTF">2015-02-13T08:40:57Z</dcterms:modified>
</cp:coreProperties>
</file>