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5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286" r:id="rId3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00FF00"/>
    <a:srgbClr val="66FF66"/>
    <a:srgbClr val="FF0066"/>
    <a:srgbClr val="FF33CC"/>
    <a:srgbClr val="FF66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___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75444444444444E-2"/>
          <c:y val="1.901955555555556E-2"/>
          <c:w val="0.85890760368782204"/>
          <c:h val="0.82839009313223444"/>
        </c:manualLayout>
      </c:layout>
      <c:scatterChart>
        <c:scatterStyle val="smoothMarker"/>
        <c:varyColors val="0"/>
        <c:ser>
          <c:idx val="2"/>
          <c:order val="0"/>
          <c:tx>
            <c:strRef>
              <c:f>'816'!$S$1</c:f>
              <c:strCache>
                <c:ptCount val="1"/>
                <c:pt idx="0">
                  <c:v>頭上2.0m</c:v>
                </c:pt>
              </c:strCache>
            </c:strRef>
          </c:tx>
          <c:spPr>
            <a:ln w="127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'816'!$A$4666:$A$5326</c:f>
              <c:numCache>
                <c:formatCode>yyyy/m/d\ h:mm:ss</c:formatCode>
                <c:ptCount val="661"/>
                <c:pt idx="0">
                  <c:v>42232.609097222223</c:v>
                </c:pt>
                <c:pt idx="1">
                  <c:v>42232.6091087963</c:v>
                </c:pt>
                <c:pt idx="2">
                  <c:v>42232.609120370369</c:v>
                </c:pt>
                <c:pt idx="3">
                  <c:v>42232.609131944446</c:v>
                </c:pt>
                <c:pt idx="4">
                  <c:v>42232.609143518515</c:v>
                </c:pt>
                <c:pt idx="5">
                  <c:v>42232.609155092592</c:v>
                </c:pt>
                <c:pt idx="6">
                  <c:v>42232.609166666669</c:v>
                </c:pt>
                <c:pt idx="7">
                  <c:v>42232.609178240738</c:v>
                </c:pt>
                <c:pt idx="8">
                  <c:v>42232.609189814815</c:v>
                </c:pt>
                <c:pt idx="9">
                  <c:v>42232.609201388892</c:v>
                </c:pt>
                <c:pt idx="10">
                  <c:v>42232.609212962961</c:v>
                </c:pt>
                <c:pt idx="11">
                  <c:v>42232.609224537038</c:v>
                </c:pt>
                <c:pt idx="12">
                  <c:v>42232.609236111108</c:v>
                </c:pt>
                <c:pt idx="13">
                  <c:v>42232.609247685185</c:v>
                </c:pt>
                <c:pt idx="14">
                  <c:v>42232.609259259261</c:v>
                </c:pt>
                <c:pt idx="15">
                  <c:v>42232.609270833331</c:v>
                </c:pt>
                <c:pt idx="16">
                  <c:v>42232.609282407408</c:v>
                </c:pt>
                <c:pt idx="17">
                  <c:v>42232.609293981484</c:v>
                </c:pt>
                <c:pt idx="18">
                  <c:v>42232.609305555554</c:v>
                </c:pt>
                <c:pt idx="19">
                  <c:v>42232.609317129631</c:v>
                </c:pt>
                <c:pt idx="20">
                  <c:v>42232.6093287037</c:v>
                </c:pt>
                <c:pt idx="21">
                  <c:v>42232.609340277777</c:v>
                </c:pt>
                <c:pt idx="22">
                  <c:v>42232.609351851854</c:v>
                </c:pt>
                <c:pt idx="23">
                  <c:v>42232.609363425923</c:v>
                </c:pt>
                <c:pt idx="24">
                  <c:v>42232.609375</c:v>
                </c:pt>
                <c:pt idx="25">
                  <c:v>42232.609386574077</c:v>
                </c:pt>
                <c:pt idx="26">
                  <c:v>42232.609398148146</c:v>
                </c:pt>
                <c:pt idx="27">
                  <c:v>42232.609409722223</c:v>
                </c:pt>
                <c:pt idx="28">
                  <c:v>42232.6094212963</c:v>
                </c:pt>
                <c:pt idx="29">
                  <c:v>42232.609432870369</c:v>
                </c:pt>
                <c:pt idx="30">
                  <c:v>42232.609444444446</c:v>
                </c:pt>
                <c:pt idx="31">
                  <c:v>42232.609456018516</c:v>
                </c:pt>
                <c:pt idx="32">
                  <c:v>42232.609467592592</c:v>
                </c:pt>
                <c:pt idx="33">
                  <c:v>42232.609479166669</c:v>
                </c:pt>
                <c:pt idx="34">
                  <c:v>42232.609490740739</c:v>
                </c:pt>
                <c:pt idx="35">
                  <c:v>42232.609502314815</c:v>
                </c:pt>
                <c:pt idx="36">
                  <c:v>42232.609513888892</c:v>
                </c:pt>
                <c:pt idx="37">
                  <c:v>42232.609525462962</c:v>
                </c:pt>
                <c:pt idx="38">
                  <c:v>42232.609537037039</c:v>
                </c:pt>
                <c:pt idx="39">
                  <c:v>42232.609548611108</c:v>
                </c:pt>
                <c:pt idx="40">
                  <c:v>42232.609560185185</c:v>
                </c:pt>
                <c:pt idx="41">
                  <c:v>42232.609571759262</c:v>
                </c:pt>
                <c:pt idx="42">
                  <c:v>42232.609583333331</c:v>
                </c:pt>
                <c:pt idx="43">
                  <c:v>42232.609594907408</c:v>
                </c:pt>
                <c:pt idx="44">
                  <c:v>42232.609606481485</c:v>
                </c:pt>
                <c:pt idx="45">
                  <c:v>42232.609618055554</c:v>
                </c:pt>
                <c:pt idx="46">
                  <c:v>42232.609629629631</c:v>
                </c:pt>
                <c:pt idx="47">
                  <c:v>42232.6096412037</c:v>
                </c:pt>
                <c:pt idx="48">
                  <c:v>42232.609652777777</c:v>
                </c:pt>
                <c:pt idx="49">
                  <c:v>42232.609664351854</c:v>
                </c:pt>
                <c:pt idx="50">
                  <c:v>42232.609675925924</c:v>
                </c:pt>
                <c:pt idx="51">
                  <c:v>42232.6096875</c:v>
                </c:pt>
                <c:pt idx="52">
                  <c:v>42232.609699074077</c:v>
                </c:pt>
                <c:pt idx="53">
                  <c:v>42232.609710648147</c:v>
                </c:pt>
                <c:pt idx="54">
                  <c:v>42232.609722222223</c:v>
                </c:pt>
                <c:pt idx="55">
                  <c:v>42232.609733796293</c:v>
                </c:pt>
                <c:pt idx="56">
                  <c:v>42232.60974537037</c:v>
                </c:pt>
                <c:pt idx="57">
                  <c:v>42232.609756944446</c:v>
                </c:pt>
                <c:pt idx="58">
                  <c:v>42232.609768518516</c:v>
                </c:pt>
                <c:pt idx="59">
                  <c:v>42232.609780092593</c:v>
                </c:pt>
                <c:pt idx="60">
                  <c:v>42232.609791666669</c:v>
                </c:pt>
                <c:pt idx="61">
                  <c:v>42232.609803240739</c:v>
                </c:pt>
                <c:pt idx="62">
                  <c:v>42232.609814814816</c:v>
                </c:pt>
                <c:pt idx="63">
                  <c:v>42232.609826388885</c:v>
                </c:pt>
                <c:pt idx="64">
                  <c:v>42232.609837962962</c:v>
                </c:pt>
                <c:pt idx="65">
                  <c:v>42232.609849537039</c:v>
                </c:pt>
                <c:pt idx="66">
                  <c:v>42232.609861111108</c:v>
                </c:pt>
                <c:pt idx="67">
                  <c:v>42232.609872685185</c:v>
                </c:pt>
                <c:pt idx="68">
                  <c:v>42232.609884259262</c:v>
                </c:pt>
                <c:pt idx="69">
                  <c:v>42232.609895833331</c:v>
                </c:pt>
                <c:pt idx="70">
                  <c:v>42232.609907407408</c:v>
                </c:pt>
                <c:pt idx="71">
                  <c:v>42232.609918981485</c:v>
                </c:pt>
                <c:pt idx="72">
                  <c:v>42232.609930555554</c:v>
                </c:pt>
                <c:pt idx="73">
                  <c:v>42232.609942129631</c:v>
                </c:pt>
                <c:pt idx="74">
                  <c:v>42232.609953703701</c:v>
                </c:pt>
                <c:pt idx="75">
                  <c:v>42232.609965277778</c:v>
                </c:pt>
                <c:pt idx="76">
                  <c:v>42232.609976851854</c:v>
                </c:pt>
                <c:pt idx="77">
                  <c:v>42232.609988425924</c:v>
                </c:pt>
                <c:pt idx="78">
                  <c:v>42232.61</c:v>
                </c:pt>
                <c:pt idx="79">
                  <c:v>42232.610011574077</c:v>
                </c:pt>
                <c:pt idx="80">
                  <c:v>42232.610023148147</c:v>
                </c:pt>
                <c:pt idx="81">
                  <c:v>42232.610034722224</c:v>
                </c:pt>
                <c:pt idx="82">
                  <c:v>42232.610046296293</c:v>
                </c:pt>
                <c:pt idx="83">
                  <c:v>42232.61005787037</c:v>
                </c:pt>
                <c:pt idx="84">
                  <c:v>42232.610069444447</c:v>
                </c:pt>
                <c:pt idx="85">
                  <c:v>42232.610081018516</c:v>
                </c:pt>
                <c:pt idx="86">
                  <c:v>42232.610092592593</c:v>
                </c:pt>
                <c:pt idx="87">
                  <c:v>42232.61010416667</c:v>
                </c:pt>
                <c:pt idx="88">
                  <c:v>42232.610115740739</c:v>
                </c:pt>
                <c:pt idx="89">
                  <c:v>42232.610127314816</c:v>
                </c:pt>
                <c:pt idx="90">
                  <c:v>42232.610138888886</c:v>
                </c:pt>
                <c:pt idx="91">
                  <c:v>42232.610150462962</c:v>
                </c:pt>
                <c:pt idx="92">
                  <c:v>42232.610162037039</c:v>
                </c:pt>
                <c:pt idx="93">
                  <c:v>42232.610173611109</c:v>
                </c:pt>
                <c:pt idx="94">
                  <c:v>42232.610185185185</c:v>
                </c:pt>
                <c:pt idx="95">
                  <c:v>42232.610196759262</c:v>
                </c:pt>
                <c:pt idx="96">
                  <c:v>42232.610208333332</c:v>
                </c:pt>
                <c:pt idx="97">
                  <c:v>42232.610219907408</c:v>
                </c:pt>
                <c:pt idx="98">
                  <c:v>42232.610231481478</c:v>
                </c:pt>
                <c:pt idx="99">
                  <c:v>42232.610243055555</c:v>
                </c:pt>
                <c:pt idx="100">
                  <c:v>42232.610254629632</c:v>
                </c:pt>
                <c:pt idx="101">
                  <c:v>42232.610266203701</c:v>
                </c:pt>
                <c:pt idx="102">
                  <c:v>42232.610277777778</c:v>
                </c:pt>
                <c:pt idx="103">
                  <c:v>42232.610289351855</c:v>
                </c:pt>
                <c:pt idx="104">
                  <c:v>42232.610300925924</c:v>
                </c:pt>
                <c:pt idx="105">
                  <c:v>42232.610312500001</c:v>
                </c:pt>
                <c:pt idx="106">
                  <c:v>42232.610324074078</c:v>
                </c:pt>
                <c:pt idx="107">
                  <c:v>42232.610335648147</c:v>
                </c:pt>
                <c:pt idx="108">
                  <c:v>42232.610347222224</c:v>
                </c:pt>
                <c:pt idx="109">
                  <c:v>42232.610358796293</c:v>
                </c:pt>
                <c:pt idx="110">
                  <c:v>42232.61037037037</c:v>
                </c:pt>
                <c:pt idx="111">
                  <c:v>42232.610381944447</c:v>
                </c:pt>
                <c:pt idx="112">
                  <c:v>42232.610393518517</c:v>
                </c:pt>
                <c:pt idx="113">
                  <c:v>42232.610405092593</c:v>
                </c:pt>
                <c:pt idx="114">
                  <c:v>42232.61041666667</c:v>
                </c:pt>
                <c:pt idx="115">
                  <c:v>42232.61042824074</c:v>
                </c:pt>
                <c:pt idx="116">
                  <c:v>42232.610439814816</c:v>
                </c:pt>
                <c:pt idx="117">
                  <c:v>42232.610451388886</c:v>
                </c:pt>
                <c:pt idx="118">
                  <c:v>42232.610462962963</c:v>
                </c:pt>
                <c:pt idx="119">
                  <c:v>42232.610474537039</c:v>
                </c:pt>
                <c:pt idx="120">
                  <c:v>42232.610486111109</c:v>
                </c:pt>
                <c:pt idx="121">
                  <c:v>42232.610497685186</c:v>
                </c:pt>
                <c:pt idx="122">
                  <c:v>42232.610509259262</c:v>
                </c:pt>
                <c:pt idx="123">
                  <c:v>42232.610520833332</c:v>
                </c:pt>
                <c:pt idx="124">
                  <c:v>42232.610532407409</c:v>
                </c:pt>
                <c:pt idx="125">
                  <c:v>42232.610543981478</c:v>
                </c:pt>
                <c:pt idx="126">
                  <c:v>42232.610555555555</c:v>
                </c:pt>
                <c:pt idx="127">
                  <c:v>42232.610567129632</c:v>
                </c:pt>
                <c:pt idx="128">
                  <c:v>42232.610578703701</c:v>
                </c:pt>
                <c:pt idx="129">
                  <c:v>42232.610590277778</c:v>
                </c:pt>
                <c:pt idx="130">
                  <c:v>42232.610601851855</c:v>
                </c:pt>
                <c:pt idx="131">
                  <c:v>42232.610613425924</c:v>
                </c:pt>
                <c:pt idx="132">
                  <c:v>42232.610625000001</c:v>
                </c:pt>
                <c:pt idx="133">
                  <c:v>42232.610636574071</c:v>
                </c:pt>
                <c:pt idx="134">
                  <c:v>42232.610648148147</c:v>
                </c:pt>
                <c:pt idx="135">
                  <c:v>42232.610659722224</c:v>
                </c:pt>
                <c:pt idx="136">
                  <c:v>42232.610671296294</c:v>
                </c:pt>
                <c:pt idx="137">
                  <c:v>42232.610682870371</c:v>
                </c:pt>
                <c:pt idx="138">
                  <c:v>42232.610694444447</c:v>
                </c:pt>
                <c:pt idx="139">
                  <c:v>42232.610706018517</c:v>
                </c:pt>
                <c:pt idx="140">
                  <c:v>42232.610717592594</c:v>
                </c:pt>
                <c:pt idx="141">
                  <c:v>42232.610729166663</c:v>
                </c:pt>
                <c:pt idx="142">
                  <c:v>42232.61074074074</c:v>
                </c:pt>
                <c:pt idx="143">
                  <c:v>42232.610752314817</c:v>
                </c:pt>
                <c:pt idx="144">
                  <c:v>42232.610763888886</c:v>
                </c:pt>
                <c:pt idx="145">
                  <c:v>42232.610775462963</c:v>
                </c:pt>
                <c:pt idx="146">
                  <c:v>42232.61078703704</c:v>
                </c:pt>
                <c:pt idx="147">
                  <c:v>42232.610798611109</c:v>
                </c:pt>
                <c:pt idx="148">
                  <c:v>42232.610810185186</c:v>
                </c:pt>
                <c:pt idx="149">
                  <c:v>42232.610821759263</c:v>
                </c:pt>
                <c:pt idx="150">
                  <c:v>42232.610833333332</c:v>
                </c:pt>
                <c:pt idx="151">
                  <c:v>42232.610844907409</c:v>
                </c:pt>
                <c:pt idx="152">
                  <c:v>42232.610856481479</c:v>
                </c:pt>
                <c:pt idx="153">
                  <c:v>42232.610868055555</c:v>
                </c:pt>
                <c:pt idx="154">
                  <c:v>42232.610879629632</c:v>
                </c:pt>
                <c:pt idx="155">
                  <c:v>42232.610891203702</c:v>
                </c:pt>
                <c:pt idx="156">
                  <c:v>42232.610902777778</c:v>
                </c:pt>
                <c:pt idx="157">
                  <c:v>42232.610914351855</c:v>
                </c:pt>
                <c:pt idx="158">
                  <c:v>42232.610925925925</c:v>
                </c:pt>
                <c:pt idx="159">
                  <c:v>42232.610937500001</c:v>
                </c:pt>
                <c:pt idx="160">
                  <c:v>42232.610949074071</c:v>
                </c:pt>
                <c:pt idx="161">
                  <c:v>42232.610960648148</c:v>
                </c:pt>
                <c:pt idx="162">
                  <c:v>42232.610972222225</c:v>
                </c:pt>
                <c:pt idx="163">
                  <c:v>42232.610983796294</c:v>
                </c:pt>
                <c:pt idx="164">
                  <c:v>42232.610995370371</c:v>
                </c:pt>
                <c:pt idx="165">
                  <c:v>42232.611006944448</c:v>
                </c:pt>
                <c:pt idx="166">
                  <c:v>42232.611018518517</c:v>
                </c:pt>
                <c:pt idx="167">
                  <c:v>42232.611030092594</c:v>
                </c:pt>
                <c:pt idx="168">
                  <c:v>42232.611041666663</c:v>
                </c:pt>
                <c:pt idx="169">
                  <c:v>42232.61105324074</c:v>
                </c:pt>
                <c:pt idx="170">
                  <c:v>42232.611064814817</c:v>
                </c:pt>
                <c:pt idx="171">
                  <c:v>42232.611076388886</c:v>
                </c:pt>
                <c:pt idx="172">
                  <c:v>42232.611087962963</c:v>
                </c:pt>
                <c:pt idx="173">
                  <c:v>42232.61109953704</c:v>
                </c:pt>
                <c:pt idx="174">
                  <c:v>42232.611111111109</c:v>
                </c:pt>
                <c:pt idx="175">
                  <c:v>42232.611122685186</c:v>
                </c:pt>
                <c:pt idx="176">
                  <c:v>42232.611134259256</c:v>
                </c:pt>
                <c:pt idx="177">
                  <c:v>42232.611145833333</c:v>
                </c:pt>
                <c:pt idx="178">
                  <c:v>42232.611157407409</c:v>
                </c:pt>
                <c:pt idx="179">
                  <c:v>42232.611168981479</c:v>
                </c:pt>
                <c:pt idx="180">
                  <c:v>42232.611180555556</c:v>
                </c:pt>
                <c:pt idx="181">
                  <c:v>42232.611192129632</c:v>
                </c:pt>
                <c:pt idx="182">
                  <c:v>42232.611203703702</c:v>
                </c:pt>
                <c:pt idx="183">
                  <c:v>42232.611215277779</c:v>
                </c:pt>
                <c:pt idx="184">
                  <c:v>42232.611226851855</c:v>
                </c:pt>
                <c:pt idx="185">
                  <c:v>42232.611238425925</c:v>
                </c:pt>
                <c:pt idx="186">
                  <c:v>42232.611250000002</c:v>
                </c:pt>
                <c:pt idx="187">
                  <c:v>42232.611261574071</c:v>
                </c:pt>
                <c:pt idx="188">
                  <c:v>42232.611273148148</c:v>
                </c:pt>
                <c:pt idx="189">
                  <c:v>42232.611284722225</c:v>
                </c:pt>
                <c:pt idx="190">
                  <c:v>42232.611296296294</c:v>
                </c:pt>
                <c:pt idx="191">
                  <c:v>42232.611307870371</c:v>
                </c:pt>
                <c:pt idx="192">
                  <c:v>42232.611319444448</c:v>
                </c:pt>
                <c:pt idx="193">
                  <c:v>42232.611331018517</c:v>
                </c:pt>
                <c:pt idx="194">
                  <c:v>42232.611342592594</c:v>
                </c:pt>
                <c:pt idx="195">
                  <c:v>42232.611354166664</c:v>
                </c:pt>
                <c:pt idx="196">
                  <c:v>42232.61136574074</c:v>
                </c:pt>
                <c:pt idx="197">
                  <c:v>42232.611377314817</c:v>
                </c:pt>
                <c:pt idx="198">
                  <c:v>42232.611388888887</c:v>
                </c:pt>
                <c:pt idx="199">
                  <c:v>42232.611400462964</c:v>
                </c:pt>
                <c:pt idx="200">
                  <c:v>42232.61141203704</c:v>
                </c:pt>
                <c:pt idx="201">
                  <c:v>42232.61142361111</c:v>
                </c:pt>
                <c:pt idx="202">
                  <c:v>42232.611435185187</c:v>
                </c:pt>
                <c:pt idx="203">
                  <c:v>42232.611446759256</c:v>
                </c:pt>
                <c:pt idx="204">
                  <c:v>42232.611458333333</c:v>
                </c:pt>
                <c:pt idx="205">
                  <c:v>42232.61146990741</c:v>
                </c:pt>
                <c:pt idx="206">
                  <c:v>42232.611481481479</c:v>
                </c:pt>
                <c:pt idx="207">
                  <c:v>42232.611493055556</c:v>
                </c:pt>
                <c:pt idx="208">
                  <c:v>42232.611504629633</c:v>
                </c:pt>
                <c:pt idx="209">
                  <c:v>42232.611516203702</c:v>
                </c:pt>
                <c:pt idx="210">
                  <c:v>42232.611527777779</c:v>
                </c:pt>
                <c:pt idx="211">
                  <c:v>42232.611539351848</c:v>
                </c:pt>
                <c:pt idx="212">
                  <c:v>42232.611550925925</c:v>
                </c:pt>
                <c:pt idx="213">
                  <c:v>42232.611562500002</c:v>
                </c:pt>
                <c:pt idx="214">
                  <c:v>42232.611574074072</c:v>
                </c:pt>
                <c:pt idx="215">
                  <c:v>42232.611585648148</c:v>
                </c:pt>
                <c:pt idx="216">
                  <c:v>42232.611597222225</c:v>
                </c:pt>
                <c:pt idx="217">
                  <c:v>42232.611608796295</c:v>
                </c:pt>
                <c:pt idx="218">
                  <c:v>42232.611620370371</c:v>
                </c:pt>
                <c:pt idx="219">
                  <c:v>42232.611631944441</c:v>
                </c:pt>
                <c:pt idx="220">
                  <c:v>42232.611643518518</c:v>
                </c:pt>
                <c:pt idx="221">
                  <c:v>42232.611655092594</c:v>
                </c:pt>
                <c:pt idx="222">
                  <c:v>42232.611666666664</c:v>
                </c:pt>
                <c:pt idx="223">
                  <c:v>42232.611678240741</c:v>
                </c:pt>
                <c:pt idx="224">
                  <c:v>42232.611689814818</c:v>
                </c:pt>
                <c:pt idx="225">
                  <c:v>42232.611701388887</c:v>
                </c:pt>
                <c:pt idx="226">
                  <c:v>42232.611712962964</c:v>
                </c:pt>
                <c:pt idx="227">
                  <c:v>42232.611724537041</c:v>
                </c:pt>
                <c:pt idx="228">
                  <c:v>42232.61173611111</c:v>
                </c:pt>
                <c:pt idx="229">
                  <c:v>42232.611747685187</c:v>
                </c:pt>
                <c:pt idx="230">
                  <c:v>42232.611759259256</c:v>
                </c:pt>
                <c:pt idx="231">
                  <c:v>42232.611770833333</c:v>
                </c:pt>
                <c:pt idx="232">
                  <c:v>42232.61178240741</c:v>
                </c:pt>
                <c:pt idx="233">
                  <c:v>42232.611793981479</c:v>
                </c:pt>
                <c:pt idx="234">
                  <c:v>42232.611805555556</c:v>
                </c:pt>
                <c:pt idx="235">
                  <c:v>42232.611817129633</c:v>
                </c:pt>
                <c:pt idx="236">
                  <c:v>42232.611828703702</c:v>
                </c:pt>
                <c:pt idx="237">
                  <c:v>42232.611840277779</c:v>
                </c:pt>
                <c:pt idx="238">
                  <c:v>42232.611851851849</c:v>
                </c:pt>
                <c:pt idx="239">
                  <c:v>42232.611863425926</c:v>
                </c:pt>
                <c:pt idx="240">
                  <c:v>42232.611875000002</c:v>
                </c:pt>
                <c:pt idx="241">
                  <c:v>42232.611886574072</c:v>
                </c:pt>
                <c:pt idx="242">
                  <c:v>42232.611898148149</c:v>
                </c:pt>
                <c:pt idx="243">
                  <c:v>42232.611909722225</c:v>
                </c:pt>
                <c:pt idx="244">
                  <c:v>42232.611921296295</c:v>
                </c:pt>
                <c:pt idx="245">
                  <c:v>42232.611932870372</c:v>
                </c:pt>
                <c:pt idx="246">
                  <c:v>42232.611944444441</c:v>
                </c:pt>
                <c:pt idx="247">
                  <c:v>42232.611956018518</c:v>
                </c:pt>
                <c:pt idx="248">
                  <c:v>42232.611967592595</c:v>
                </c:pt>
                <c:pt idx="249">
                  <c:v>42232.611979166664</c:v>
                </c:pt>
                <c:pt idx="250">
                  <c:v>42232.611990740741</c:v>
                </c:pt>
                <c:pt idx="251">
                  <c:v>42232.612002314818</c:v>
                </c:pt>
                <c:pt idx="252">
                  <c:v>42232.612013888887</c:v>
                </c:pt>
                <c:pt idx="253">
                  <c:v>42232.612025462964</c:v>
                </c:pt>
                <c:pt idx="254">
                  <c:v>42232.612037037034</c:v>
                </c:pt>
                <c:pt idx="255">
                  <c:v>42232.61204861111</c:v>
                </c:pt>
                <c:pt idx="256">
                  <c:v>42232.612060185187</c:v>
                </c:pt>
                <c:pt idx="257">
                  <c:v>42232.612071759257</c:v>
                </c:pt>
                <c:pt idx="258">
                  <c:v>42232.612083333333</c:v>
                </c:pt>
                <c:pt idx="259">
                  <c:v>42232.61209490741</c:v>
                </c:pt>
                <c:pt idx="260">
                  <c:v>42232.61210648148</c:v>
                </c:pt>
                <c:pt idx="261">
                  <c:v>42232.612118055556</c:v>
                </c:pt>
                <c:pt idx="262">
                  <c:v>42232.612129629626</c:v>
                </c:pt>
                <c:pt idx="263">
                  <c:v>42232.612141203703</c:v>
                </c:pt>
                <c:pt idx="264">
                  <c:v>42232.61215277778</c:v>
                </c:pt>
                <c:pt idx="265">
                  <c:v>42232.612164351849</c:v>
                </c:pt>
                <c:pt idx="266">
                  <c:v>42232.612175925926</c:v>
                </c:pt>
                <c:pt idx="267">
                  <c:v>42232.612187500003</c:v>
                </c:pt>
                <c:pt idx="268">
                  <c:v>42232.612199074072</c:v>
                </c:pt>
                <c:pt idx="269">
                  <c:v>42232.612210648149</c:v>
                </c:pt>
                <c:pt idx="270">
                  <c:v>42232.612222222226</c:v>
                </c:pt>
                <c:pt idx="271">
                  <c:v>42232.612233796295</c:v>
                </c:pt>
                <c:pt idx="272">
                  <c:v>42232.612245370372</c:v>
                </c:pt>
                <c:pt idx="273">
                  <c:v>42232.612256944441</c:v>
                </c:pt>
                <c:pt idx="274">
                  <c:v>42232.612268518518</c:v>
                </c:pt>
                <c:pt idx="275">
                  <c:v>42232.612280092595</c:v>
                </c:pt>
                <c:pt idx="276">
                  <c:v>42232.612291666665</c:v>
                </c:pt>
                <c:pt idx="277">
                  <c:v>42232.612303240741</c:v>
                </c:pt>
                <c:pt idx="278">
                  <c:v>42232.612314814818</c:v>
                </c:pt>
                <c:pt idx="279">
                  <c:v>42232.612326388888</c:v>
                </c:pt>
                <c:pt idx="280">
                  <c:v>42232.612337962964</c:v>
                </c:pt>
                <c:pt idx="281">
                  <c:v>42232.612349537034</c:v>
                </c:pt>
                <c:pt idx="282">
                  <c:v>42232.612361111111</c:v>
                </c:pt>
                <c:pt idx="283">
                  <c:v>42232.612372685187</c:v>
                </c:pt>
                <c:pt idx="284">
                  <c:v>42232.612384259257</c:v>
                </c:pt>
                <c:pt idx="285">
                  <c:v>42232.612395833334</c:v>
                </c:pt>
                <c:pt idx="286">
                  <c:v>42232.612407407411</c:v>
                </c:pt>
                <c:pt idx="287">
                  <c:v>42232.61241898148</c:v>
                </c:pt>
                <c:pt idx="288">
                  <c:v>42232.612430555557</c:v>
                </c:pt>
                <c:pt idx="289">
                  <c:v>42232.612442129626</c:v>
                </c:pt>
                <c:pt idx="290">
                  <c:v>42232.612453703703</c:v>
                </c:pt>
                <c:pt idx="291">
                  <c:v>42232.61246527778</c:v>
                </c:pt>
                <c:pt idx="292">
                  <c:v>42232.612476851849</c:v>
                </c:pt>
                <c:pt idx="293">
                  <c:v>42232.612488425926</c:v>
                </c:pt>
                <c:pt idx="294">
                  <c:v>42232.612500000003</c:v>
                </c:pt>
                <c:pt idx="295">
                  <c:v>42232.612511574072</c:v>
                </c:pt>
                <c:pt idx="296">
                  <c:v>42232.612523148149</c:v>
                </c:pt>
                <c:pt idx="297">
                  <c:v>42232.612534722219</c:v>
                </c:pt>
                <c:pt idx="298">
                  <c:v>42232.612546296295</c:v>
                </c:pt>
                <c:pt idx="299">
                  <c:v>42232.612557870372</c:v>
                </c:pt>
                <c:pt idx="300">
                  <c:v>42232.612569444442</c:v>
                </c:pt>
                <c:pt idx="301">
                  <c:v>42232.612581018519</c:v>
                </c:pt>
                <c:pt idx="302">
                  <c:v>42232.612592592595</c:v>
                </c:pt>
                <c:pt idx="303">
                  <c:v>42232.612604166665</c:v>
                </c:pt>
                <c:pt idx="304">
                  <c:v>42232.612615740742</c:v>
                </c:pt>
                <c:pt idx="305">
                  <c:v>42232.612627314818</c:v>
                </c:pt>
                <c:pt idx="306">
                  <c:v>42232.612638888888</c:v>
                </c:pt>
                <c:pt idx="307">
                  <c:v>42232.612650462965</c:v>
                </c:pt>
                <c:pt idx="308">
                  <c:v>42232.612662037034</c:v>
                </c:pt>
                <c:pt idx="309">
                  <c:v>42232.612673611111</c:v>
                </c:pt>
                <c:pt idx="310">
                  <c:v>42232.612685185188</c:v>
                </c:pt>
                <c:pt idx="311">
                  <c:v>42232.612696759257</c:v>
                </c:pt>
                <c:pt idx="312">
                  <c:v>42232.612708333334</c:v>
                </c:pt>
                <c:pt idx="313">
                  <c:v>42232.612719907411</c:v>
                </c:pt>
                <c:pt idx="314">
                  <c:v>42232.61273148148</c:v>
                </c:pt>
                <c:pt idx="315">
                  <c:v>42232.612743055557</c:v>
                </c:pt>
                <c:pt idx="316">
                  <c:v>42232.612754629627</c:v>
                </c:pt>
                <c:pt idx="317">
                  <c:v>42232.612766203703</c:v>
                </c:pt>
                <c:pt idx="318">
                  <c:v>42232.61277777778</c:v>
                </c:pt>
                <c:pt idx="319">
                  <c:v>42232.61278935185</c:v>
                </c:pt>
                <c:pt idx="320">
                  <c:v>42232.612800925926</c:v>
                </c:pt>
                <c:pt idx="321">
                  <c:v>42232.612812500003</c:v>
                </c:pt>
                <c:pt idx="322">
                  <c:v>42232.612824074073</c:v>
                </c:pt>
                <c:pt idx="323">
                  <c:v>42232.612835648149</c:v>
                </c:pt>
                <c:pt idx="324">
                  <c:v>42232.612847222219</c:v>
                </c:pt>
                <c:pt idx="325">
                  <c:v>42232.612858796296</c:v>
                </c:pt>
                <c:pt idx="326">
                  <c:v>42232.612870370373</c:v>
                </c:pt>
                <c:pt idx="327">
                  <c:v>42232.612881944442</c:v>
                </c:pt>
                <c:pt idx="328">
                  <c:v>42232.612893518519</c:v>
                </c:pt>
                <c:pt idx="329">
                  <c:v>42232.612905092596</c:v>
                </c:pt>
                <c:pt idx="330">
                  <c:v>42232.612916666665</c:v>
                </c:pt>
                <c:pt idx="331">
                  <c:v>42232.612928240742</c:v>
                </c:pt>
                <c:pt idx="332">
                  <c:v>42232.612939814811</c:v>
                </c:pt>
                <c:pt idx="333">
                  <c:v>42232.612951388888</c:v>
                </c:pt>
                <c:pt idx="334">
                  <c:v>42232.612962962965</c:v>
                </c:pt>
                <c:pt idx="335">
                  <c:v>42232.612974537034</c:v>
                </c:pt>
                <c:pt idx="336">
                  <c:v>42232.612986111111</c:v>
                </c:pt>
                <c:pt idx="337">
                  <c:v>42232.612997685188</c:v>
                </c:pt>
                <c:pt idx="338">
                  <c:v>42232.613009259258</c:v>
                </c:pt>
                <c:pt idx="339">
                  <c:v>42232.613020833334</c:v>
                </c:pt>
                <c:pt idx="340">
                  <c:v>42232.613032407404</c:v>
                </c:pt>
                <c:pt idx="341">
                  <c:v>42232.613043981481</c:v>
                </c:pt>
                <c:pt idx="342">
                  <c:v>42232.613055555557</c:v>
                </c:pt>
                <c:pt idx="343">
                  <c:v>42232.613067129627</c:v>
                </c:pt>
                <c:pt idx="344">
                  <c:v>42232.613078703704</c:v>
                </c:pt>
                <c:pt idx="345">
                  <c:v>42232.61309027778</c:v>
                </c:pt>
                <c:pt idx="346">
                  <c:v>42232.61310185185</c:v>
                </c:pt>
                <c:pt idx="347">
                  <c:v>42232.613113425927</c:v>
                </c:pt>
                <c:pt idx="348">
                  <c:v>42232.613125000003</c:v>
                </c:pt>
                <c:pt idx="349">
                  <c:v>42232.613136574073</c:v>
                </c:pt>
                <c:pt idx="350">
                  <c:v>42232.61314814815</c:v>
                </c:pt>
                <c:pt idx="351">
                  <c:v>42232.613159722219</c:v>
                </c:pt>
                <c:pt idx="352">
                  <c:v>42232.613171296296</c:v>
                </c:pt>
                <c:pt idx="353">
                  <c:v>42232.613182870373</c:v>
                </c:pt>
                <c:pt idx="354">
                  <c:v>42232.613194444442</c:v>
                </c:pt>
                <c:pt idx="355">
                  <c:v>42232.613206018519</c:v>
                </c:pt>
                <c:pt idx="356">
                  <c:v>42232.613217592596</c:v>
                </c:pt>
                <c:pt idx="357">
                  <c:v>42232.613229166665</c:v>
                </c:pt>
                <c:pt idx="358">
                  <c:v>42232.613240740742</c:v>
                </c:pt>
                <c:pt idx="359">
                  <c:v>42232.613252314812</c:v>
                </c:pt>
                <c:pt idx="360">
                  <c:v>42232.613263888888</c:v>
                </c:pt>
                <c:pt idx="361">
                  <c:v>42232.613275462965</c:v>
                </c:pt>
                <c:pt idx="362">
                  <c:v>42232.613287037035</c:v>
                </c:pt>
                <c:pt idx="363">
                  <c:v>42232.613298611112</c:v>
                </c:pt>
                <c:pt idx="364">
                  <c:v>42232.613310185188</c:v>
                </c:pt>
                <c:pt idx="365">
                  <c:v>42232.613321759258</c:v>
                </c:pt>
                <c:pt idx="366">
                  <c:v>42232.613333333335</c:v>
                </c:pt>
                <c:pt idx="367">
                  <c:v>42232.613344907404</c:v>
                </c:pt>
                <c:pt idx="368">
                  <c:v>42232.613356481481</c:v>
                </c:pt>
                <c:pt idx="369">
                  <c:v>42232.613368055558</c:v>
                </c:pt>
                <c:pt idx="370">
                  <c:v>42232.613379629627</c:v>
                </c:pt>
                <c:pt idx="371">
                  <c:v>42232.613391203704</c:v>
                </c:pt>
                <c:pt idx="372">
                  <c:v>42232.613402777781</c:v>
                </c:pt>
                <c:pt idx="373">
                  <c:v>42232.61341435185</c:v>
                </c:pt>
                <c:pt idx="374">
                  <c:v>42232.613425925927</c:v>
                </c:pt>
                <c:pt idx="375">
                  <c:v>42232.613437499997</c:v>
                </c:pt>
                <c:pt idx="376">
                  <c:v>42232.613449074073</c:v>
                </c:pt>
                <c:pt idx="377">
                  <c:v>42232.61346064815</c:v>
                </c:pt>
                <c:pt idx="378">
                  <c:v>42232.61347222222</c:v>
                </c:pt>
                <c:pt idx="379">
                  <c:v>42232.613483796296</c:v>
                </c:pt>
                <c:pt idx="380">
                  <c:v>42232.613495370373</c:v>
                </c:pt>
                <c:pt idx="381">
                  <c:v>42232.613506944443</c:v>
                </c:pt>
                <c:pt idx="382">
                  <c:v>42232.613518518519</c:v>
                </c:pt>
                <c:pt idx="383">
                  <c:v>42232.613530092596</c:v>
                </c:pt>
                <c:pt idx="384">
                  <c:v>42232.613541666666</c:v>
                </c:pt>
                <c:pt idx="385">
                  <c:v>42232.613553240742</c:v>
                </c:pt>
                <c:pt idx="386">
                  <c:v>42232.613564814812</c:v>
                </c:pt>
                <c:pt idx="387">
                  <c:v>42232.613576388889</c:v>
                </c:pt>
                <c:pt idx="388">
                  <c:v>42232.613587962966</c:v>
                </c:pt>
                <c:pt idx="389">
                  <c:v>42232.613599537035</c:v>
                </c:pt>
                <c:pt idx="390">
                  <c:v>42232.613611111112</c:v>
                </c:pt>
                <c:pt idx="391">
                  <c:v>42232.613622685189</c:v>
                </c:pt>
                <c:pt idx="392">
                  <c:v>42232.613634259258</c:v>
                </c:pt>
                <c:pt idx="393">
                  <c:v>42232.613645833335</c:v>
                </c:pt>
                <c:pt idx="394">
                  <c:v>42232.613657407404</c:v>
                </c:pt>
                <c:pt idx="395">
                  <c:v>42232.613668981481</c:v>
                </c:pt>
                <c:pt idx="396">
                  <c:v>42232.613680555558</c:v>
                </c:pt>
                <c:pt idx="397">
                  <c:v>42232.613692129627</c:v>
                </c:pt>
                <c:pt idx="398">
                  <c:v>42232.613703703704</c:v>
                </c:pt>
                <c:pt idx="399">
                  <c:v>42232.613715277781</c:v>
                </c:pt>
                <c:pt idx="400">
                  <c:v>42232.613726851851</c:v>
                </c:pt>
                <c:pt idx="401">
                  <c:v>42232.613738425927</c:v>
                </c:pt>
                <c:pt idx="402">
                  <c:v>42232.613749999997</c:v>
                </c:pt>
                <c:pt idx="403">
                  <c:v>42232.613761574074</c:v>
                </c:pt>
                <c:pt idx="404">
                  <c:v>42232.61377314815</c:v>
                </c:pt>
                <c:pt idx="405">
                  <c:v>42232.61378472222</c:v>
                </c:pt>
                <c:pt idx="406">
                  <c:v>42232.613796296297</c:v>
                </c:pt>
                <c:pt idx="407">
                  <c:v>42232.613807870373</c:v>
                </c:pt>
                <c:pt idx="408">
                  <c:v>42232.613819444443</c:v>
                </c:pt>
                <c:pt idx="409">
                  <c:v>42232.61383101852</c:v>
                </c:pt>
                <c:pt idx="410">
                  <c:v>42232.613842592589</c:v>
                </c:pt>
                <c:pt idx="411">
                  <c:v>42232.613854166666</c:v>
                </c:pt>
                <c:pt idx="412">
                  <c:v>42232.613865740743</c:v>
                </c:pt>
                <c:pt idx="413">
                  <c:v>42232.613877314812</c:v>
                </c:pt>
                <c:pt idx="414">
                  <c:v>42232.613888888889</c:v>
                </c:pt>
                <c:pt idx="415">
                  <c:v>42232.613900462966</c:v>
                </c:pt>
                <c:pt idx="416">
                  <c:v>42232.613912037035</c:v>
                </c:pt>
                <c:pt idx="417">
                  <c:v>42232.613923611112</c:v>
                </c:pt>
                <c:pt idx="418">
                  <c:v>42232.613935185182</c:v>
                </c:pt>
                <c:pt idx="419">
                  <c:v>42232.613946759258</c:v>
                </c:pt>
                <c:pt idx="420">
                  <c:v>42232.613958333335</c:v>
                </c:pt>
                <c:pt idx="421">
                  <c:v>42232.613969907405</c:v>
                </c:pt>
                <c:pt idx="422">
                  <c:v>42232.613981481481</c:v>
                </c:pt>
                <c:pt idx="423">
                  <c:v>42232.613993055558</c:v>
                </c:pt>
                <c:pt idx="424">
                  <c:v>42232.614004629628</c:v>
                </c:pt>
                <c:pt idx="425">
                  <c:v>42232.614016203705</c:v>
                </c:pt>
                <c:pt idx="426">
                  <c:v>42232.614027777781</c:v>
                </c:pt>
                <c:pt idx="427">
                  <c:v>42232.614039351851</c:v>
                </c:pt>
                <c:pt idx="428">
                  <c:v>42232.614050925928</c:v>
                </c:pt>
                <c:pt idx="429">
                  <c:v>42232.614062499997</c:v>
                </c:pt>
                <c:pt idx="430">
                  <c:v>42232.614074074074</c:v>
                </c:pt>
                <c:pt idx="431">
                  <c:v>42232.614085648151</c:v>
                </c:pt>
                <c:pt idx="432">
                  <c:v>42232.61409722222</c:v>
                </c:pt>
                <c:pt idx="433">
                  <c:v>42232.614108796297</c:v>
                </c:pt>
                <c:pt idx="434">
                  <c:v>42232.614120370374</c:v>
                </c:pt>
                <c:pt idx="435">
                  <c:v>42232.614131944443</c:v>
                </c:pt>
                <c:pt idx="436">
                  <c:v>42232.61414351852</c:v>
                </c:pt>
                <c:pt idx="437">
                  <c:v>42232.614155092589</c:v>
                </c:pt>
                <c:pt idx="438">
                  <c:v>42232.614166666666</c:v>
                </c:pt>
                <c:pt idx="439">
                  <c:v>42232.614178240743</c:v>
                </c:pt>
                <c:pt idx="440">
                  <c:v>42232.614189814813</c:v>
                </c:pt>
                <c:pt idx="441">
                  <c:v>42232.614201388889</c:v>
                </c:pt>
                <c:pt idx="442">
                  <c:v>42232.614212962966</c:v>
                </c:pt>
                <c:pt idx="443">
                  <c:v>42232.614224537036</c:v>
                </c:pt>
                <c:pt idx="444">
                  <c:v>42232.614236111112</c:v>
                </c:pt>
                <c:pt idx="445">
                  <c:v>42232.614247685182</c:v>
                </c:pt>
                <c:pt idx="446">
                  <c:v>42232.614259259259</c:v>
                </c:pt>
                <c:pt idx="447">
                  <c:v>42232.614270833335</c:v>
                </c:pt>
                <c:pt idx="448">
                  <c:v>42232.614282407405</c:v>
                </c:pt>
                <c:pt idx="449">
                  <c:v>42232.614293981482</c:v>
                </c:pt>
                <c:pt idx="450">
                  <c:v>42232.614305555559</c:v>
                </c:pt>
                <c:pt idx="451">
                  <c:v>42232.614317129628</c:v>
                </c:pt>
                <c:pt idx="452">
                  <c:v>42232.614328703705</c:v>
                </c:pt>
                <c:pt idx="453">
                  <c:v>42232.614340277774</c:v>
                </c:pt>
                <c:pt idx="454">
                  <c:v>42232.614351851851</c:v>
                </c:pt>
                <c:pt idx="455">
                  <c:v>42232.614363425928</c:v>
                </c:pt>
                <c:pt idx="456">
                  <c:v>42232.614374999997</c:v>
                </c:pt>
                <c:pt idx="457">
                  <c:v>42232.614386574074</c:v>
                </c:pt>
                <c:pt idx="458">
                  <c:v>42232.614398148151</c:v>
                </c:pt>
                <c:pt idx="459">
                  <c:v>42232.61440972222</c:v>
                </c:pt>
                <c:pt idx="460">
                  <c:v>42232.614421296297</c:v>
                </c:pt>
                <c:pt idx="461">
                  <c:v>42232.614432870374</c:v>
                </c:pt>
                <c:pt idx="462">
                  <c:v>42232.614444444444</c:v>
                </c:pt>
                <c:pt idx="463">
                  <c:v>42232.61445601852</c:v>
                </c:pt>
                <c:pt idx="464">
                  <c:v>42232.61446759259</c:v>
                </c:pt>
                <c:pt idx="465">
                  <c:v>42232.614479166667</c:v>
                </c:pt>
                <c:pt idx="466">
                  <c:v>42232.614490740743</c:v>
                </c:pt>
                <c:pt idx="467">
                  <c:v>42232.614502314813</c:v>
                </c:pt>
                <c:pt idx="468">
                  <c:v>42232.61451388889</c:v>
                </c:pt>
                <c:pt idx="469">
                  <c:v>42232.614525462966</c:v>
                </c:pt>
                <c:pt idx="470">
                  <c:v>42232.614537037036</c:v>
                </c:pt>
                <c:pt idx="471">
                  <c:v>42232.614548611113</c:v>
                </c:pt>
                <c:pt idx="472">
                  <c:v>42232.614560185182</c:v>
                </c:pt>
                <c:pt idx="473">
                  <c:v>42232.614571759259</c:v>
                </c:pt>
                <c:pt idx="474">
                  <c:v>42232.614583333336</c:v>
                </c:pt>
                <c:pt idx="475">
                  <c:v>42232.614594907405</c:v>
                </c:pt>
                <c:pt idx="476">
                  <c:v>42232.614606481482</c:v>
                </c:pt>
                <c:pt idx="477">
                  <c:v>42232.614618055559</c:v>
                </c:pt>
                <c:pt idx="478">
                  <c:v>42232.614629629628</c:v>
                </c:pt>
                <c:pt idx="479">
                  <c:v>42232.614641203705</c:v>
                </c:pt>
                <c:pt idx="480">
                  <c:v>42232.614652777775</c:v>
                </c:pt>
                <c:pt idx="481">
                  <c:v>42232.614664351851</c:v>
                </c:pt>
                <c:pt idx="482">
                  <c:v>42232.614675925928</c:v>
                </c:pt>
                <c:pt idx="483">
                  <c:v>42232.614687499998</c:v>
                </c:pt>
                <c:pt idx="484">
                  <c:v>42232.614699074074</c:v>
                </c:pt>
                <c:pt idx="485">
                  <c:v>42232.614710648151</c:v>
                </c:pt>
                <c:pt idx="486">
                  <c:v>42232.614722222221</c:v>
                </c:pt>
                <c:pt idx="487">
                  <c:v>42232.614733796298</c:v>
                </c:pt>
                <c:pt idx="488">
                  <c:v>42232.614745370367</c:v>
                </c:pt>
                <c:pt idx="489">
                  <c:v>42232.614756944444</c:v>
                </c:pt>
                <c:pt idx="490">
                  <c:v>42232.614768518521</c:v>
                </c:pt>
                <c:pt idx="491">
                  <c:v>42232.61478009259</c:v>
                </c:pt>
                <c:pt idx="492">
                  <c:v>42232.614791666667</c:v>
                </c:pt>
                <c:pt idx="493">
                  <c:v>42232.614803240744</c:v>
                </c:pt>
                <c:pt idx="494">
                  <c:v>42232.614814814813</c:v>
                </c:pt>
                <c:pt idx="495">
                  <c:v>42232.61482638889</c:v>
                </c:pt>
                <c:pt idx="496">
                  <c:v>42232.614837962959</c:v>
                </c:pt>
                <c:pt idx="497">
                  <c:v>42232.614849537036</c:v>
                </c:pt>
                <c:pt idx="498">
                  <c:v>42232.614861111113</c:v>
                </c:pt>
                <c:pt idx="499">
                  <c:v>42232.614872685182</c:v>
                </c:pt>
                <c:pt idx="500">
                  <c:v>42232.614884259259</c:v>
                </c:pt>
                <c:pt idx="501">
                  <c:v>42232.614895833336</c:v>
                </c:pt>
                <c:pt idx="502">
                  <c:v>42232.614907407406</c:v>
                </c:pt>
                <c:pt idx="503">
                  <c:v>42232.614918981482</c:v>
                </c:pt>
                <c:pt idx="504">
                  <c:v>42232.614930555559</c:v>
                </c:pt>
                <c:pt idx="505">
                  <c:v>42232.614942129629</c:v>
                </c:pt>
                <c:pt idx="506">
                  <c:v>42232.614953703705</c:v>
                </c:pt>
                <c:pt idx="507">
                  <c:v>42232.614965277775</c:v>
                </c:pt>
                <c:pt idx="508">
                  <c:v>42232.614976851852</c:v>
                </c:pt>
                <c:pt idx="509">
                  <c:v>42232.614988425928</c:v>
                </c:pt>
                <c:pt idx="510">
                  <c:v>42232.614999999998</c:v>
                </c:pt>
                <c:pt idx="511">
                  <c:v>42232.615011574075</c:v>
                </c:pt>
                <c:pt idx="512">
                  <c:v>42232.615023148152</c:v>
                </c:pt>
                <c:pt idx="513">
                  <c:v>42232.615034722221</c:v>
                </c:pt>
                <c:pt idx="514">
                  <c:v>42232.615046296298</c:v>
                </c:pt>
                <c:pt idx="515">
                  <c:v>42232.615057870367</c:v>
                </c:pt>
                <c:pt idx="516">
                  <c:v>42232.615069444444</c:v>
                </c:pt>
                <c:pt idx="517">
                  <c:v>42232.615081018521</c:v>
                </c:pt>
                <c:pt idx="518">
                  <c:v>42232.61509259259</c:v>
                </c:pt>
                <c:pt idx="519">
                  <c:v>42232.615104166667</c:v>
                </c:pt>
                <c:pt idx="520">
                  <c:v>42232.615115740744</c:v>
                </c:pt>
                <c:pt idx="521">
                  <c:v>42232.615127314813</c:v>
                </c:pt>
                <c:pt idx="522">
                  <c:v>42232.61513888889</c:v>
                </c:pt>
                <c:pt idx="523">
                  <c:v>42232.61515046296</c:v>
                </c:pt>
                <c:pt idx="524">
                  <c:v>42232.615162037036</c:v>
                </c:pt>
                <c:pt idx="525">
                  <c:v>42232.615173611113</c:v>
                </c:pt>
                <c:pt idx="526">
                  <c:v>42232.615185185183</c:v>
                </c:pt>
                <c:pt idx="527">
                  <c:v>42232.61519675926</c:v>
                </c:pt>
                <c:pt idx="528">
                  <c:v>42232.615208333336</c:v>
                </c:pt>
                <c:pt idx="529">
                  <c:v>42232.615219907406</c:v>
                </c:pt>
                <c:pt idx="530">
                  <c:v>42232.615231481483</c:v>
                </c:pt>
                <c:pt idx="531">
                  <c:v>42232.615243055552</c:v>
                </c:pt>
                <c:pt idx="532">
                  <c:v>42232.615254629629</c:v>
                </c:pt>
                <c:pt idx="533">
                  <c:v>42232.615266203706</c:v>
                </c:pt>
                <c:pt idx="534">
                  <c:v>42232.615277777775</c:v>
                </c:pt>
                <c:pt idx="535">
                  <c:v>42232.615289351852</c:v>
                </c:pt>
                <c:pt idx="536">
                  <c:v>42232.615300925929</c:v>
                </c:pt>
                <c:pt idx="537">
                  <c:v>42232.615312499998</c:v>
                </c:pt>
                <c:pt idx="538">
                  <c:v>42232.615324074075</c:v>
                </c:pt>
                <c:pt idx="539">
                  <c:v>42232.615335648145</c:v>
                </c:pt>
                <c:pt idx="540">
                  <c:v>42232.615347222221</c:v>
                </c:pt>
                <c:pt idx="541">
                  <c:v>42232.615358796298</c:v>
                </c:pt>
                <c:pt idx="542">
                  <c:v>42232.615370370368</c:v>
                </c:pt>
                <c:pt idx="543">
                  <c:v>42232.615381944444</c:v>
                </c:pt>
                <c:pt idx="544">
                  <c:v>42232.615393518521</c:v>
                </c:pt>
                <c:pt idx="545">
                  <c:v>42232.615405092591</c:v>
                </c:pt>
                <c:pt idx="546">
                  <c:v>42232.615416666667</c:v>
                </c:pt>
                <c:pt idx="547">
                  <c:v>42232.615428240744</c:v>
                </c:pt>
                <c:pt idx="548">
                  <c:v>42232.615439814814</c:v>
                </c:pt>
                <c:pt idx="549">
                  <c:v>42232.615451388891</c:v>
                </c:pt>
                <c:pt idx="550">
                  <c:v>42232.61546296296</c:v>
                </c:pt>
                <c:pt idx="551">
                  <c:v>42232.615474537037</c:v>
                </c:pt>
                <c:pt idx="552">
                  <c:v>42232.615486111114</c:v>
                </c:pt>
                <c:pt idx="553">
                  <c:v>42232.615497685183</c:v>
                </c:pt>
                <c:pt idx="554">
                  <c:v>42232.61550925926</c:v>
                </c:pt>
                <c:pt idx="555">
                  <c:v>42232.615520833337</c:v>
                </c:pt>
                <c:pt idx="556">
                  <c:v>42232.615532407406</c:v>
                </c:pt>
                <c:pt idx="557">
                  <c:v>42232.615543981483</c:v>
                </c:pt>
                <c:pt idx="558">
                  <c:v>42232.615555555552</c:v>
                </c:pt>
                <c:pt idx="559">
                  <c:v>42232.615567129629</c:v>
                </c:pt>
                <c:pt idx="560">
                  <c:v>42232.615578703706</c:v>
                </c:pt>
                <c:pt idx="561">
                  <c:v>42232.615590277775</c:v>
                </c:pt>
                <c:pt idx="562">
                  <c:v>42232.615601851852</c:v>
                </c:pt>
                <c:pt idx="563">
                  <c:v>42232.615613425929</c:v>
                </c:pt>
                <c:pt idx="564">
                  <c:v>42232.615624999999</c:v>
                </c:pt>
                <c:pt idx="565">
                  <c:v>42232.615636574075</c:v>
                </c:pt>
                <c:pt idx="566">
                  <c:v>42232.615648148145</c:v>
                </c:pt>
                <c:pt idx="567">
                  <c:v>42232.615659722222</c:v>
                </c:pt>
                <c:pt idx="568">
                  <c:v>42232.615671296298</c:v>
                </c:pt>
                <c:pt idx="569">
                  <c:v>42232.615682870368</c:v>
                </c:pt>
                <c:pt idx="570">
                  <c:v>42232.615694444445</c:v>
                </c:pt>
                <c:pt idx="571">
                  <c:v>42232.615706018521</c:v>
                </c:pt>
                <c:pt idx="572">
                  <c:v>42232.615717592591</c:v>
                </c:pt>
                <c:pt idx="573">
                  <c:v>42232.615729166668</c:v>
                </c:pt>
                <c:pt idx="574">
                  <c:v>42232.615740740737</c:v>
                </c:pt>
                <c:pt idx="575">
                  <c:v>42232.615752314814</c:v>
                </c:pt>
                <c:pt idx="576">
                  <c:v>42232.615763888891</c:v>
                </c:pt>
                <c:pt idx="577">
                  <c:v>42232.61577546296</c:v>
                </c:pt>
                <c:pt idx="578">
                  <c:v>42232.615787037037</c:v>
                </c:pt>
                <c:pt idx="579">
                  <c:v>42232.615798611114</c:v>
                </c:pt>
                <c:pt idx="580">
                  <c:v>42232.615810185183</c:v>
                </c:pt>
                <c:pt idx="581">
                  <c:v>42232.61582175926</c:v>
                </c:pt>
                <c:pt idx="582">
                  <c:v>42232.615833333337</c:v>
                </c:pt>
                <c:pt idx="583">
                  <c:v>42232.615844907406</c:v>
                </c:pt>
                <c:pt idx="584">
                  <c:v>42232.615856481483</c:v>
                </c:pt>
                <c:pt idx="585">
                  <c:v>42232.615868055553</c:v>
                </c:pt>
                <c:pt idx="586">
                  <c:v>42232.615879629629</c:v>
                </c:pt>
                <c:pt idx="587">
                  <c:v>42232.615891203706</c:v>
                </c:pt>
                <c:pt idx="588">
                  <c:v>42232.615902777776</c:v>
                </c:pt>
                <c:pt idx="589">
                  <c:v>42232.615914351853</c:v>
                </c:pt>
                <c:pt idx="590">
                  <c:v>42232.615925925929</c:v>
                </c:pt>
                <c:pt idx="591">
                  <c:v>42232.615937499999</c:v>
                </c:pt>
                <c:pt idx="592">
                  <c:v>42232.615949074076</c:v>
                </c:pt>
                <c:pt idx="593">
                  <c:v>42232.615960648145</c:v>
                </c:pt>
                <c:pt idx="594">
                  <c:v>42232.615972222222</c:v>
                </c:pt>
                <c:pt idx="595">
                  <c:v>42232.615983796299</c:v>
                </c:pt>
                <c:pt idx="596">
                  <c:v>42232.615995370368</c:v>
                </c:pt>
                <c:pt idx="597">
                  <c:v>42232.616006944445</c:v>
                </c:pt>
                <c:pt idx="598">
                  <c:v>42232.616018518522</c:v>
                </c:pt>
                <c:pt idx="599">
                  <c:v>42232.616030092591</c:v>
                </c:pt>
                <c:pt idx="600">
                  <c:v>42232.616041666668</c:v>
                </c:pt>
                <c:pt idx="601">
                  <c:v>42232.616053240738</c:v>
                </c:pt>
                <c:pt idx="602">
                  <c:v>42232.616064814814</c:v>
                </c:pt>
                <c:pt idx="603">
                  <c:v>42232.616076388891</c:v>
                </c:pt>
                <c:pt idx="604">
                  <c:v>42232.616087962961</c:v>
                </c:pt>
                <c:pt idx="605">
                  <c:v>42232.616099537037</c:v>
                </c:pt>
                <c:pt idx="606">
                  <c:v>42232.616111111114</c:v>
                </c:pt>
                <c:pt idx="607">
                  <c:v>42232.616122685184</c:v>
                </c:pt>
                <c:pt idx="608">
                  <c:v>42232.61613425926</c:v>
                </c:pt>
                <c:pt idx="609">
                  <c:v>42232.61614583333</c:v>
                </c:pt>
                <c:pt idx="610">
                  <c:v>42232.616157407407</c:v>
                </c:pt>
                <c:pt idx="611">
                  <c:v>42232.616168981483</c:v>
                </c:pt>
                <c:pt idx="612">
                  <c:v>42232.616180555553</c:v>
                </c:pt>
                <c:pt idx="613">
                  <c:v>42232.61619212963</c:v>
                </c:pt>
                <c:pt idx="614">
                  <c:v>42232.616203703707</c:v>
                </c:pt>
                <c:pt idx="615">
                  <c:v>42232.616215277776</c:v>
                </c:pt>
                <c:pt idx="616">
                  <c:v>42232.616226851853</c:v>
                </c:pt>
                <c:pt idx="617">
                  <c:v>42232.616238425922</c:v>
                </c:pt>
                <c:pt idx="618">
                  <c:v>42232.616249999999</c:v>
                </c:pt>
                <c:pt idx="619">
                  <c:v>42232.616261574076</c:v>
                </c:pt>
                <c:pt idx="620">
                  <c:v>42232.616273148145</c:v>
                </c:pt>
                <c:pt idx="621">
                  <c:v>42232.616284722222</c:v>
                </c:pt>
                <c:pt idx="622">
                  <c:v>42232.616296296299</c:v>
                </c:pt>
                <c:pt idx="623">
                  <c:v>42232.616307870368</c:v>
                </c:pt>
                <c:pt idx="624">
                  <c:v>42232.616319444445</c:v>
                </c:pt>
                <c:pt idx="625">
                  <c:v>42232.616331018522</c:v>
                </c:pt>
                <c:pt idx="626">
                  <c:v>42232.616342592592</c:v>
                </c:pt>
                <c:pt idx="627">
                  <c:v>42232.616354166668</c:v>
                </c:pt>
                <c:pt idx="628">
                  <c:v>42232.616365740738</c:v>
                </c:pt>
                <c:pt idx="629">
                  <c:v>42232.616377314815</c:v>
                </c:pt>
                <c:pt idx="630">
                  <c:v>42232.616388888891</c:v>
                </c:pt>
                <c:pt idx="631">
                  <c:v>42232.616400462961</c:v>
                </c:pt>
                <c:pt idx="632">
                  <c:v>42232.616412037038</c:v>
                </c:pt>
                <c:pt idx="633">
                  <c:v>42232.616423611114</c:v>
                </c:pt>
                <c:pt idx="634">
                  <c:v>42232.616435185184</c:v>
                </c:pt>
                <c:pt idx="635">
                  <c:v>42232.616446759261</c:v>
                </c:pt>
                <c:pt idx="636">
                  <c:v>42232.61645833333</c:v>
                </c:pt>
                <c:pt idx="637">
                  <c:v>42232.616469907407</c:v>
                </c:pt>
                <c:pt idx="638">
                  <c:v>42232.616481481484</c:v>
                </c:pt>
                <c:pt idx="639">
                  <c:v>42232.616493055553</c:v>
                </c:pt>
                <c:pt idx="640">
                  <c:v>42232.61650462963</c:v>
                </c:pt>
                <c:pt idx="641">
                  <c:v>42232.616516203707</c:v>
                </c:pt>
                <c:pt idx="642">
                  <c:v>42232.616527777776</c:v>
                </c:pt>
                <c:pt idx="643">
                  <c:v>42232.616539351853</c:v>
                </c:pt>
                <c:pt idx="644">
                  <c:v>42232.616550925923</c:v>
                </c:pt>
                <c:pt idx="645">
                  <c:v>42232.616562499999</c:v>
                </c:pt>
                <c:pt idx="646">
                  <c:v>42232.616574074076</c:v>
                </c:pt>
                <c:pt idx="647">
                  <c:v>42232.616585648146</c:v>
                </c:pt>
                <c:pt idx="648">
                  <c:v>42232.616597222222</c:v>
                </c:pt>
                <c:pt idx="649">
                  <c:v>42232.616608796299</c:v>
                </c:pt>
                <c:pt idx="650">
                  <c:v>42232.616620370369</c:v>
                </c:pt>
                <c:pt idx="651">
                  <c:v>42232.616631944446</c:v>
                </c:pt>
                <c:pt idx="652">
                  <c:v>42232.616643518515</c:v>
                </c:pt>
                <c:pt idx="653">
                  <c:v>42232.616655092592</c:v>
                </c:pt>
                <c:pt idx="654">
                  <c:v>42232.616666666669</c:v>
                </c:pt>
                <c:pt idx="655">
                  <c:v>42232.616678240738</c:v>
                </c:pt>
                <c:pt idx="656">
                  <c:v>42232.616689814815</c:v>
                </c:pt>
                <c:pt idx="657">
                  <c:v>42232.616701388892</c:v>
                </c:pt>
                <c:pt idx="658">
                  <c:v>42232.616712962961</c:v>
                </c:pt>
                <c:pt idx="659">
                  <c:v>42232.616724537038</c:v>
                </c:pt>
                <c:pt idx="660">
                  <c:v>42232.616736111115</c:v>
                </c:pt>
              </c:numCache>
            </c:numRef>
          </c:xVal>
          <c:yVal>
            <c:numRef>
              <c:f>'816'!$S$4666:$S$5326</c:f>
              <c:numCache>
                <c:formatCode>General</c:formatCode>
                <c:ptCount val="661"/>
                <c:pt idx="0">
                  <c:v>30.824999999999999</c:v>
                </c:pt>
                <c:pt idx="1">
                  <c:v>30.876666666666665</c:v>
                </c:pt>
                <c:pt idx="2">
                  <c:v>31.063333333333333</c:v>
                </c:pt>
                <c:pt idx="3">
                  <c:v>31.366666666666664</c:v>
                </c:pt>
                <c:pt idx="4">
                  <c:v>31.456666666666667</c:v>
                </c:pt>
                <c:pt idx="5">
                  <c:v>31.456666666666667</c:v>
                </c:pt>
                <c:pt idx="6">
                  <c:v>31.310000000000002</c:v>
                </c:pt>
                <c:pt idx="7">
                  <c:v>31.310000000000002</c:v>
                </c:pt>
                <c:pt idx="8">
                  <c:v>31.33</c:v>
                </c:pt>
                <c:pt idx="9">
                  <c:v>31.34</c:v>
                </c:pt>
                <c:pt idx="10">
                  <c:v>31.409999999999997</c:v>
                </c:pt>
                <c:pt idx="11">
                  <c:v>31.47</c:v>
                </c:pt>
                <c:pt idx="12">
                  <c:v>31.53</c:v>
                </c:pt>
                <c:pt idx="13">
                  <c:v>31.649999999999995</c:v>
                </c:pt>
                <c:pt idx="14">
                  <c:v>32.00333333333333</c:v>
                </c:pt>
                <c:pt idx="15">
                  <c:v>32.31666666666667</c:v>
                </c:pt>
                <c:pt idx="16">
                  <c:v>32.61</c:v>
                </c:pt>
                <c:pt idx="17">
                  <c:v>32.619999999999997</c:v>
                </c:pt>
                <c:pt idx="18">
                  <c:v>32.573333333333331</c:v>
                </c:pt>
                <c:pt idx="19">
                  <c:v>32.396666666666668</c:v>
                </c:pt>
                <c:pt idx="20">
                  <c:v>31.923333333333332</c:v>
                </c:pt>
                <c:pt idx="21">
                  <c:v>31.566666666666663</c:v>
                </c:pt>
                <c:pt idx="22">
                  <c:v>31.31</c:v>
                </c:pt>
                <c:pt idx="23">
                  <c:v>31.34</c:v>
                </c:pt>
                <c:pt idx="24">
                  <c:v>31.399999999999995</c:v>
                </c:pt>
                <c:pt idx="25">
                  <c:v>31.48</c:v>
                </c:pt>
                <c:pt idx="26">
                  <c:v>31.56</c:v>
                </c:pt>
                <c:pt idx="27">
                  <c:v>31.56</c:v>
                </c:pt>
                <c:pt idx="28">
                  <c:v>31.549999999999997</c:v>
                </c:pt>
                <c:pt idx="29">
                  <c:v>31.61</c:v>
                </c:pt>
                <c:pt idx="30">
                  <c:v>31.64</c:v>
                </c:pt>
                <c:pt idx="31">
                  <c:v>31.62</c:v>
                </c:pt>
                <c:pt idx="32">
                  <c:v>31.61</c:v>
                </c:pt>
                <c:pt idx="33">
                  <c:v>31.61</c:v>
                </c:pt>
                <c:pt idx="34">
                  <c:v>31.66</c:v>
                </c:pt>
                <c:pt idx="35">
                  <c:v>31.686666666666667</c:v>
                </c:pt>
                <c:pt idx="36">
                  <c:v>31.803333333333331</c:v>
                </c:pt>
                <c:pt idx="37">
                  <c:v>31.89</c:v>
                </c:pt>
                <c:pt idx="38">
                  <c:v>31.943333333333332</c:v>
                </c:pt>
                <c:pt idx="39">
                  <c:v>31.926666666666666</c:v>
                </c:pt>
                <c:pt idx="40">
                  <c:v>31.906666666666666</c:v>
                </c:pt>
                <c:pt idx="41">
                  <c:v>31.91333333333333</c:v>
                </c:pt>
                <c:pt idx="42">
                  <c:v>31.939999999999998</c:v>
                </c:pt>
                <c:pt idx="43">
                  <c:v>31.97</c:v>
                </c:pt>
                <c:pt idx="44">
                  <c:v>32.01</c:v>
                </c:pt>
                <c:pt idx="45">
                  <c:v>32.01</c:v>
                </c:pt>
                <c:pt idx="46">
                  <c:v>32.04</c:v>
                </c:pt>
                <c:pt idx="47">
                  <c:v>32.020000000000003</c:v>
                </c:pt>
                <c:pt idx="48">
                  <c:v>31.99</c:v>
                </c:pt>
                <c:pt idx="49">
                  <c:v>31.853333333333335</c:v>
                </c:pt>
                <c:pt idx="50">
                  <c:v>31.646666666666665</c:v>
                </c:pt>
                <c:pt idx="51">
                  <c:v>31.459999999999997</c:v>
                </c:pt>
                <c:pt idx="52">
                  <c:v>31.419999999999998</c:v>
                </c:pt>
                <c:pt idx="53">
                  <c:v>31.409999999999997</c:v>
                </c:pt>
                <c:pt idx="54">
                  <c:v>31.27333333333333</c:v>
                </c:pt>
                <c:pt idx="55">
                  <c:v>31.323333333333334</c:v>
                </c:pt>
                <c:pt idx="56">
                  <c:v>31.373333333333335</c:v>
                </c:pt>
                <c:pt idx="57">
                  <c:v>31.560000000000002</c:v>
                </c:pt>
                <c:pt idx="58">
                  <c:v>31.430000000000003</c:v>
                </c:pt>
                <c:pt idx="59">
                  <c:v>31.38</c:v>
                </c:pt>
                <c:pt idx="60">
                  <c:v>31.27333333333333</c:v>
                </c:pt>
                <c:pt idx="61">
                  <c:v>31.243333333333329</c:v>
                </c:pt>
                <c:pt idx="62">
                  <c:v>31.203333333333333</c:v>
                </c:pt>
                <c:pt idx="63">
                  <c:v>31.24</c:v>
                </c:pt>
                <c:pt idx="64">
                  <c:v>31.25</c:v>
                </c:pt>
                <c:pt idx="65">
                  <c:v>31.28</c:v>
                </c:pt>
                <c:pt idx="66">
                  <c:v>31.39</c:v>
                </c:pt>
                <c:pt idx="67">
                  <c:v>31.53</c:v>
                </c:pt>
                <c:pt idx="68">
                  <c:v>31.62</c:v>
                </c:pt>
                <c:pt idx="69">
                  <c:v>31.55</c:v>
                </c:pt>
                <c:pt idx="70">
                  <c:v>31.49</c:v>
                </c:pt>
                <c:pt idx="71">
                  <c:v>31.48</c:v>
                </c:pt>
                <c:pt idx="72">
                  <c:v>31.616666666666664</c:v>
                </c:pt>
                <c:pt idx="73">
                  <c:v>31.666666666666668</c:v>
                </c:pt>
                <c:pt idx="74">
                  <c:v>31.616666666666664</c:v>
                </c:pt>
                <c:pt idx="75">
                  <c:v>31.52</c:v>
                </c:pt>
                <c:pt idx="76">
                  <c:v>31.399999999999995</c:v>
                </c:pt>
                <c:pt idx="77">
                  <c:v>31.439999999999998</c:v>
                </c:pt>
                <c:pt idx="78">
                  <c:v>31.47</c:v>
                </c:pt>
                <c:pt idx="79">
                  <c:v>31.656666666666666</c:v>
                </c:pt>
                <c:pt idx="80">
                  <c:v>31.863333333333333</c:v>
                </c:pt>
                <c:pt idx="81">
                  <c:v>32.089999999999996</c:v>
                </c:pt>
                <c:pt idx="82">
                  <c:v>32.130000000000003</c:v>
                </c:pt>
                <c:pt idx="83">
                  <c:v>31.963333333333335</c:v>
                </c:pt>
                <c:pt idx="84">
                  <c:v>31.72666666666667</c:v>
                </c:pt>
                <c:pt idx="85">
                  <c:v>31.649999999999995</c:v>
                </c:pt>
                <c:pt idx="86">
                  <c:v>31.756666666666664</c:v>
                </c:pt>
                <c:pt idx="87">
                  <c:v>31.903333333333332</c:v>
                </c:pt>
                <c:pt idx="88">
                  <c:v>31.673333333333332</c:v>
                </c:pt>
                <c:pt idx="89">
                  <c:v>31.013333333333332</c:v>
                </c:pt>
                <c:pt idx="90">
                  <c:v>30.463333333333328</c:v>
                </c:pt>
                <c:pt idx="91">
                  <c:v>30.346666666666664</c:v>
                </c:pt>
                <c:pt idx="92">
                  <c:v>30.75333333333333</c:v>
                </c:pt>
                <c:pt idx="93">
                  <c:v>30.466666666666669</c:v>
                </c:pt>
                <c:pt idx="94">
                  <c:v>30.75333333333333</c:v>
                </c:pt>
                <c:pt idx="95">
                  <c:v>30.23</c:v>
                </c:pt>
                <c:pt idx="96">
                  <c:v>30.526666666666667</c:v>
                </c:pt>
                <c:pt idx="97">
                  <c:v>30.693333333333332</c:v>
                </c:pt>
                <c:pt idx="98">
                  <c:v>31.540000000000003</c:v>
                </c:pt>
                <c:pt idx="99">
                  <c:v>32.130000000000003</c:v>
                </c:pt>
                <c:pt idx="100">
                  <c:v>31.736666666666668</c:v>
                </c:pt>
                <c:pt idx="101">
                  <c:v>30.88</c:v>
                </c:pt>
                <c:pt idx="102">
                  <c:v>29.856666666666666</c:v>
                </c:pt>
                <c:pt idx="103">
                  <c:v>29.51</c:v>
                </c:pt>
                <c:pt idx="104">
                  <c:v>29.263333333333332</c:v>
                </c:pt>
                <c:pt idx="105">
                  <c:v>28.876666666666665</c:v>
                </c:pt>
                <c:pt idx="106">
                  <c:v>28.613333333333333</c:v>
                </c:pt>
                <c:pt idx="107">
                  <c:v>29.27333333333333</c:v>
                </c:pt>
                <c:pt idx="108">
                  <c:v>30.326666666666664</c:v>
                </c:pt>
                <c:pt idx="109">
                  <c:v>30.896666666666665</c:v>
                </c:pt>
                <c:pt idx="110">
                  <c:v>30.836666666666662</c:v>
                </c:pt>
                <c:pt idx="111">
                  <c:v>30.836666666666662</c:v>
                </c:pt>
                <c:pt idx="112">
                  <c:v>31.053333333333331</c:v>
                </c:pt>
                <c:pt idx="113">
                  <c:v>31.3</c:v>
                </c:pt>
                <c:pt idx="114">
                  <c:v>31.419999999999998</c:v>
                </c:pt>
                <c:pt idx="115">
                  <c:v>31.459999999999997</c:v>
                </c:pt>
                <c:pt idx="116">
                  <c:v>31.51</c:v>
                </c:pt>
                <c:pt idx="117">
                  <c:v>31.59</c:v>
                </c:pt>
                <c:pt idx="118">
                  <c:v>31.61</c:v>
                </c:pt>
                <c:pt idx="119">
                  <c:v>31.64</c:v>
                </c:pt>
                <c:pt idx="120">
                  <c:v>31.560000000000002</c:v>
                </c:pt>
                <c:pt idx="121">
                  <c:v>31.540000000000003</c:v>
                </c:pt>
                <c:pt idx="122">
                  <c:v>31.399999999999995</c:v>
                </c:pt>
                <c:pt idx="123">
                  <c:v>31.399999999999995</c:v>
                </c:pt>
                <c:pt idx="124">
                  <c:v>31.429999999999996</c:v>
                </c:pt>
                <c:pt idx="125">
                  <c:v>30.956666666666667</c:v>
                </c:pt>
                <c:pt idx="126">
                  <c:v>30.639999999999997</c:v>
                </c:pt>
                <c:pt idx="127">
                  <c:v>30.51</c:v>
                </c:pt>
                <c:pt idx="128">
                  <c:v>30.393333333333334</c:v>
                </c:pt>
                <c:pt idx="129">
                  <c:v>29.813333333333333</c:v>
                </c:pt>
                <c:pt idx="130">
                  <c:v>29.143333333333334</c:v>
                </c:pt>
                <c:pt idx="131">
                  <c:v>28.669999999999998</c:v>
                </c:pt>
                <c:pt idx="132">
                  <c:v>28.560000000000002</c:v>
                </c:pt>
                <c:pt idx="133">
                  <c:v>28.916666666666668</c:v>
                </c:pt>
                <c:pt idx="134">
                  <c:v>29.596666666666664</c:v>
                </c:pt>
                <c:pt idx="135">
                  <c:v>29.48</c:v>
                </c:pt>
                <c:pt idx="136">
                  <c:v>28.73</c:v>
                </c:pt>
                <c:pt idx="137">
                  <c:v>28.443333333333339</c:v>
                </c:pt>
                <c:pt idx="138">
                  <c:v>28.946666666666669</c:v>
                </c:pt>
                <c:pt idx="139">
                  <c:v>29.666666666666668</c:v>
                </c:pt>
                <c:pt idx="140">
                  <c:v>30.25</c:v>
                </c:pt>
                <c:pt idx="141">
                  <c:v>30.693333333333332</c:v>
                </c:pt>
                <c:pt idx="142">
                  <c:v>30.900000000000002</c:v>
                </c:pt>
                <c:pt idx="143">
                  <c:v>30.76</c:v>
                </c:pt>
                <c:pt idx="144">
                  <c:v>30.63</c:v>
                </c:pt>
                <c:pt idx="145">
                  <c:v>30.560000000000002</c:v>
                </c:pt>
                <c:pt idx="146">
                  <c:v>30.599999999999998</c:v>
                </c:pt>
                <c:pt idx="147">
                  <c:v>30.649999999999995</c:v>
                </c:pt>
                <c:pt idx="148">
                  <c:v>30.689999999999998</c:v>
                </c:pt>
                <c:pt idx="149">
                  <c:v>30.77</c:v>
                </c:pt>
                <c:pt idx="150">
                  <c:v>30.83</c:v>
                </c:pt>
                <c:pt idx="151">
                  <c:v>30.78</c:v>
                </c:pt>
                <c:pt idx="152">
                  <c:v>30.653333333333332</c:v>
                </c:pt>
                <c:pt idx="153">
                  <c:v>30.653333333333332</c:v>
                </c:pt>
                <c:pt idx="154">
                  <c:v>30.889999999999997</c:v>
                </c:pt>
                <c:pt idx="155">
                  <c:v>31.136666666666667</c:v>
                </c:pt>
                <c:pt idx="156">
                  <c:v>30.939999999999998</c:v>
                </c:pt>
                <c:pt idx="157">
                  <c:v>30.52</c:v>
                </c:pt>
                <c:pt idx="158">
                  <c:v>30.27333333333333</c:v>
                </c:pt>
                <c:pt idx="159">
                  <c:v>30.076666666666664</c:v>
                </c:pt>
                <c:pt idx="160">
                  <c:v>29.7</c:v>
                </c:pt>
                <c:pt idx="161">
                  <c:v>29.066666666666663</c:v>
                </c:pt>
                <c:pt idx="162">
                  <c:v>28.906666666666666</c:v>
                </c:pt>
                <c:pt idx="163">
                  <c:v>29.683333333333334</c:v>
                </c:pt>
                <c:pt idx="164">
                  <c:v>30.649999999999995</c:v>
                </c:pt>
                <c:pt idx="165">
                  <c:v>31.48</c:v>
                </c:pt>
                <c:pt idx="166">
                  <c:v>31.62</c:v>
                </c:pt>
                <c:pt idx="167">
                  <c:v>31.580000000000002</c:v>
                </c:pt>
                <c:pt idx="168">
                  <c:v>31.459999999999997</c:v>
                </c:pt>
                <c:pt idx="169">
                  <c:v>31.399999999999995</c:v>
                </c:pt>
                <c:pt idx="170">
                  <c:v>31.646666666666665</c:v>
                </c:pt>
                <c:pt idx="171">
                  <c:v>31.173333333333336</c:v>
                </c:pt>
                <c:pt idx="172">
                  <c:v>30.7</c:v>
                </c:pt>
                <c:pt idx="173">
                  <c:v>30.02</c:v>
                </c:pt>
                <c:pt idx="174">
                  <c:v>30.090000000000003</c:v>
                </c:pt>
                <c:pt idx="175">
                  <c:v>29.813333333333333</c:v>
                </c:pt>
                <c:pt idx="176">
                  <c:v>29.596666666666668</c:v>
                </c:pt>
                <c:pt idx="177">
                  <c:v>29.25</c:v>
                </c:pt>
                <c:pt idx="178">
                  <c:v>28.963333333333335</c:v>
                </c:pt>
                <c:pt idx="179">
                  <c:v>28.72666666666667</c:v>
                </c:pt>
                <c:pt idx="180">
                  <c:v>28.766666666666669</c:v>
                </c:pt>
                <c:pt idx="181">
                  <c:v>28.906666666666666</c:v>
                </c:pt>
                <c:pt idx="182">
                  <c:v>29.546666666666663</c:v>
                </c:pt>
                <c:pt idx="183">
                  <c:v>29.706666666666663</c:v>
                </c:pt>
                <c:pt idx="184">
                  <c:v>30.099999999999998</c:v>
                </c:pt>
                <c:pt idx="185">
                  <c:v>29.586666666666662</c:v>
                </c:pt>
                <c:pt idx="186">
                  <c:v>29.25</c:v>
                </c:pt>
                <c:pt idx="187">
                  <c:v>28.766666666666666</c:v>
                </c:pt>
                <c:pt idx="188">
                  <c:v>28.77</c:v>
                </c:pt>
                <c:pt idx="189">
                  <c:v>29.293333333333333</c:v>
                </c:pt>
                <c:pt idx="190">
                  <c:v>29.540000000000003</c:v>
                </c:pt>
                <c:pt idx="191">
                  <c:v>29.606666666666666</c:v>
                </c:pt>
                <c:pt idx="192">
                  <c:v>29.419999999999998</c:v>
                </c:pt>
                <c:pt idx="193">
                  <c:v>30.209999999999997</c:v>
                </c:pt>
                <c:pt idx="194">
                  <c:v>30.95</c:v>
                </c:pt>
                <c:pt idx="195">
                  <c:v>31.823333333333334</c:v>
                </c:pt>
                <c:pt idx="196">
                  <c:v>31.693333333333332</c:v>
                </c:pt>
                <c:pt idx="197">
                  <c:v>31.366666666666664</c:v>
                </c:pt>
                <c:pt idx="198">
                  <c:v>31.02333333333333</c:v>
                </c:pt>
                <c:pt idx="199">
                  <c:v>30.816666666666666</c:v>
                </c:pt>
                <c:pt idx="200">
                  <c:v>30.323333333333334</c:v>
                </c:pt>
                <c:pt idx="201">
                  <c:v>29.899999999999995</c:v>
                </c:pt>
                <c:pt idx="202">
                  <c:v>29.063333333333333</c:v>
                </c:pt>
                <c:pt idx="203">
                  <c:v>28.73</c:v>
                </c:pt>
                <c:pt idx="204">
                  <c:v>28.166666666666668</c:v>
                </c:pt>
                <c:pt idx="205">
                  <c:v>28.463333333333328</c:v>
                </c:pt>
                <c:pt idx="206">
                  <c:v>28.846666666666664</c:v>
                </c:pt>
                <c:pt idx="207">
                  <c:v>28.73</c:v>
                </c:pt>
                <c:pt idx="208">
                  <c:v>28.333333333333332</c:v>
                </c:pt>
                <c:pt idx="209">
                  <c:v>28.22666666666667</c:v>
                </c:pt>
                <c:pt idx="210">
                  <c:v>28.966666666666669</c:v>
                </c:pt>
                <c:pt idx="211">
                  <c:v>29.923333333333332</c:v>
                </c:pt>
                <c:pt idx="212">
                  <c:v>30.416666666666668</c:v>
                </c:pt>
                <c:pt idx="213">
                  <c:v>30.356666666666666</c:v>
                </c:pt>
                <c:pt idx="214">
                  <c:v>30.416666666666668</c:v>
                </c:pt>
                <c:pt idx="215">
                  <c:v>30.543333333333333</c:v>
                </c:pt>
                <c:pt idx="216">
                  <c:v>30.84</c:v>
                </c:pt>
                <c:pt idx="217">
                  <c:v>30.316666666666663</c:v>
                </c:pt>
                <c:pt idx="218">
                  <c:v>29.873333333333335</c:v>
                </c:pt>
                <c:pt idx="219">
                  <c:v>29.883333333333336</c:v>
                </c:pt>
                <c:pt idx="220">
                  <c:v>30.436666666666667</c:v>
                </c:pt>
                <c:pt idx="221">
                  <c:v>30.84</c:v>
                </c:pt>
                <c:pt idx="222">
                  <c:v>30.613333333333333</c:v>
                </c:pt>
                <c:pt idx="223">
                  <c:v>29.973333333333329</c:v>
                </c:pt>
                <c:pt idx="224">
                  <c:v>29.096666666666664</c:v>
                </c:pt>
                <c:pt idx="225">
                  <c:v>29.146666666666665</c:v>
                </c:pt>
                <c:pt idx="226">
                  <c:v>29.736666666666668</c:v>
                </c:pt>
                <c:pt idx="227">
                  <c:v>30.683333333333334</c:v>
                </c:pt>
                <c:pt idx="228">
                  <c:v>30.76</c:v>
                </c:pt>
                <c:pt idx="229">
                  <c:v>30.669999999999998</c:v>
                </c:pt>
                <c:pt idx="230">
                  <c:v>30.689999999999998</c:v>
                </c:pt>
                <c:pt idx="231">
                  <c:v>30.7</c:v>
                </c:pt>
                <c:pt idx="232">
                  <c:v>30.72</c:v>
                </c:pt>
                <c:pt idx="233">
                  <c:v>30.563333333333333</c:v>
                </c:pt>
                <c:pt idx="234">
                  <c:v>30.623333333333335</c:v>
                </c:pt>
                <c:pt idx="235">
                  <c:v>30.683333333333334</c:v>
                </c:pt>
                <c:pt idx="236">
                  <c:v>30.73</c:v>
                </c:pt>
                <c:pt idx="237">
                  <c:v>30.50333333333333</c:v>
                </c:pt>
                <c:pt idx="238">
                  <c:v>29.903333333333336</c:v>
                </c:pt>
                <c:pt idx="239">
                  <c:v>29.353333333333335</c:v>
                </c:pt>
                <c:pt idx="240">
                  <c:v>28.986666666666668</c:v>
                </c:pt>
                <c:pt idx="241">
                  <c:v>28.896666666666665</c:v>
                </c:pt>
                <c:pt idx="242">
                  <c:v>28.680000000000003</c:v>
                </c:pt>
                <c:pt idx="243">
                  <c:v>29.076666666666668</c:v>
                </c:pt>
                <c:pt idx="244">
                  <c:v>29.689999999999998</c:v>
                </c:pt>
                <c:pt idx="245">
                  <c:v>30.636666666666667</c:v>
                </c:pt>
                <c:pt idx="246">
                  <c:v>31.02</c:v>
                </c:pt>
                <c:pt idx="247">
                  <c:v>31.27333333333333</c:v>
                </c:pt>
                <c:pt idx="248">
                  <c:v>31.27333333333333</c:v>
                </c:pt>
                <c:pt idx="249">
                  <c:v>31.216666666666669</c:v>
                </c:pt>
                <c:pt idx="250">
                  <c:v>31.266666666666666</c:v>
                </c:pt>
                <c:pt idx="251">
                  <c:v>31.076666666666664</c:v>
                </c:pt>
                <c:pt idx="252">
                  <c:v>30.296666666666667</c:v>
                </c:pt>
                <c:pt idx="253">
                  <c:v>29.823333333333334</c:v>
                </c:pt>
                <c:pt idx="254">
                  <c:v>29.560000000000002</c:v>
                </c:pt>
                <c:pt idx="255">
                  <c:v>29.903333333333336</c:v>
                </c:pt>
                <c:pt idx="256">
                  <c:v>29.610000000000003</c:v>
                </c:pt>
                <c:pt idx="257">
                  <c:v>29.459999999999997</c:v>
                </c:pt>
                <c:pt idx="258">
                  <c:v>29.343333333333334</c:v>
                </c:pt>
                <c:pt idx="259">
                  <c:v>29.883333333333336</c:v>
                </c:pt>
                <c:pt idx="260">
                  <c:v>30.346666666666664</c:v>
                </c:pt>
                <c:pt idx="261">
                  <c:v>30.709999999999997</c:v>
                </c:pt>
                <c:pt idx="262">
                  <c:v>30.649999999999995</c:v>
                </c:pt>
                <c:pt idx="263">
                  <c:v>30.069999999999997</c:v>
                </c:pt>
                <c:pt idx="264">
                  <c:v>29.626666666666665</c:v>
                </c:pt>
                <c:pt idx="265">
                  <c:v>29.546666666666663</c:v>
                </c:pt>
                <c:pt idx="266">
                  <c:v>29.563333333333333</c:v>
                </c:pt>
                <c:pt idx="267">
                  <c:v>29.50333333333333</c:v>
                </c:pt>
                <c:pt idx="268">
                  <c:v>29.080000000000002</c:v>
                </c:pt>
                <c:pt idx="269">
                  <c:v>28.766666666666666</c:v>
                </c:pt>
                <c:pt idx="270">
                  <c:v>28.293333333333337</c:v>
                </c:pt>
                <c:pt idx="271">
                  <c:v>27.929999999999996</c:v>
                </c:pt>
                <c:pt idx="272">
                  <c:v>27.92</c:v>
                </c:pt>
                <c:pt idx="273">
                  <c:v>28.096666666666664</c:v>
                </c:pt>
                <c:pt idx="274">
                  <c:v>28.666666666666668</c:v>
                </c:pt>
                <c:pt idx="275">
                  <c:v>29.543333333333333</c:v>
                </c:pt>
                <c:pt idx="276">
                  <c:v>29.76</c:v>
                </c:pt>
                <c:pt idx="277">
                  <c:v>29.66333333333333</c:v>
                </c:pt>
                <c:pt idx="278">
                  <c:v>29.169999999999998</c:v>
                </c:pt>
                <c:pt idx="279">
                  <c:v>29.103333333333335</c:v>
                </c:pt>
                <c:pt idx="280">
                  <c:v>29.179999999999996</c:v>
                </c:pt>
                <c:pt idx="281">
                  <c:v>29.099999999999998</c:v>
                </c:pt>
                <c:pt idx="282">
                  <c:v>28.606666666666666</c:v>
                </c:pt>
                <c:pt idx="283">
                  <c:v>27.86</c:v>
                </c:pt>
                <c:pt idx="284">
                  <c:v>27.98</c:v>
                </c:pt>
                <c:pt idx="285">
                  <c:v>28.789999999999996</c:v>
                </c:pt>
                <c:pt idx="286">
                  <c:v>29.333333333333332</c:v>
                </c:pt>
                <c:pt idx="287">
                  <c:v>29.216666666666665</c:v>
                </c:pt>
                <c:pt idx="288">
                  <c:v>28.77</c:v>
                </c:pt>
                <c:pt idx="289">
                  <c:v>28.689999999999998</c:v>
                </c:pt>
                <c:pt idx="290">
                  <c:v>28.569999999999997</c:v>
                </c:pt>
                <c:pt idx="291">
                  <c:v>28.826666666666664</c:v>
                </c:pt>
                <c:pt idx="292">
                  <c:v>29.083333333333332</c:v>
                </c:pt>
                <c:pt idx="293">
                  <c:v>29.31</c:v>
                </c:pt>
                <c:pt idx="294">
                  <c:v>29.95333333333333</c:v>
                </c:pt>
                <c:pt idx="295">
                  <c:v>30.673333333333332</c:v>
                </c:pt>
                <c:pt idx="296">
                  <c:v>31.52</c:v>
                </c:pt>
                <c:pt idx="297">
                  <c:v>31.77333333333333</c:v>
                </c:pt>
                <c:pt idx="298">
                  <c:v>31.633333333333336</c:v>
                </c:pt>
                <c:pt idx="299">
                  <c:v>31.58666666666667</c:v>
                </c:pt>
                <c:pt idx="300">
                  <c:v>31.459999999999997</c:v>
                </c:pt>
                <c:pt idx="301">
                  <c:v>31.5</c:v>
                </c:pt>
                <c:pt idx="302">
                  <c:v>31.439999999999998</c:v>
                </c:pt>
                <c:pt idx="303">
                  <c:v>31.33</c:v>
                </c:pt>
                <c:pt idx="304">
                  <c:v>31.23</c:v>
                </c:pt>
                <c:pt idx="305">
                  <c:v>30.923333333333336</c:v>
                </c:pt>
                <c:pt idx="306">
                  <c:v>31.043333333333333</c:v>
                </c:pt>
                <c:pt idx="307">
                  <c:v>31.153333333333336</c:v>
                </c:pt>
                <c:pt idx="308">
                  <c:v>31.703333333333333</c:v>
                </c:pt>
                <c:pt idx="309">
                  <c:v>31.653333333333336</c:v>
                </c:pt>
                <c:pt idx="310">
                  <c:v>31.24</c:v>
                </c:pt>
                <c:pt idx="311">
                  <c:v>30.97666666666667</c:v>
                </c:pt>
                <c:pt idx="312">
                  <c:v>31.036666666666665</c:v>
                </c:pt>
                <c:pt idx="313">
                  <c:v>31.459999999999997</c:v>
                </c:pt>
                <c:pt idx="314">
                  <c:v>31.47</c:v>
                </c:pt>
                <c:pt idx="315">
                  <c:v>31.026666666666671</c:v>
                </c:pt>
                <c:pt idx="316">
                  <c:v>30.713333333333335</c:v>
                </c:pt>
                <c:pt idx="317">
                  <c:v>30.083333333333332</c:v>
                </c:pt>
                <c:pt idx="318">
                  <c:v>30.290000000000003</c:v>
                </c:pt>
                <c:pt idx="319">
                  <c:v>30.583333333333332</c:v>
                </c:pt>
                <c:pt idx="320">
                  <c:v>31.233333333333331</c:v>
                </c:pt>
                <c:pt idx="321">
                  <c:v>31.49</c:v>
                </c:pt>
                <c:pt idx="322">
                  <c:v>31.666666666666668</c:v>
                </c:pt>
                <c:pt idx="323">
                  <c:v>31.686666666666667</c:v>
                </c:pt>
                <c:pt idx="324">
                  <c:v>31.52</c:v>
                </c:pt>
                <c:pt idx="325">
                  <c:v>31.216666666666665</c:v>
                </c:pt>
                <c:pt idx="326">
                  <c:v>31.096666666666664</c:v>
                </c:pt>
                <c:pt idx="327">
                  <c:v>31.183333333333334</c:v>
                </c:pt>
                <c:pt idx="328">
                  <c:v>31.25</c:v>
                </c:pt>
                <c:pt idx="329">
                  <c:v>31.28</c:v>
                </c:pt>
                <c:pt idx="330">
                  <c:v>31.16333333333333</c:v>
                </c:pt>
                <c:pt idx="331">
                  <c:v>31.16333333333333</c:v>
                </c:pt>
                <c:pt idx="332">
                  <c:v>30.97666666666667</c:v>
                </c:pt>
                <c:pt idx="333">
                  <c:v>31.056666666666668</c:v>
                </c:pt>
                <c:pt idx="334">
                  <c:v>31.223333333333333</c:v>
                </c:pt>
                <c:pt idx="335">
                  <c:v>31.53</c:v>
                </c:pt>
                <c:pt idx="336">
                  <c:v>31.783333333333331</c:v>
                </c:pt>
                <c:pt idx="337">
                  <c:v>31.776666666666671</c:v>
                </c:pt>
                <c:pt idx="338">
                  <c:v>31.590000000000003</c:v>
                </c:pt>
                <c:pt idx="339">
                  <c:v>31.22666666666667</c:v>
                </c:pt>
                <c:pt idx="340">
                  <c:v>31</c:v>
                </c:pt>
                <c:pt idx="341">
                  <c:v>30.909999999999997</c:v>
                </c:pt>
                <c:pt idx="342">
                  <c:v>30.939999999999998</c:v>
                </c:pt>
                <c:pt idx="343">
                  <c:v>30.946666666666669</c:v>
                </c:pt>
                <c:pt idx="344">
                  <c:v>31.026666666666667</c:v>
                </c:pt>
                <c:pt idx="345">
                  <c:v>31.063333333333333</c:v>
                </c:pt>
                <c:pt idx="346">
                  <c:v>31.310000000000002</c:v>
                </c:pt>
                <c:pt idx="347">
                  <c:v>31.356666666666666</c:v>
                </c:pt>
                <c:pt idx="348">
                  <c:v>31.546666666666667</c:v>
                </c:pt>
                <c:pt idx="349">
                  <c:v>31.47</c:v>
                </c:pt>
                <c:pt idx="350">
                  <c:v>31.53</c:v>
                </c:pt>
                <c:pt idx="351">
                  <c:v>31.283333333333331</c:v>
                </c:pt>
                <c:pt idx="352">
                  <c:v>31.213333333333328</c:v>
                </c:pt>
                <c:pt idx="353">
                  <c:v>31.106666666666666</c:v>
                </c:pt>
                <c:pt idx="354">
                  <c:v>30.603333333333335</c:v>
                </c:pt>
                <c:pt idx="355">
                  <c:v>29.649999999999995</c:v>
                </c:pt>
                <c:pt idx="356">
                  <c:v>28.919999999999998</c:v>
                </c:pt>
                <c:pt idx="357">
                  <c:v>28.653333333333336</c:v>
                </c:pt>
                <c:pt idx="358">
                  <c:v>28.543333333333333</c:v>
                </c:pt>
                <c:pt idx="359">
                  <c:v>28.24666666666667</c:v>
                </c:pt>
                <c:pt idx="360">
                  <c:v>28.276666666666667</c:v>
                </c:pt>
                <c:pt idx="361">
                  <c:v>29.439999999999998</c:v>
                </c:pt>
                <c:pt idx="362">
                  <c:v>30.966666666666669</c:v>
                </c:pt>
                <c:pt idx="363">
                  <c:v>32.169999999999995</c:v>
                </c:pt>
                <c:pt idx="364">
                  <c:v>32.160000000000004</c:v>
                </c:pt>
                <c:pt idx="365">
                  <c:v>31.883333333333336</c:v>
                </c:pt>
                <c:pt idx="366">
                  <c:v>31.53</c:v>
                </c:pt>
                <c:pt idx="367">
                  <c:v>31.243333333333336</c:v>
                </c:pt>
                <c:pt idx="368">
                  <c:v>30.376666666666665</c:v>
                </c:pt>
                <c:pt idx="369">
                  <c:v>29.919999999999998</c:v>
                </c:pt>
                <c:pt idx="370">
                  <c:v>29.75333333333333</c:v>
                </c:pt>
                <c:pt idx="371">
                  <c:v>30.139999999999997</c:v>
                </c:pt>
                <c:pt idx="372">
                  <c:v>30.486666666666665</c:v>
                </c:pt>
                <c:pt idx="373">
                  <c:v>30.733333333333331</c:v>
                </c:pt>
                <c:pt idx="374">
                  <c:v>30.909999999999997</c:v>
                </c:pt>
                <c:pt idx="375">
                  <c:v>30.899999999999995</c:v>
                </c:pt>
                <c:pt idx="376">
                  <c:v>30.266666666666662</c:v>
                </c:pt>
                <c:pt idx="377">
                  <c:v>29.959999999999997</c:v>
                </c:pt>
                <c:pt idx="378">
                  <c:v>29.929999999999996</c:v>
                </c:pt>
                <c:pt idx="379">
                  <c:v>30.533333333333331</c:v>
                </c:pt>
                <c:pt idx="380">
                  <c:v>30.939999999999998</c:v>
                </c:pt>
                <c:pt idx="381">
                  <c:v>31.116666666666664</c:v>
                </c:pt>
                <c:pt idx="382">
                  <c:v>31.323333333333334</c:v>
                </c:pt>
                <c:pt idx="383">
                  <c:v>31.5</c:v>
                </c:pt>
                <c:pt idx="384">
                  <c:v>31.62</c:v>
                </c:pt>
                <c:pt idx="385">
                  <c:v>31.676666666666666</c:v>
                </c:pt>
                <c:pt idx="386">
                  <c:v>31.693333333333332</c:v>
                </c:pt>
                <c:pt idx="387">
                  <c:v>31.583333333333332</c:v>
                </c:pt>
                <c:pt idx="388">
                  <c:v>31.506666666666671</c:v>
                </c:pt>
                <c:pt idx="389">
                  <c:v>31.400000000000002</c:v>
                </c:pt>
                <c:pt idx="390">
                  <c:v>31.39</c:v>
                </c:pt>
                <c:pt idx="391">
                  <c:v>31.37</c:v>
                </c:pt>
                <c:pt idx="392">
                  <c:v>31.38</c:v>
                </c:pt>
                <c:pt idx="393">
                  <c:v>31.45</c:v>
                </c:pt>
                <c:pt idx="394">
                  <c:v>31.429999999999996</c:v>
                </c:pt>
                <c:pt idx="395">
                  <c:v>31.516666666666666</c:v>
                </c:pt>
                <c:pt idx="396">
                  <c:v>31.586666666666662</c:v>
                </c:pt>
                <c:pt idx="397">
                  <c:v>31.666666666666668</c:v>
                </c:pt>
                <c:pt idx="398">
                  <c:v>31.669999999999998</c:v>
                </c:pt>
                <c:pt idx="399">
                  <c:v>31.836666666666662</c:v>
                </c:pt>
                <c:pt idx="400">
                  <c:v>31.943333333333332</c:v>
                </c:pt>
                <c:pt idx="401">
                  <c:v>32.01</c:v>
                </c:pt>
                <c:pt idx="402">
                  <c:v>31.909999999999997</c:v>
                </c:pt>
                <c:pt idx="403">
                  <c:v>31.873333333333335</c:v>
                </c:pt>
                <c:pt idx="404">
                  <c:v>31.856666666666666</c:v>
                </c:pt>
                <c:pt idx="405">
                  <c:v>31.77</c:v>
                </c:pt>
                <c:pt idx="406">
                  <c:v>31.363333333333333</c:v>
                </c:pt>
                <c:pt idx="407">
                  <c:v>31.333333333333332</c:v>
                </c:pt>
                <c:pt idx="408">
                  <c:v>31.45</c:v>
                </c:pt>
                <c:pt idx="409">
                  <c:v>31.993333333333336</c:v>
                </c:pt>
                <c:pt idx="410">
                  <c:v>31.893333333333334</c:v>
                </c:pt>
                <c:pt idx="411">
                  <c:v>31.656666666666666</c:v>
                </c:pt>
                <c:pt idx="412">
                  <c:v>31.343333333333334</c:v>
                </c:pt>
                <c:pt idx="413">
                  <c:v>31.413333333333338</c:v>
                </c:pt>
                <c:pt idx="414">
                  <c:v>31.62</c:v>
                </c:pt>
                <c:pt idx="415">
                  <c:v>31.736666666666668</c:v>
                </c:pt>
                <c:pt idx="416">
                  <c:v>31.953333333333333</c:v>
                </c:pt>
                <c:pt idx="417">
                  <c:v>32.013333333333328</c:v>
                </c:pt>
                <c:pt idx="418">
                  <c:v>32.17</c:v>
                </c:pt>
                <c:pt idx="419">
                  <c:v>32.03</c:v>
                </c:pt>
                <c:pt idx="420">
                  <c:v>32.019999999999996</c:v>
                </c:pt>
                <c:pt idx="421">
                  <c:v>31.683333333333334</c:v>
                </c:pt>
                <c:pt idx="422">
                  <c:v>31.516666666666666</c:v>
                </c:pt>
                <c:pt idx="423">
                  <c:v>31.556666666666668</c:v>
                </c:pt>
                <c:pt idx="424">
                  <c:v>31.993333333333336</c:v>
                </c:pt>
                <c:pt idx="425">
                  <c:v>32.21</c:v>
                </c:pt>
                <c:pt idx="426">
                  <c:v>32.140000000000008</c:v>
                </c:pt>
                <c:pt idx="427">
                  <c:v>32.01</c:v>
                </c:pt>
                <c:pt idx="428">
                  <c:v>31.88</c:v>
                </c:pt>
                <c:pt idx="429">
                  <c:v>31.793333333333333</c:v>
                </c:pt>
                <c:pt idx="430">
                  <c:v>31.75333333333333</c:v>
                </c:pt>
                <c:pt idx="431">
                  <c:v>31.813333333333333</c:v>
                </c:pt>
                <c:pt idx="432">
                  <c:v>31.889999999999997</c:v>
                </c:pt>
                <c:pt idx="433">
                  <c:v>31.929999999999996</c:v>
                </c:pt>
                <c:pt idx="434">
                  <c:v>31.97</c:v>
                </c:pt>
                <c:pt idx="435">
                  <c:v>31.77333333333333</c:v>
                </c:pt>
                <c:pt idx="436">
                  <c:v>31.47</c:v>
                </c:pt>
                <c:pt idx="437">
                  <c:v>31.5</c:v>
                </c:pt>
                <c:pt idx="438">
                  <c:v>31.716666666666669</c:v>
                </c:pt>
                <c:pt idx="439">
                  <c:v>32.04</c:v>
                </c:pt>
                <c:pt idx="440">
                  <c:v>31.589999999999993</c:v>
                </c:pt>
                <c:pt idx="441">
                  <c:v>31.176666666666666</c:v>
                </c:pt>
                <c:pt idx="442">
                  <c:v>30.763333333333332</c:v>
                </c:pt>
                <c:pt idx="443">
                  <c:v>30.850000000000005</c:v>
                </c:pt>
                <c:pt idx="444">
                  <c:v>30.98</c:v>
                </c:pt>
                <c:pt idx="445">
                  <c:v>31.100000000000005</c:v>
                </c:pt>
                <c:pt idx="446">
                  <c:v>31.189999999999998</c:v>
                </c:pt>
                <c:pt idx="447">
                  <c:v>31.356666666666666</c:v>
                </c:pt>
                <c:pt idx="448">
                  <c:v>31.560000000000002</c:v>
                </c:pt>
                <c:pt idx="449">
                  <c:v>31.556666666666668</c:v>
                </c:pt>
                <c:pt idx="450">
                  <c:v>30.923333333333336</c:v>
                </c:pt>
                <c:pt idx="451">
                  <c:v>29.919999999999998</c:v>
                </c:pt>
                <c:pt idx="452">
                  <c:v>29.123333333333335</c:v>
                </c:pt>
                <c:pt idx="453">
                  <c:v>28.363333333333333</c:v>
                </c:pt>
                <c:pt idx="454">
                  <c:v>28.459999999999997</c:v>
                </c:pt>
                <c:pt idx="455">
                  <c:v>28.37</c:v>
                </c:pt>
                <c:pt idx="456">
                  <c:v>28.776666666666667</c:v>
                </c:pt>
                <c:pt idx="457">
                  <c:v>28.649999999999995</c:v>
                </c:pt>
                <c:pt idx="458">
                  <c:v>28.830000000000002</c:v>
                </c:pt>
                <c:pt idx="459">
                  <c:v>29.193333333333332</c:v>
                </c:pt>
                <c:pt idx="460">
                  <c:v>29.576666666666664</c:v>
                </c:pt>
                <c:pt idx="461">
                  <c:v>29.75333333333333</c:v>
                </c:pt>
                <c:pt idx="462">
                  <c:v>29.34</c:v>
                </c:pt>
                <c:pt idx="463">
                  <c:v>28.916666666666668</c:v>
                </c:pt>
                <c:pt idx="464">
                  <c:v>28.716666666666669</c:v>
                </c:pt>
                <c:pt idx="465">
                  <c:v>29.060000000000002</c:v>
                </c:pt>
                <c:pt idx="466">
                  <c:v>29.483333333333334</c:v>
                </c:pt>
                <c:pt idx="467">
                  <c:v>29.473333333333333</c:v>
                </c:pt>
                <c:pt idx="468">
                  <c:v>29.159999999999997</c:v>
                </c:pt>
                <c:pt idx="469">
                  <c:v>28.796666666666667</c:v>
                </c:pt>
                <c:pt idx="470">
                  <c:v>28.766666666666666</c:v>
                </c:pt>
                <c:pt idx="471">
                  <c:v>29.09</c:v>
                </c:pt>
                <c:pt idx="472">
                  <c:v>29.41333333333333</c:v>
                </c:pt>
                <c:pt idx="473">
                  <c:v>29.916666666666668</c:v>
                </c:pt>
                <c:pt idx="474">
                  <c:v>30.303333333333331</c:v>
                </c:pt>
                <c:pt idx="475">
                  <c:v>30.72</c:v>
                </c:pt>
                <c:pt idx="476">
                  <c:v>30.916666666666668</c:v>
                </c:pt>
                <c:pt idx="477">
                  <c:v>31.00333333333333</c:v>
                </c:pt>
                <c:pt idx="478">
                  <c:v>30.983333333333331</c:v>
                </c:pt>
                <c:pt idx="479">
                  <c:v>30.946666666666669</c:v>
                </c:pt>
                <c:pt idx="480">
                  <c:v>30.966666666666669</c:v>
                </c:pt>
                <c:pt idx="481">
                  <c:v>30.916666666666668</c:v>
                </c:pt>
                <c:pt idx="482">
                  <c:v>30.926666666666666</c:v>
                </c:pt>
                <c:pt idx="483">
                  <c:v>30.830000000000002</c:v>
                </c:pt>
                <c:pt idx="484">
                  <c:v>30.563333333333333</c:v>
                </c:pt>
                <c:pt idx="485">
                  <c:v>30.156666666666666</c:v>
                </c:pt>
                <c:pt idx="486">
                  <c:v>30.136666666666667</c:v>
                </c:pt>
                <c:pt idx="487">
                  <c:v>30.433333333333334</c:v>
                </c:pt>
                <c:pt idx="488">
                  <c:v>30.799999999999997</c:v>
                </c:pt>
                <c:pt idx="489">
                  <c:v>30.83</c:v>
                </c:pt>
                <c:pt idx="490">
                  <c:v>30.8</c:v>
                </c:pt>
                <c:pt idx="491">
                  <c:v>30.663333333333338</c:v>
                </c:pt>
                <c:pt idx="492">
                  <c:v>30.566666666666663</c:v>
                </c:pt>
                <c:pt idx="493">
                  <c:v>30.516666666666666</c:v>
                </c:pt>
                <c:pt idx="494">
                  <c:v>30.673333333333332</c:v>
                </c:pt>
                <c:pt idx="495">
                  <c:v>30.8</c:v>
                </c:pt>
                <c:pt idx="496">
                  <c:v>30.889999999999997</c:v>
                </c:pt>
                <c:pt idx="497">
                  <c:v>30.909999999999997</c:v>
                </c:pt>
                <c:pt idx="498">
                  <c:v>30.84</c:v>
                </c:pt>
                <c:pt idx="499">
                  <c:v>30.966666666666669</c:v>
                </c:pt>
                <c:pt idx="500">
                  <c:v>30.333333333333332</c:v>
                </c:pt>
                <c:pt idx="501">
                  <c:v>29.426666666666666</c:v>
                </c:pt>
                <c:pt idx="502">
                  <c:v>28.62</c:v>
                </c:pt>
                <c:pt idx="503">
                  <c:v>28.543333333333333</c:v>
                </c:pt>
                <c:pt idx="504">
                  <c:v>28.563333333333333</c:v>
                </c:pt>
                <c:pt idx="505">
                  <c:v>28.633333333333336</c:v>
                </c:pt>
                <c:pt idx="506">
                  <c:v>29.243333333333329</c:v>
                </c:pt>
                <c:pt idx="507">
                  <c:v>30.033333333333331</c:v>
                </c:pt>
                <c:pt idx="508">
                  <c:v>30.436666666666667</c:v>
                </c:pt>
                <c:pt idx="509">
                  <c:v>30.349999999999998</c:v>
                </c:pt>
                <c:pt idx="510">
                  <c:v>30.070000000000004</c:v>
                </c:pt>
                <c:pt idx="511">
                  <c:v>29.793333333333333</c:v>
                </c:pt>
                <c:pt idx="512">
                  <c:v>29.603333333333335</c:v>
                </c:pt>
                <c:pt idx="513">
                  <c:v>30.02</c:v>
                </c:pt>
                <c:pt idx="514">
                  <c:v>30.146666666666665</c:v>
                </c:pt>
                <c:pt idx="515">
                  <c:v>30.206666666666667</c:v>
                </c:pt>
                <c:pt idx="516">
                  <c:v>29.653333333333332</c:v>
                </c:pt>
                <c:pt idx="517">
                  <c:v>29.399999999999995</c:v>
                </c:pt>
                <c:pt idx="518">
                  <c:v>29.036666666666665</c:v>
                </c:pt>
                <c:pt idx="519">
                  <c:v>29.016666666666666</c:v>
                </c:pt>
                <c:pt idx="520">
                  <c:v>29.153333333333336</c:v>
                </c:pt>
                <c:pt idx="521">
                  <c:v>29.34</c:v>
                </c:pt>
                <c:pt idx="522">
                  <c:v>29.656666666666666</c:v>
                </c:pt>
                <c:pt idx="523">
                  <c:v>29.656666666666666</c:v>
                </c:pt>
                <c:pt idx="524">
                  <c:v>29.3</c:v>
                </c:pt>
                <c:pt idx="525">
                  <c:v>28.72666666666667</c:v>
                </c:pt>
                <c:pt idx="526">
                  <c:v>28.36</c:v>
                </c:pt>
                <c:pt idx="527">
                  <c:v>29.11</c:v>
                </c:pt>
                <c:pt idx="528">
                  <c:v>29.919999999999998</c:v>
                </c:pt>
                <c:pt idx="529">
                  <c:v>30.639999999999997</c:v>
                </c:pt>
                <c:pt idx="530">
                  <c:v>30.766666666666666</c:v>
                </c:pt>
                <c:pt idx="531">
                  <c:v>30.836666666666662</c:v>
                </c:pt>
                <c:pt idx="532">
                  <c:v>30.866666666666664</c:v>
                </c:pt>
                <c:pt idx="533">
                  <c:v>30.77</c:v>
                </c:pt>
                <c:pt idx="534">
                  <c:v>30.709999999999997</c:v>
                </c:pt>
                <c:pt idx="535">
                  <c:v>30.810000000000002</c:v>
                </c:pt>
                <c:pt idx="536">
                  <c:v>30.88</c:v>
                </c:pt>
                <c:pt idx="537">
                  <c:v>31.026666666666667</c:v>
                </c:pt>
                <c:pt idx="538">
                  <c:v>30.97666666666667</c:v>
                </c:pt>
                <c:pt idx="539">
                  <c:v>30.83</c:v>
                </c:pt>
                <c:pt idx="540">
                  <c:v>30.849999999999998</c:v>
                </c:pt>
                <c:pt idx="541">
                  <c:v>31.126666666666665</c:v>
                </c:pt>
                <c:pt idx="542">
                  <c:v>31.38</c:v>
                </c:pt>
                <c:pt idx="543">
                  <c:v>31.439999999999998</c:v>
                </c:pt>
                <c:pt idx="544">
                  <c:v>31.27</c:v>
                </c:pt>
                <c:pt idx="545">
                  <c:v>31.133333333333336</c:v>
                </c:pt>
                <c:pt idx="546">
                  <c:v>30.926666666666666</c:v>
                </c:pt>
                <c:pt idx="547">
                  <c:v>30.899999999999995</c:v>
                </c:pt>
                <c:pt idx="548">
                  <c:v>30.929999999999996</c:v>
                </c:pt>
                <c:pt idx="549">
                  <c:v>30.92</c:v>
                </c:pt>
                <c:pt idx="550">
                  <c:v>30.810000000000002</c:v>
                </c:pt>
                <c:pt idx="551">
                  <c:v>30.643333333333334</c:v>
                </c:pt>
                <c:pt idx="552">
                  <c:v>30.633333333333336</c:v>
                </c:pt>
                <c:pt idx="553">
                  <c:v>30.763333333333332</c:v>
                </c:pt>
                <c:pt idx="554">
                  <c:v>31.076666666666664</c:v>
                </c:pt>
                <c:pt idx="555">
                  <c:v>31.25333333333333</c:v>
                </c:pt>
                <c:pt idx="556">
                  <c:v>31.153333333333336</c:v>
                </c:pt>
                <c:pt idx="557">
                  <c:v>30.966666666666669</c:v>
                </c:pt>
                <c:pt idx="558">
                  <c:v>30.77</c:v>
                </c:pt>
                <c:pt idx="559">
                  <c:v>30.689999999999998</c:v>
                </c:pt>
                <c:pt idx="560">
                  <c:v>30.086666666666662</c:v>
                </c:pt>
                <c:pt idx="561">
                  <c:v>29.49666666666667</c:v>
                </c:pt>
                <c:pt idx="562">
                  <c:v>28.543333333333333</c:v>
                </c:pt>
                <c:pt idx="563">
                  <c:v>28.150000000000002</c:v>
                </c:pt>
                <c:pt idx="564">
                  <c:v>28.76</c:v>
                </c:pt>
                <c:pt idx="565">
                  <c:v>29.586666666666662</c:v>
                </c:pt>
                <c:pt idx="566">
                  <c:v>30.100000000000005</c:v>
                </c:pt>
                <c:pt idx="567">
                  <c:v>29.696666666666669</c:v>
                </c:pt>
                <c:pt idx="568">
                  <c:v>29.646666666666665</c:v>
                </c:pt>
                <c:pt idx="569">
                  <c:v>29.5</c:v>
                </c:pt>
                <c:pt idx="570">
                  <c:v>29.53</c:v>
                </c:pt>
                <c:pt idx="571">
                  <c:v>29.303333333333331</c:v>
                </c:pt>
                <c:pt idx="572">
                  <c:v>30.129999999999995</c:v>
                </c:pt>
                <c:pt idx="573">
                  <c:v>30.836666666666662</c:v>
                </c:pt>
                <c:pt idx="574">
                  <c:v>31.743333333333329</c:v>
                </c:pt>
                <c:pt idx="575">
                  <c:v>31.803333333333331</c:v>
                </c:pt>
                <c:pt idx="576">
                  <c:v>31.459999999999997</c:v>
                </c:pt>
                <c:pt idx="577">
                  <c:v>30.88</c:v>
                </c:pt>
                <c:pt idx="578">
                  <c:v>30.23</c:v>
                </c:pt>
                <c:pt idx="579">
                  <c:v>29.313333333333333</c:v>
                </c:pt>
                <c:pt idx="580">
                  <c:v>28.709999999999997</c:v>
                </c:pt>
                <c:pt idx="581">
                  <c:v>28.076666666666664</c:v>
                </c:pt>
                <c:pt idx="582">
                  <c:v>28.036666666666665</c:v>
                </c:pt>
                <c:pt idx="583">
                  <c:v>27.900000000000002</c:v>
                </c:pt>
                <c:pt idx="584">
                  <c:v>27.819999999999997</c:v>
                </c:pt>
                <c:pt idx="585">
                  <c:v>28.156666666666666</c:v>
                </c:pt>
                <c:pt idx="586">
                  <c:v>28.926666666666666</c:v>
                </c:pt>
                <c:pt idx="587">
                  <c:v>29.846666666666664</c:v>
                </c:pt>
                <c:pt idx="588">
                  <c:v>30.426666666666666</c:v>
                </c:pt>
                <c:pt idx="589">
                  <c:v>30.503333333333334</c:v>
                </c:pt>
                <c:pt idx="590">
                  <c:v>30.63</c:v>
                </c:pt>
                <c:pt idx="591">
                  <c:v>30.810000000000002</c:v>
                </c:pt>
                <c:pt idx="592">
                  <c:v>30.95</c:v>
                </c:pt>
                <c:pt idx="593">
                  <c:v>31.11</c:v>
                </c:pt>
                <c:pt idx="594">
                  <c:v>31.226666666666663</c:v>
                </c:pt>
                <c:pt idx="595">
                  <c:v>31.323333333333334</c:v>
                </c:pt>
                <c:pt idx="596">
                  <c:v>31.389999999999997</c:v>
                </c:pt>
                <c:pt idx="597">
                  <c:v>31.38</c:v>
                </c:pt>
                <c:pt idx="598">
                  <c:v>31.52</c:v>
                </c:pt>
                <c:pt idx="599">
                  <c:v>31.560000000000002</c:v>
                </c:pt>
                <c:pt idx="600">
                  <c:v>31.49</c:v>
                </c:pt>
                <c:pt idx="601">
                  <c:v>31.439999999999998</c:v>
                </c:pt>
                <c:pt idx="602">
                  <c:v>31.49</c:v>
                </c:pt>
                <c:pt idx="603">
                  <c:v>31.59</c:v>
                </c:pt>
                <c:pt idx="604">
                  <c:v>31.569999999999997</c:v>
                </c:pt>
                <c:pt idx="605">
                  <c:v>31.599999999999998</c:v>
                </c:pt>
                <c:pt idx="606">
                  <c:v>31.646666666666665</c:v>
                </c:pt>
                <c:pt idx="607">
                  <c:v>31.716666666666669</c:v>
                </c:pt>
                <c:pt idx="608">
                  <c:v>31.656666666666666</c:v>
                </c:pt>
                <c:pt idx="609">
                  <c:v>31.549999999999997</c:v>
                </c:pt>
                <c:pt idx="610">
                  <c:v>31.399999999999995</c:v>
                </c:pt>
                <c:pt idx="611">
                  <c:v>31.310000000000002</c:v>
                </c:pt>
                <c:pt idx="612">
                  <c:v>31.25</c:v>
                </c:pt>
                <c:pt idx="613">
                  <c:v>31.223333333333333</c:v>
                </c:pt>
                <c:pt idx="614">
                  <c:v>31.213333333333335</c:v>
                </c:pt>
                <c:pt idx="615">
                  <c:v>31.223333333333333</c:v>
                </c:pt>
                <c:pt idx="616">
                  <c:v>31.349999999999998</c:v>
                </c:pt>
                <c:pt idx="617">
                  <c:v>31.439999999999998</c:v>
                </c:pt>
                <c:pt idx="618">
                  <c:v>31.5</c:v>
                </c:pt>
                <c:pt idx="619">
                  <c:v>31.566666666666666</c:v>
                </c:pt>
                <c:pt idx="620">
                  <c:v>31.733333333333334</c:v>
                </c:pt>
                <c:pt idx="621">
                  <c:v>31.813333333333333</c:v>
                </c:pt>
                <c:pt idx="622">
                  <c:v>31.776666666666671</c:v>
                </c:pt>
                <c:pt idx="623">
                  <c:v>31.72666666666667</c:v>
                </c:pt>
                <c:pt idx="624">
                  <c:v>31.803333333333331</c:v>
                </c:pt>
                <c:pt idx="625">
                  <c:v>31.75333333333333</c:v>
                </c:pt>
                <c:pt idx="626">
                  <c:v>30.876666666666665</c:v>
                </c:pt>
                <c:pt idx="627">
                  <c:v>30.069999999999997</c:v>
                </c:pt>
                <c:pt idx="628">
                  <c:v>29.459999999999997</c:v>
                </c:pt>
                <c:pt idx="629">
                  <c:v>29.806666666666661</c:v>
                </c:pt>
                <c:pt idx="630">
                  <c:v>30.516666666666666</c:v>
                </c:pt>
                <c:pt idx="631">
                  <c:v>31.096666666666664</c:v>
                </c:pt>
                <c:pt idx="632">
                  <c:v>31.560000000000002</c:v>
                </c:pt>
                <c:pt idx="633">
                  <c:v>31.55</c:v>
                </c:pt>
                <c:pt idx="634">
                  <c:v>31.41333333333333</c:v>
                </c:pt>
                <c:pt idx="635">
                  <c:v>30.189999999999998</c:v>
                </c:pt>
                <c:pt idx="636">
                  <c:v>29.096666666666664</c:v>
                </c:pt>
                <c:pt idx="637">
                  <c:v>28.22</c:v>
                </c:pt>
                <c:pt idx="638">
                  <c:v>27.97</c:v>
                </c:pt>
                <c:pt idx="639">
                  <c:v>27.76</c:v>
                </c:pt>
                <c:pt idx="640">
                  <c:v>27.956666666666667</c:v>
                </c:pt>
                <c:pt idx="641">
                  <c:v>29.163333333333327</c:v>
                </c:pt>
                <c:pt idx="642">
                  <c:v>29.656666666666666</c:v>
                </c:pt>
                <c:pt idx="643">
                  <c:v>29.586666666666662</c:v>
                </c:pt>
                <c:pt idx="644">
                  <c:v>29.319999999999997</c:v>
                </c:pt>
                <c:pt idx="645">
                  <c:v>30.09</c:v>
                </c:pt>
                <c:pt idx="646">
                  <c:v>30.433333333333334</c:v>
                </c:pt>
                <c:pt idx="647">
                  <c:v>29.98</c:v>
                </c:pt>
                <c:pt idx="648">
                  <c:v>29.586666666666662</c:v>
                </c:pt>
                <c:pt idx="649">
                  <c:v>29.616666666666664</c:v>
                </c:pt>
                <c:pt idx="650">
                  <c:v>29.349999999999998</c:v>
                </c:pt>
                <c:pt idx="651">
                  <c:v>28.666666666666668</c:v>
                </c:pt>
                <c:pt idx="652">
                  <c:v>28.243333333333329</c:v>
                </c:pt>
                <c:pt idx="653">
                  <c:v>28.353333333333335</c:v>
                </c:pt>
                <c:pt idx="654">
                  <c:v>28.543333333333333</c:v>
                </c:pt>
                <c:pt idx="655">
                  <c:v>28.296666666666667</c:v>
                </c:pt>
                <c:pt idx="656">
                  <c:v>29.056666666666661</c:v>
                </c:pt>
                <c:pt idx="657">
                  <c:v>29.646666666666665</c:v>
                </c:pt>
                <c:pt idx="658">
                  <c:v>30.22</c:v>
                </c:pt>
                <c:pt idx="659">
                  <c:v>30.50333333333333</c:v>
                </c:pt>
                <c:pt idx="660">
                  <c:v>30.47</c:v>
                </c:pt>
              </c:numCache>
            </c:numRef>
          </c:yVal>
          <c:smooth val="1"/>
        </c:ser>
        <c:ser>
          <c:idx val="0"/>
          <c:order val="1"/>
          <c:tx>
            <c:strRef>
              <c:f>'816'!$Q$1</c:f>
              <c:strCache>
                <c:ptCount val="1"/>
                <c:pt idx="0">
                  <c:v>頭上1.5m</c:v>
                </c:pt>
              </c:strCache>
            </c:strRef>
          </c:tx>
          <c:spPr>
            <a:ln w="12700" cap="rnd">
              <a:solidFill>
                <a:srgbClr val="F79646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'816'!$A$4666:$A$5326</c:f>
              <c:numCache>
                <c:formatCode>yyyy/m/d\ h:mm:ss</c:formatCode>
                <c:ptCount val="661"/>
                <c:pt idx="0">
                  <c:v>42232.609097222223</c:v>
                </c:pt>
                <c:pt idx="1">
                  <c:v>42232.6091087963</c:v>
                </c:pt>
                <c:pt idx="2">
                  <c:v>42232.609120370369</c:v>
                </c:pt>
                <c:pt idx="3">
                  <c:v>42232.609131944446</c:v>
                </c:pt>
                <c:pt idx="4">
                  <c:v>42232.609143518515</c:v>
                </c:pt>
                <c:pt idx="5">
                  <c:v>42232.609155092592</c:v>
                </c:pt>
                <c:pt idx="6">
                  <c:v>42232.609166666669</c:v>
                </c:pt>
                <c:pt idx="7">
                  <c:v>42232.609178240738</c:v>
                </c:pt>
                <c:pt idx="8">
                  <c:v>42232.609189814815</c:v>
                </c:pt>
                <c:pt idx="9">
                  <c:v>42232.609201388892</c:v>
                </c:pt>
                <c:pt idx="10">
                  <c:v>42232.609212962961</c:v>
                </c:pt>
                <c:pt idx="11">
                  <c:v>42232.609224537038</c:v>
                </c:pt>
                <c:pt idx="12">
                  <c:v>42232.609236111108</c:v>
                </c:pt>
                <c:pt idx="13">
                  <c:v>42232.609247685185</c:v>
                </c:pt>
                <c:pt idx="14">
                  <c:v>42232.609259259261</c:v>
                </c:pt>
                <c:pt idx="15">
                  <c:v>42232.609270833331</c:v>
                </c:pt>
                <c:pt idx="16">
                  <c:v>42232.609282407408</c:v>
                </c:pt>
                <c:pt idx="17">
                  <c:v>42232.609293981484</c:v>
                </c:pt>
                <c:pt idx="18">
                  <c:v>42232.609305555554</c:v>
                </c:pt>
                <c:pt idx="19">
                  <c:v>42232.609317129631</c:v>
                </c:pt>
                <c:pt idx="20">
                  <c:v>42232.6093287037</c:v>
                </c:pt>
                <c:pt idx="21">
                  <c:v>42232.609340277777</c:v>
                </c:pt>
                <c:pt idx="22">
                  <c:v>42232.609351851854</c:v>
                </c:pt>
                <c:pt idx="23">
                  <c:v>42232.609363425923</c:v>
                </c:pt>
                <c:pt idx="24">
                  <c:v>42232.609375</c:v>
                </c:pt>
                <c:pt idx="25">
                  <c:v>42232.609386574077</c:v>
                </c:pt>
                <c:pt idx="26">
                  <c:v>42232.609398148146</c:v>
                </c:pt>
                <c:pt idx="27">
                  <c:v>42232.609409722223</c:v>
                </c:pt>
                <c:pt idx="28">
                  <c:v>42232.6094212963</c:v>
                </c:pt>
                <c:pt idx="29">
                  <c:v>42232.609432870369</c:v>
                </c:pt>
                <c:pt idx="30">
                  <c:v>42232.609444444446</c:v>
                </c:pt>
                <c:pt idx="31">
                  <c:v>42232.609456018516</c:v>
                </c:pt>
                <c:pt idx="32">
                  <c:v>42232.609467592592</c:v>
                </c:pt>
                <c:pt idx="33">
                  <c:v>42232.609479166669</c:v>
                </c:pt>
                <c:pt idx="34">
                  <c:v>42232.609490740739</c:v>
                </c:pt>
                <c:pt idx="35">
                  <c:v>42232.609502314815</c:v>
                </c:pt>
                <c:pt idx="36">
                  <c:v>42232.609513888892</c:v>
                </c:pt>
                <c:pt idx="37">
                  <c:v>42232.609525462962</c:v>
                </c:pt>
                <c:pt idx="38">
                  <c:v>42232.609537037039</c:v>
                </c:pt>
                <c:pt idx="39">
                  <c:v>42232.609548611108</c:v>
                </c:pt>
                <c:pt idx="40">
                  <c:v>42232.609560185185</c:v>
                </c:pt>
                <c:pt idx="41">
                  <c:v>42232.609571759262</c:v>
                </c:pt>
                <c:pt idx="42">
                  <c:v>42232.609583333331</c:v>
                </c:pt>
                <c:pt idx="43">
                  <c:v>42232.609594907408</c:v>
                </c:pt>
                <c:pt idx="44">
                  <c:v>42232.609606481485</c:v>
                </c:pt>
                <c:pt idx="45">
                  <c:v>42232.609618055554</c:v>
                </c:pt>
                <c:pt idx="46">
                  <c:v>42232.609629629631</c:v>
                </c:pt>
                <c:pt idx="47">
                  <c:v>42232.6096412037</c:v>
                </c:pt>
                <c:pt idx="48">
                  <c:v>42232.609652777777</c:v>
                </c:pt>
                <c:pt idx="49">
                  <c:v>42232.609664351854</c:v>
                </c:pt>
                <c:pt idx="50">
                  <c:v>42232.609675925924</c:v>
                </c:pt>
                <c:pt idx="51">
                  <c:v>42232.6096875</c:v>
                </c:pt>
                <c:pt idx="52">
                  <c:v>42232.609699074077</c:v>
                </c:pt>
                <c:pt idx="53">
                  <c:v>42232.609710648147</c:v>
                </c:pt>
                <c:pt idx="54">
                  <c:v>42232.609722222223</c:v>
                </c:pt>
                <c:pt idx="55">
                  <c:v>42232.609733796293</c:v>
                </c:pt>
                <c:pt idx="56">
                  <c:v>42232.60974537037</c:v>
                </c:pt>
                <c:pt idx="57">
                  <c:v>42232.609756944446</c:v>
                </c:pt>
                <c:pt idx="58">
                  <c:v>42232.609768518516</c:v>
                </c:pt>
                <c:pt idx="59">
                  <c:v>42232.609780092593</c:v>
                </c:pt>
                <c:pt idx="60">
                  <c:v>42232.609791666669</c:v>
                </c:pt>
                <c:pt idx="61">
                  <c:v>42232.609803240739</c:v>
                </c:pt>
                <c:pt idx="62">
                  <c:v>42232.609814814816</c:v>
                </c:pt>
                <c:pt idx="63">
                  <c:v>42232.609826388885</c:v>
                </c:pt>
                <c:pt idx="64">
                  <c:v>42232.609837962962</c:v>
                </c:pt>
                <c:pt idx="65">
                  <c:v>42232.609849537039</c:v>
                </c:pt>
                <c:pt idx="66">
                  <c:v>42232.609861111108</c:v>
                </c:pt>
                <c:pt idx="67">
                  <c:v>42232.609872685185</c:v>
                </c:pt>
                <c:pt idx="68">
                  <c:v>42232.609884259262</c:v>
                </c:pt>
                <c:pt idx="69">
                  <c:v>42232.609895833331</c:v>
                </c:pt>
                <c:pt idx="70">
                  <c:v>42232.609907407408</c:v>
                </c:pt>
                <c:pt idx="71">
                  <c:v>42232.609918981485</c:v>
                </c:pt>
                <c:pt idx="72">
                  <c:v>42232.609930555554</c:v>
                </c:pt>
                <c:pt idx="73">
                  <c:v>42232.609942129631</c:v>
                </c:pt>
                <c:pt idx="74">
                  <c:v>42232.609953703701</c:v>
                </c:pt>
                <c:pt idx="75">
                  <c:v>42232.609965277778</c:v>
                </c:pt>
                <c:pt idx="76">
                  <c:v>42232.609976851854</c:v>
                </c:pt>
                <c:pt idx="77">
                  <c:v>42232.609988425924</c:v>
                </c:pt>
                <c:pt idx="78">
                  <c:v>42232.61</c:v>
                </c:pt>
                <c:pt idx="79">
                  <c:v>42232.610011574077</c:v>
                </c:pt>
                <c:pt idx="80">
                  <c:v>42232.610023148147</c:v>
                </c:pt>
                <c:pt idx="81">
                  <c:v>42232.610034722224</c:v>
                </c:pt>
                <c:pt idx="82">
                  <c:v>42232.610046296293</c:v>
                </c:pt>
                <c:pt idx="83">
                  <c:v>42232.61005787037</c:v>
                </c:pt>
                <c:pt idx="84">
                  <c:v>42232.610069444447</c:v>
                </c:pt>
                <c:pt idx="85">
                  <c:v>42232.610081018516</c:v>
                </c:pt>
                <c:pt idx="86">
                  <c:v>42232.610092592593</c:v>
                </c:pt>
                <c:pt idx="87">
                  <c:v>42232.61010416667</c:v>
                </c:pt>
                <c:pt idx="88">
                  <c:v>42232.610115740739</c:v>
                </c:pt>
                <c:pt idx="89">
                  <c:v>42232.610127314816</c:v>
                </c:pt>
                <c:pt idx="90">
                  <c:v>42232.610138888886</c:v>
                </c:pt>
                <c:pt idx="91">
                  <c:v>42232.610150462962</c:v>
                </c:pt>
                <c:pt idx="92">
                  <c:v>42232.610162037039</c:v>
                </c:pt>
                <c:pt idx="93">
                  <c:v>42232.610173611109</c:v>
                </c:pt>
                <c:pt idx="94">
                  <c:v>42232.610185185185</c:v>
                </c:pt>
                <c:pt idx="95">
                  <c:v>42232.610196759262</c:v>
                </c:pt>
                <c:pt idx="96">
                  <c:v>42232.610208333332</c:v>
                </c:pt>
                <c:pt idx="97">
                  <c:v>42232.610219907408</c:v>
                </c:pt>
                <c:pt idx="98">
                  <c:v>42232.610231481478</c:v>
                </c:pt>
                <c:pt idx="99">
                  <c:v>42232.610243055555</c:v>
                </c:pt>
                <c:pt idx="100">
                  <c:v>42232.610254629632</c:v>
                </c:pt>
                <c:pt idx="101">
                  <c:v>42232.610266203701</c:v>
                </c:pt>
                <c:pt idx="102">
                  <c:v>42232.610277777778</c:v>
                </c:pt>
                <c:pt idx="103">
                  <c:v>42232.610289351855</c:v>
                </c:pt>
                <c:pt idx="104">
                  <c:v>42232.610300925924</c:v>
                </c:pt>
                <c:pt idx="105">
                  <c:v>42232.610312500001</c:v>
                </c:pt>
                <c:pt idx="106">
                  <c:v>42232.610324074078</c:v>
                </c:pt>
                <c:pt idx="107">
                  <c:v>42232.610335648147</c:v>
                </c:pt>
                <c:pt idx="108">
                  <c:v>42232.610347222224</c:v>
                </c:pt>
                <c:pt idx="109">
                  <c:v>42232.610358796293</c:v>
                </c:pt>
                <c:pt idx="110">
                  <c:v>42232.61037037037</c:v>
                </c:pt>
                <c:pt idx="111">
                  <c:v>42232.610381944447</c:v>
                </c:pt>
                <c:pt idx="112">
                  <c:v>42232.610393518517</c:v>
                </c:pt>
                <c:pt idx="113">
                  <c:v>42232.610405092593</c:v>
                </c:pt>
                <c:pt idx="114">
                  <c:v>42232.61041666667</c:v>
                </c:pt>
                <c:pt idx="115">
                  <c:v>42232.61042824074</c:v>
                </c:pt>
                <c:pt idx="116">
                  <c:v>42232.610439814816</c:v>
                </c:pt>
                <c:pt idx="117">
                  <c:v>42232.610451388886</c:v>
                </c:pt>
                <c:pt idx="118">
                  <c:v>42232.610462962963</c:v>
                </c:pt>
                <c:pt idx="119">
                  <c:v>42232.610474537039</c:v>
                </c:pt>
                <c:pt idx="120">
                  <c:v>42232.610486111109</c:v>
                </c:pt>
                <c:pt idx="121">
                  <c:v>42232.610497685186</c:v>
                </c:pt>
                <c:pt idx="122">
                  <c:v>42232.610509259262</c:v>
                </c:pt>
                <c:pt idx="123">
                  <c:v>42232.610520833332</c:v>
                </c:pt>
                <c:pt idx="124">
                  <c:v>42232.610532407409</c:v>
                </c:pt>
                <c:pt idx="125">
                  <c:v>42232.610543981478</c:v>
                </c:pt>
                <c:pt idx="126">
                  <c:v>42232.610555555555</c:v>
                </c:pt>
                <c:pt idx="127">
                  <c:v>42232.610567129632</c:v>
                </c:pt>
                <c:pt idx="128">
                  <c:v>42232.610578703701</c:v>
                </c:pt>
                <c:pt idx="129">
                  <c:v>42232.610590277778</c:v>
                </c:pt>
                <c:pt idx="130">
                  <c:v>42232.610601851855</c:v>
                </c:pt>
                <c:pt idx="131">
                  <c:v>42232.610613425924</c:v>
                </c:pt>
                <c:pt idx="132">
                  <c:v>42232.610625000001</c:v>
                </c:pt>
                <c:pt idx="133">
                  <c:v>42232.610636574071</c:v>
                </c:pt>
                <c:pt idx="134">
                  <c:v>42232.610648148147</c:v>
                </c:pt>
                <c:pt idx="135">
                  <c:v>42232.610659722224</c:v>
                </c:pt>
                <c:pt idx="136">
                  <c:v>42232.610671296294</c:v>
                </c:pt>
                <c:pt idx="137">
                  <c:v>42232.610682870371</c:v>
                </c:pt>
                <c:pt idx="138">
                  <c:v>42232.610694444447</c:v>
                </c:pt>
                <c:pt idx="139">
                  <c:v>42232.610706018517</c:v>
                </c:pt>
                <c:pt idx="140">
                  <c:v>42232.610717592594</c:v>
                </c:pt>
                <c:pt idx="141">
                  <c:v>42232.610729166663</c:v>
                </c:pt>
                <c:pt idx="142">
                  <c:v>42232.61074074074</c:v>
                </c:pt>
                <c:pt idx="143">
                  <c:v>42232.610752314817</c:v>
                </c:pt>
                <c:pt idx="144">
                  <c:v>42232.610763888886</c:v>
                </c:pt>
                <c:pt idx="145">
                  <c:v>42232.610775462963</c:v>
                </c:pt>
                <c:pt idx="146">
                  <c:v>42232.61078703704</c:v>
                </c:pt>
                <c:pt idx="147">
                  <c:v>42232.610798611109</c:v>
                </c:pt>
                <c:pt idx="148">
                  <c:v>42232.610810185186</c:v>
                </c:pt>
                <c:pt idx="149">
                  <c:v>42232.610821759263</c:v>
                </c:pt>
                <c:pt idx="150">
                  <c:v>42232.610833333332</c:v>
                </c:pt>
                <c:pt idx="151">
                  <c:v>42232.610844907409</c:v>
                </c:pt>
                <c:pt idx="152">
                  <c:v>42232.610856481479</c:v>
                </c:pt>
                <c:pt idx="153">
                  <c:v>42232.610868055555</c:v>
                </c:pt>
                <c:pt idx="154">
                  <c:v>42232.610879629632</c:v>
                </c:pt>
                <c:pt idx="155">
                  <c:v>42232.610891203702</c:v>
                </c:pt>
                <c:pt idx="156">
                  <c:v>42232.610902777778</c:v>
                </c:pt>
                <c:pt idx="157">
                  <c:v>42232.610914351855</c:v>
                </c:pt>
                <c:pt idx="158">
                  <c:v>42232.610925925925</c:v>
                </c:pt>
                <c:pt idx="159">
                  <c:v>42232.610937500001</c:v>
                </c:pt>
                <c:pt idx="160">
                  <c:v>42232.610949074071</c:v>
                </c:pt>
                <c:pt idx="161">
                  <c:v>42232.610960648148</c:v>
                </c:pt>
                <c:pt idx="162">
                  <c:v>42232.610972222225</c:v>
                </c:pt>
                <c:pt idx="163">
                  <c:v>42232.610983796294</c:v>
                </c:pt>
                <c:pt idx="164">
                  <c:v>42232.610995370371</c:v>
                </c:pt>
                <c:pt idx="165">
                  <c:v>42232.611006944448</c:v>
                </c:pt>
                <c:pt idx="166">
                  <c:v>42232.611018518517</c:v>
                </c:pt>
                <c:pt idx="167">
                  <c:v>42232.611030092594</c:v>
                </c:pt>
                <c:pt idx="168">
                  <c:v>42232.611041666663</c:v>
                </c:pt>
                <c:pt idx="169">
                  <c:v>42232.61105324074</c:v>
                </c:pt>
                <c:pt idx="170">
                  <c:v>42232.611064814817</c:v>
                </c:pt>
                <c:pt idx="171">
                  <c:v>42232.611076388886</c:v>
                </c:pt>
                <c:pt idx="172">
                  <c:v>42232.611087962963</c:v>
                </c:pt>
                <c:pt idx="173">
                  <c:v>42232.61109953704</c:v>
                </c:pt>
                <c:pt idx="174">
                  <c:v>42232.611111111109</c:v>
                </c:pt>
                <c:pt idx="175">
                  <c:v>42232.611122685186</c:v>
                </c:pt>
                <c:pt idx="176">
                  <c:v>42232.611134259256</c:v>
                </c:pt>
                <c:pt idx="177">
                  <c:v>42232.611145833333</c:v>
                </c:pt>
                <c:pt idx="178">
                  <c:v>42232.611157407409</c:v>
                </c:pt>
                <c:pt idx="179">
                  <c:v>42232.611168981479</c:v>
                </c:pt>
                <c:pt idx="180">
                  <c:v>42232.611180555556</c:v>
                </c:pt>
                <c:pt idx="181">
                  <c:v>42232.611192129632</c:v>
                </c:pt>
                <c:pt idx="182">
                  <c:v>42232.611203703702</c:v>
                </c:pt>
                <c:pt idx="183">
                  <c:v>42232.611215277779</c:v>
                </c:pt>
                <c:pt idx="184">
                  <c:v>42232.611226851855</c:v>
                </c:pt>
                <c:pt idx="185">
                  <c:v>42232.611238425925</c:v>
                </c:pt>
                <c:pt idx="186">
                  <c:v>42232.611250000002</c:v>
                </c:pt>
                <c:pt idx="187">
                  <c:v>42232.611261574071</c:v>
                </c:pt>
                <c:pt idx="188">
                  <c:v>42232.611273148148</c:v>
                </c:pt>
                <c:pt idx="189">
                  <c:v>42232.611284722225</c:v>
                </c:pt>
                <c:pt idx="190">
                  <c:v>42232.611296296294</c:v>
                </c:pt>
                <c:pt idx="191">
                  <c:v>42232.611307870371</c:v>
                </c:pt>
                <c:pt idx="192">
                  <c:v>42232.611319444448</c:v>
                </c:pt>
                <c:pt idx="193">
                  <c:v>42232.611331018517</c:v>
                </c:pt>
                <c:pt idx="194">
                  <c:v>42232.611342592594</c:v>
                </c:pt>
                <c:pt idx="195">
                  <c:v>42232.611354166664</c:v>
                </c:pt>
                <c:pt idx="196">
                  <c:v>42232.61136574074</c:v>
                </c:pt>
                <c:pt idx="197">
                  <c:v>42232.611377314817</c:v>
                </c:pt>
                <c:pt idx="198">
                  <c:v>42232.611388888887</c:v>
                </c:pt>
                <c:pt idx="199">
                  <c:v>42232.611400462964</c:v>
                </c:pt>
                <c:pt idx="200">
                  <c:v>42232.61141203704</c:v>
                </c:pt>
                <c:pt idx="201">
                  <c:v>42232.61142361111</c:v>
                </c:pt>
                <c:pt idx="202">
                  <c:v>42232.611435185187</c:v>
                </c:pt>
                <c:pt idx="203">
                  <c:v>42232.611446759256</c:v>
                </c:pt>
                <c:pt idx="204">
                  <c:v>42232.611458333333</c:v>
                </c:pt>
                <c:pt idx="205">
                  <c:v>42232.61146990741</c:v>
                </c:pt>
                <c:pt idx="206">
                  <c:v>42232.611481481479</c:v>
                </c:pt>
                <c:pt idx="207">
                  <c:v>42232.611493055556</c:v>
                </c:pt>
                <c:pt idx="208">
                  <c:v>42232.611504629633</c:v>
                </c:pt>
                <c:pt idx="209">
                  <c:v>42232.611516203702</c:v>
                </c:pt>
                <c:pt idx="210">
                  <c:v>42232.611527777779</c:v>
                </c:pt>
                <c:pt idx="211">
                  <c:v>42232.611539351848</c:v>
                </c:pt>
                <c:pt idx="212">
                  <c:v>42232.611550925925</c:v>
                </c:pt>
                <c:pt idx="213">
                  <c:v>42232.611562500002</c:v>
                </c:pt>
                <c:pt idx="214">
                  <c:v>42232.611574074072</c:v>
                </c:pt>
                <c:pt idx="215">
                  <c:v>42232.611585648148</c:v>
                </c:pt>
                <c:pt idx="216">
                  <c:v>42232.611597222225</c:v>
                </c:pt>
                <c:pt idx="217">
                  <c:v>42232.611608796295</c:v>
                </c:pt>
                <c:pt idx="218">
                  <c:v>42232.611620370371</c:v>
                </c:pt>
                <c:pt idx="219">
                  <c:v>42232.611631944441</c:v>
                </c:pt>
                <c:pt idx="220">
                  <c:v>42232.611643518518</c:v>
                </c:pt>
                <c:pt idx="221">
                  <c:v>42232.611655092594</c:v>
                </c:pt>
                <c:pt idx="222">
                  <c:v>42232.611666666664</c:v>
                </c:pt>
                <c:pt idx="223">
                  <c:v>42232.611678240741</c:v>
                </c:pt>
                <c:pt idx="224">
                  <c:v>42232.611689814818</c:v>
                </c:pt>
                <c:pt idx="225">
                  <c:v>42232.611701388887</c:v>
                </c:pt>
                <c:pt idx="226">
                  <c:v>42232.611712962964</c:v>
                </c:pt>
                <c:pt idx="227">
                  <c:v>42232.611724537041</c:v>
                </c:pt>
                <c:pt idx="228">
                  <c:v>42232.61173611111</c:v>
                </c:pt>
                <c:pt idx="229">
                  <c:v>42232.611747685187</c:v>
                </c:pt>
                <c:pt idx="230">
                  <c:v>42232.611759259256</c:v>
                </c:pt>
                <c:pt idx="231">
                  <c:v>42232.611770833333</c:v>
                </c:pt>
                <c:pt idx="232">
                  <c:v>42232.61178240741</c:v>
                </c:pt>
                <c:pt idx="233">
                  <c:v>42232.611793981479</c:v>
                </c:pt>
                <c:pt idx="234">
                  <c:v>42232.611805555556</c:v>
                </c:pt>
                <c:pt idx="235">
                  <c:v>42232.611817129633</c:v>
                </c:pt>
                <c:pt idx="236">
                  <c:v>42232.611828703702</c:v>
                </c:pt>
                <c:pt idx="237">
                  <c:v>42232.611840277779</c:v>
                </c:pt>
                <c:pt idx="238">
                  <c:v>42232.611851851849</c:v>
                </c:pt>
                <c:pt idx="239">
                  <c:v>42232.611863425926</c:v>
                </c:pt>
                <c:pt idx="240">
                  <c:v>42232.611875000002</c:v>
                </c:pt>
                <c:pt idx="241">
                  <c:v>42232.611886574072</c:v>
                </c:pt>
                <c:pt idx="242">
                  <c:v>42232.611898148149</c:v>
                </c:pt>
                <c:pt idx="243">
                  <c:v>42232.611909722225</c:v>
                </c:pt>
                <c:pt idx="244">
                  <c:v>42232.611921296295</c:v>
                </c:pt>
                <c:pt idx="245">
                  <c:v>42232.611932870372</c:v>
                </c:pt>
                <c:pt idx="246">
                  <c:v>42232.611944444441</c:v>
                </c:pt>
                <c:pt idx="247">
                  <c:v>42232.611956018518</c:v>
                </c:pt>
                <c:pt idx="248">
                  <c:v>42232.611967592595</c:v>
                </c:pt>
                <c:pt idx="249">
                  <c:v>42232.611979166664</c:v>
                </c:pt>
                <c:pt idx="250">
                  <c:v>42232.611990740741</c:v>
                </c:pt>
                <c:pt idx="251">
                  <c:v>42232.612002314818</c:v>
                </c:pt>
                <c:pt idx="252">
                  <c:v>42232.612013888887</c:v>
                </c:pt>
                <c:pt idx="253">
                  <c:v>42232.612025462964</c:v>
                </c:pt>
                <c:pt idx="254">
                  <c:v>42232.612037037034</c:v>
                </c:pt>
                <c:pt idx="255">
                  <c:v>42232.61204861111</c:v>
                </c:pt>
                <c:pt idx="256">
                  <c:v>42232.612060185187</c:v>
                </c:pt>
                <c:pt idx="257">
                  <c:v>42232.612071759257</c:v>
                </c:pt>
                <c:pt idx="258">
                  <c:v>42232.612083333333</c:v>
                </c:pt>
                <c:pt idx="259">
                  <c:v>42232.61209490741</c:v>
                </c:pt>
                <c:pt idx="260">
                  <c:v>42232.61210648148</c:v>
                </c:pt>
                <c:pt idx="261">
                  <c:v>42232.612118055556</c:v>
                </c:pt>
                <c:pt idx="262">
                  <c:v>42232.612129629626</c:v>
                </c:pt>
                <c:pt idx="263">
                  <c:v>42232.612141203703</c:v>
                </c:pt>
                <c:pt idx="264">
                  <c:v>42232.61215277778</c:v>
                </c:pt>
                <c:pt idx="265">
                  <c:v>42232.612164351849</c:v>
                </c:pt>
                <c:pt idx="266">
                  <c:v>42232.612175925926</c:v>
                </c:pt>
                <c:pt idx="267">
                  <c:v>42232.612187500003</c:v>
                </c:pt>
                <c:pt idx="268">
                  <c:v>42232.612199074072</c:v>
                </c:pt>
                <c:pt idx="269">
                  <c:v>42232.612210648149</c:v>
                </c:pt>
                <c:pt idx="270">
                  <c:v>42232.612222222226</c:v>
                </c:pt>
                <c:pt idx="271">
                  <c:v>42232.612233796295</c:v>
                </c:pt>
                <c:pt idx="272">
                  <c:v>42232.612245370372</c:v>
                </c:pt>
                <c:pt idx="273">
                  <c:v>42232.612256944441</c:v>
                </c:pt>
                <c:pt idx="274">
                  <c:v>42232.612268518518</c:v>
                </c:pt>
                <c:pt idx="275">
                  <c:v>42232.612280092595</c:v>
                </c:pt>
                <c:pt idx="276">
                  <c:v>42232.612291666665</c:v>
                </c:pt>
                <c:pt idx="277">
                  <c:v>42232.612303240741</c:v>
                </c:pt>
                <c:pt idx="278">
                  <c:v>42232.612314814818</c:v>
                </c:pt>
                <c:pt idx="279">
                  <c:v>42232.612326388888</c:v>
                </c:pt>
                <c:pt idx="280">
                  <c:v>42232.612337962964</c:v>
                </c:pt>
                <c:pt idx="281">
                  <c:v>42232.612349537034</c:v>
                </c:pt>
                <c:pt idx="282">
                  <c:v>42232.612361111111</c:v>
                </c:pt>
                <c:pt idx="283">
                  <c:v>42232.612372685187</c:v>
                </c:pt>
                <c:pt idx="284">
                  <c:v>42232.612384259257</c:v>
                </c:pt>
                <c:pt idx="285">
                  <c:v>42232.612395833334</c:v>
                </c:pt>
                <c:pt idx="286">
                  <c:v>42232.612407407411</c:v>
                </c:pt>
                <c:pt idx="287">
                  <c:v>42232.61241898148</c:v>
                </c:pt>
                <c:pt idx="288">
                  <c:v>42232.612430555557</c:v>
                </c:pt>
                <c:pt idx="289">
                  <c:v>42232.612442129626</c:v>
                </c:pt>
                <c:pt idx="290">
                  <c:v>42232.612453703703</c:v>
                </c:pt>
                <c:pt idx="291">
                  <c:v>42232.61246527778</c:v>
                </c:pt>
                <c:pt idx="292">
                  <c:v>42232.612476851849</c:v>
                </c:pt>
                <c:pt idx="293">
                  <c:v>42232.612488425926</c:v>
                </c:pt>
                <c:pt idx="294">
                  <c:v>42232.612500000003</c:v>
                </c:pt>
                <c:pt idx="295">
                  <c:v>42232.612511574072</c:v>
                </c:pt>
                <c:pt idx="296">
                  <c:v>42232.612523148149</c:v>
                </c:pt>
                <c:pt idx="297">
                  <c:v>42232.612534722219</c:v>
                </c:pt>
                <c:pt idx="298">
                  <c:v>42232.612546296295</c:v>
                </c:pt>
                <c:pt idx="299">
                  <c:v>42232.612557870372</c:v>
                </c:pt>
                <c:pt idx="300">
                  <c:v>42232.612569444442</c:v>
                </c:pt>
                <c:pt idx="301">
                  <c:v>42232.612581018519</c:v>
                </c:pt>
                <c:pt idx="302">
                  <c:v>42232.612592592595</c:v>
                </c:pt>
                <c:pt idx="303">
                  <c:v>42232.612604166665</c:v>
                </c:pt>
                <c:pt idx="304">
                  <c:v>42232.612615740742</c:v>
                </c:pt>
                <c:pt idx="305">
                  <c:v>42232.612627314818</c:v>
                </c:pt>
                <c:pt idx="306">
                  <c:v>42232.612638888888</c:v>
                </c:pt>
                <c:pt idx="307">
                  <c:v>42232.612650462965</c:v>
                </c:pt>
                <c:pt idx="308">
                  <c:v>42232.612662037034</c:v>
                </c:pt>
                <c:pt idx="309">
                  <c:v>42232.612673611111</c:v>
                </c:pt>
                <c:pt idx="310">
                  <c:v>42232.612685185188</c:v>
                </c:pt>
                <c:pt idx="311">
                  <c:v>42232.612696759257</c:v>
                </c:pt>
                <c:pt idx="312">
                  <c:v>42232.612708333334</c:v>
                </c:pt>
                <c:pt idx="313">
                  <c:v>42232.612719907411</c:v>
                </c:pt>
                <c:pt idx="314">
                  <c:v>42232.61273148148</c:v>
                </c:pt>
                <c:pt idx="315">
                  <c:v>42232.612743055557</c:v>
                </c:pt>
                <c:pt idx="316">
                  <c:v>42232.612754629627</c:v>
                </c:pt>
                <c:pt idx="317">
                  <c:v>42232.612766203703</c:v>
                </c:pt>
                <c:pt idx="318">
                  <c:v>42232.61277777778</c:v>
                </c:pt>
                <c:pt idx="319">
                  <c:v>42232.61278935185</c:v>
                </c:pt>
                <c:pt idx="320">
                  <c:v>42232.612800925926</c:v>
                </c:pt>
                <c:pt idx="321">
                  <c:v>42232.612812500003</c:v>
                </c:pt>
                <c:pt idx="322">
                  <c:v>42232.612824074073</c:v>
                </c:pt>
                <c:pt idx="323">
                  <c:v>42232.612835648149</c:v>
                </c:pt>
                <c:pt idx="324">
                  <c:v>42232.612847222219</c:v>
                </c:pt>
                <c:pt idx="325">
                  <c:v>42232.612858796296</c:v>
                </c:pt>
                <c:pt idx="326">
                  <c:v>42232.612870370373</c:v>
                </c:pt>
                <c:pt idx="327">
                  <c:v>42232.612881944442</c:v>
                </c:pt>
                <c:pt idx="328">
                  <c:v>42232.612893518519</c:v>
                </c:pt>
                <c:pt idx="329">
                  <c:v>42232.612905092596</c:v>
                </c:pt>
                <c:pt idx="330">
                  <c:v>42232.612916666665</c:v>
                </c:pt>
                <c:pt idx="331">
                  <c:v>42232.612928240742</c:v>
                </c:pt>
                <c:pt idx="332">
                  <c:v>42232.612939814811</c:v>
                </c:pt>
                <c:pt idx="333">
                  <c:v>42232.612951388888</c:v>
                </c:pt>
                <c:pt idx="334">
                  <c:v>42232.612962962965</c:v>
                </c:pt>
                <c:pt idx="335">
                  <c:v>42232.612974537034</c:v>
                </c:pt>
                <c:pt idx="336">
                  <c:v>42232.612986111111</c:v>
                </c:pt>
                <c:pt idx="337">
                  <c:v>42232.612997685188</c:v>
                </c:pt>
                <c:pt idx="338">
                  <c:v>42232.613009259258</c:v>
                </c:pt>
                <c:pt idx="339">
                  <c:v>42232.613020833334</c:v>
                </c:pt>
                <c:pt idx="340">
                  <c:v>42232.613032407404</c:v>
                </c:pt>
                <c:pt idx="341">
                  <c:v>42232.613043981481</c:v>
                </c:pt>
                <c:pt idx="342">
                  <c:v>42232.613055555557</c:v>
                </c:pt>
                <c:pt idx="343">
                  <c:v>42232.613067129627</c:v>
                </c:pt>
                <c:pt idx="344">
                  <c:v>42232.613078703704</c:v>
                </c:pt>
                <c:pt idx="345">
                  <c:v>42232.61309027778</c:v>
                </c:pt>
                <c:pt idx="346">
                  <c:v>42232.61310185185</c:v>
                </c:pt>
                <c:pt idx="347">
                  <c:v>42232.613113425927</c:v>
                </c:pt>
                <c:pt idx="348">
                  <c:v>42232.613125000003</c:v>
                </c:pt>
                <c:pt idx="349">
                  <c:v>42232.613136574073</c:v>
                </c:pt>
                <c:pt idx="350">
                  <c:v>42232.61314814815</c:v>
                </c:pt>
                <c:pt idx="351">
                  <c:v>42232.613159722219</c:v>
                </c:pt>
                <c:pt idx="352">
                  <c:v>42232.613171296296</c:v>
                </c:pt>
                <c:pt idx="353">
                  <c:v>42232.613182870373</c:v>
                </c:pt>
                <c:pt idx="354">
                  <c:v>42232.613194444442</c:v>
                </c:pt>
                <c:pt idx="355">
                  <c:v>42232.613206018519</c:v>
                </c:pt>
                <c:pt idx="356">
                  <c:v>42232.613217592596</c:v>
                </c:pt>
                <c:pt idx="357">
                  <c:v>42232.613229166665</c:v>
                </c:pt>
                <c:pt idx="358">
                  <c:v>42232.613240740742</c:v>
                </c:pt>
                <c:pt idx="359">
                  <c:v>42232.613252314812</c:v>
                </c:pt>
                <c:pt idx="360">
                  <c:v>42232.613263888888</c:v>
                </c:pt>
                <c:pt idx="361">
                  <c:v>42232.613275462965</c:v>
                </c:pt>
                <c:pt idx="362">
                  <c:v>42232.613287037035</c:v>
                </c:pt>
                <c:pt idx="363">
                  <c:v>42232.613298611112</c:v>
                </c:pt>
                <c:pt idx="364">
                  <c:v>42232.613310185188</c:v>
                </c:pt>
                <c:pt idx="365">
                  <c:v>42232.613321759258</c:v>
                </c:pt>
                <c:pt idx="366">
                  <c:v>42232.613333333335</c:v>
                </c:pt>
                <c:pt idx="367">
                  <c:v>42232.613344907404</c:v>
                </c:pt>
                <c:pt idx="368">
                  <c:v>42232.613356481481</c:v>
                </c:pt>
                <c:pt idx="369">
                  <c:v>42232.613368055558</c:v>
                </c:pt>
                <c:pt idx="370">
                  <c:v>42232.613379629627</c:v>
                </c:pt>
                <c:pt idx="371">
                  <c:v>42232.613391203704</c:v>
                </c:pt>
                <c:pt idx="372">
                  <c:v>42232.613402777781</c:v>
                </c:pt>
                <c:pt idx="373">
                  <c:v>42232.61341435185</c:v>
                </c:pt>
                <c:pt idx="374">
                  <c:v>42232.613425925927</c:v>
                </c:pt>
                <c:pt idx="375">
                  <c:v>42232.613437499997</c:v>
                </c:pt>
                <c:pt idx="376">
                  <c:v>42232.613449074073</c:v>
                </c:pt>
                <c:pt idx="377">
                  <c:v>42232.61346064815</c:v>
                </c:pt>
                <c:pt idx="378">
                  <c:v>42232.61347222222</c:v>
                </c:pt>
                <c:pt idx="379">
                  <c:v>42232.613483796296</c:v>
                </c:pt>
                <c:pt idx="380">
                  <c:v>42232.613495370373</c:v>
                </c:pt>
                <c:pt idx="381">
                  <c:v>42232.613506944443</c:v>
                </c:pt>
                <c:pt idx="382">
                  <c:v>42232.613518518519</c:v>
                </c:pt>
                <c:pt idx="383">
                  <c:v>42232.613530092596</c:v>
                </c:pt>
                <c:pt idx="384">
                  <c:v>42232.613541666666</c:v>
                </c:pt>
                <c:pt idx="385">
                  <c:v>42232.613553240742</c:v>
                </c:pt>
                <c:pt idx="386">
                  <c:v>42232.613564814812</c:v>
                </c:pt>
                <c:pt idx="387">
                  <c:v>42232.613576388889</c:v>
                </c:pt>
                <c:pt idx="388">
                  <c:v>42232.613587962966</c:v>
                </c:pt>
                <c:pt idx="389">
                  <c:v>42232.613599537035</c:v>
                </c:pt>
                <c:pt idx="390">
                  <c:v>42232.613611111112</c:v>
                </c:pt>
                <c:pt idx="391">
                  <c:v>42232.613622685189</c:v>
                </c:pt>
                <c:pt idx="392">
                  <c:v>42232.613634259258</c:v>
                </c:pt>
                <c:pt idx="393">
                  <c:v>42232.613645833335</c:v>
                </c:pt>
                <c:pt idx="394">
                  <c:v>42232.613657407404</c:v>
                </c:pt>
                <c:pt idx="395">
                  <c:v>42232.613668981481</c:v>
                </c:pt>
                <c:pt idx="396">
                  <c:v>42232.613680555558</c:v>
                </c:pt>
                <c:pt idx="397">
                  <c:v>42232.613692129627</c:v>
                </c:pt>
                <c:pt idx="398">
                  <c:v>42232.613703703704</c:v>
                </c:pt>
                <c:pt idx="399">
                  <c:v>42232.613715277781</c:v>
                </c:pt>
                <c:pt idx="400">
                  <c:v>42232.613726851851</c:v>
                </c:pt>
                <c:pt idx="401">
                  <c:v>42232.613738425927</c:v>
                </c:pt>
                <c:pt idx="402">
                  <c:v>42232.613749999997</c:v>
                </c:pt>
                <c:pt idx="403">
                  <c:v>42232.613761574074</c:v>
                </c:pt>
                <c:pt idx="404">
                  <c:v>42232.61377314815</c:v>
                </c:pt>
                <c:pt idx="405">
                  <c:v>42232.61378472222</c:v>
                </c:pt>
                <c:pt idx="406">
                  <c:v>42232.613796296297</c:v>
                </c:pt>
                <c:pt idx="407">
                  <c:v>42232.613807870373</c:v>
                </c:pt>
                <c:pt idx="408">
                  <c:v>42232.613819444443</c:v>
                </c:pt>
                <c:pt idx="409">
                  <c:v>42232.61383101852</c:v>
                </c:pt>
                <c:pt idx="410">
                  <c:v>42232.613842592589</c:v>
                </c:pt>
                <c:pt idx="411">
                  <c:v>42232.613854166666</c:v>
                </c:pt>
                <c:pt idx="412">
                  <c:v>42232.613865740743</c:v>
                </c:pt>
                <c:pt idx="413">
                  <c:v>42232.613877314812</c:v>
                </c:pt>
                <c:pt idx="414">
                  <c:v>42232.613888888889</c:v>
                </c:pt>
                <c:pt idx="415">
                  <c:v>42232.613900462966</c:v>
                </c:pt>
                <c:pt idx="416">
                  <c:v>42232.613912037035</c:v>
                </c:pt>
                <c:pt idx="417">
                  <c:v>42232.613923611112</c:v>
                </c:pt>
                <c:pt idx="418">
                  <c:v>42232.613935185182</c:v>
                </c:pt>
                <c:pt idx="419">
                  <c:v>42232.613946759258</c:v>
                </c:pt>
                <c:pt idx="420">
                  <c:v>42232.613958333335</c:v>
                </c:pt>
                <c:pt idx="421">
                  <c:v>42232.613969907405</c:v>
                </c:pt>
                <c:pt idx="422">
                  <c:v>42232.613981481481</c:v>
                </c:pt>
                <c:pt idx="423">
                  <c:v>42232.613993055558</c:v>
                </c:pt>
                <c:pt idx="424">
                  <c:v>42232.614004629628</c:v>
                </c:pt>
                <c:pt idx="425">
                  <c:v>42232.614016203705</c:v>
                </c:pt>
                <c:pt idx="426">
                  <c:v>42232.614027777781</c:v>
                </c:pt>
                <c:pt idx="427">
                  <c:v>42232.614039351851</c:v>
                </c:pt>
                <c:pt idx="428">
                  <c:v>42232.614050925928</c:v>
                </c:pt>
                <c:pt idx="429">
                  <c:v>42232.614062499997</c:v>
                </c:pt>
                <c:pt idx="430">
                  <c:v>42232.614074074074</c:v>
                </c:pt>
                <c:pt idx="431">
                  <c:v>42232.614085648151</c:v>
                </c:pt>
                <c:pt idx="432">
                  <c:v>42232.61409722222</c:v>
                </c:pt>
                <c:pt idx="433">
                  <c:v>42232.614108796297</c:v>
                </c:pt>
                <c:pt idx="434">
                  <c:v>42232.614120370374</c:v>
                </c:pt>
                <c:pt idx="435">
                  <c:v>42232.614131944443</c:v>
                </c:pt>
                <c:pt idx="436">
                  <c:v>42232.61414351852</c:v>
                </c:pt>
                <c:pt idx="437">
                  <c:v>42232.614155092589</c:v>
                </c:pt>
                <c:pt idx="438">
                  <c:v>42232.614166666666</c:v>
                </c:pt>
                <c:pt idx="439">
                  <c:v>42232.614178240743</c:v>
                </c:pt>
                <c:pt idx="440">
                  <c:v>42232.614189814813</c:v>
                </c:pt>
                <c:pt idx="441">
                  <c:v>42232.614201388889</c:v>
                </c:pt>
                <c:pt idx="442">
                  <c:v>42232.614212962966</c:v>
                </c:pt>
                <c:pt idx="443">
                  <c:v>42232.614224537036</c:v>
                </c:pt>
                <c:pt idx="444">
                  <c:v>42232.614236111112</c:v>
                </c:pt>
                <c:pt idx="445">
                  <c:v>42232.614247685182</c:v>
                </c:pt>
                <c:pt idx="446">
                  <c:v>42232.614259259259</c:v>
                </c:pt>
                <c:pt idx="447">
                  <c:v>42232.614270833335</c:v>
                </c:pt>
                <c:pt idx="448">
                  <c:v>42232.614282407405</c:v>
                </c:pt>
                <c:pt idx="449">
                  <c:v>42232.614293981482</c:v>
                </c:pt>
                <c:pt idx="450">
                  <c:v>42232.614305555559</c:v>
                </c:pt>
                <c:pt idx="451">
                  <c:v>42232.614317129628</c:v>
                </c:pt>
                <c:pt idx="452">
                  <c:v>42232.614328703705</c:v>
                </c:pt>
                <c:pt idx="453">
                  <c:v>42232.614340277774</c:v>
                </c:pt>
                <c:pt idx="454">
                  <c:v>42232.614351851851</c:v>
                </c:pt>
                <c:pt idx="455">
                  <c:v>42232.614363425928</c:v>
                </c:pt>
                <c:pt idx="456">
                  <c:v>42232.614374999997</c:v>
                </c:pt>
                <c:pt idx="457">
                  <c:v>42232.614386574074</c:v>
                </c:pt>
                <c:pt idx="458">
                  <c:v>42232.614398148151</c:v>
                </c:pt>
                <c:pt idx="459">
                  <c:v>42232.61440972222</c:v>
                </c:pt>
                <c:pt idx="460">
                  <c:v>42232.614421296297</c:v>
                </c:pt>
                <c:pt idx="461">
                  <c:v>42232.614432870374</c:v>
                </c:pt>
                <c:pt idx="462">
                  <c:v>42232.614444444444</c:v>
                </c:pt>
                <c:pt idx="463">
                  <c:v>42232.61445601852</c:v>
                </c:pt>
                <c:pt idx="464">
                  <c:v>42232.61446759259</c:v>
                </c:pt>
                <c:pt idx="465">
                  <c:v>42232.614479166667</c:v>
                </c:pt>
                <c:pt idx="466">
                  <c:v>42232.614490740743</c:v>
                </c:pt>
                <c:pt idx="467">
                  <c:v>42232.614502314813</c:v>
                </c:pt>
                <c:pt idx="468">
                  <c:v>42232.61451388889</c:v>
                </c:pt>
                <c:pt idx="469">
                  <c:v>42232.614525462966</c:v>
                </c:pt>
                <c:pt idx="470">
                  <c:v>42232.614537037036</c:v>
                </c:pt>
                <c:pt idx="471">
                  <c:v>42232.614548611113</c:v>
                </c:pt>
                <c:pt idx="472">
                  <c:v>42232.614560185182</c:v>
                </c:pt>
                <c:pt idx="473">
                  <c:v>42232.614571759259</c:v>
                </c:pt>
                <c:pt idx="474">
                  <c:v>42232.614583333336</c:v>
                </c:pt>
                <c:pt idx="475">
                  <c:v>42232.614594907405</c:v>
                </c:pt>
                <c:pt idx="476">
                  <c:v>42232.614606481482</c:v>
                </c:pt>
                <c:pt idx="477">
                  <c:v>42232.614618055559</c:v>
                </c:pt>
                <c:pt idx="478">
                  <c:v>42232.614629629628</c:v>
                </c:pt>
                <c:pt idx="479">
                  <c:v>42232.614641203705</c:v>
                </c:pt>
                <c:pt idx="480">
                  <c:v>42232.614652777775</c:v>
                </c:pt>
                <c:pt idx="481">
                  <c:v>42232.614664351851</c:v>
                </c:pt>
                <c:pt idx="482">
                  <c:v>42232.614675925928</c:v>
                </c:pt>
                <c:pt idx="483">
                  <c:v>42232.614687499998</c:v>
                </c:pt>
                <c:pt idx="484">
                  <c:v>42232.614699074074</c:v>
                </c:pt>
                <c:pt idx="485">
                  <c:v>42232.614710648151</c:v>
                </c:pt>
                <c:pt idx="486">
                  <c:v>42232.614722222221</c:v>
                </c:pt>
                <c:pt idx="487">
                  <c:v>42232.614733796298</c:v>
                </c:pt>
                <c:pt idx="488">
                  <c:v>42232.614745370367</c:v>
                </c:pt>
                <c:pt idx="489">
                  <c:v>42232.614756944444</c:v>
                </c:pt>
                <c:pt idx="490">
                  <c:v>42232.614768518521</c:v>
                </c:pt>
                <c:pt idx="491">
                  <c:v>42232.61478009259</c:v>
                </c:pt>
                <c:pt idx="492">
                  <c:v>42232.614791666667</c:v>
                </c:pt>
                <c:pt idx="493">
                  <c:v>42232.614803240744</c:v>
                </c:pt>
                <c:pt idx="494">
                  <c:v>42232.614814814813</c:v>
                </c:pt>
                <c:pt idx="495">
                  <c:v>42232.61482638889</c:v>
                </c:pt>
                <c:pt idx="496">
                  <c:v>42232.614837962959</c:v>
                </c:pt>
                <c:pt idx="497">
                  <c:v>42232.614849537036</c:v>
                </c:pt>
                <c:pt idx="498">
                  <c:v>42232.614861111113</c:v>
                </c:pt>
                <c:pt idx="499">
                  <c:v>42232.614872685182</c:v>
                </c:pt>
                <c:pt idx="500">
                  <c:v>42232.614884259259</c:v>
                </c:pt>
                <c:pt idx="501">
                  <c:v>42232.614895833336</c:v>
                </c:pt>
                <c:pt idx="502">
                  <c:v>42232.614907407406</c:v>
                </c:pt>
                <c:pt idx="503">
                  <c:v>42232.614918981482</c:v>
                </c:pt>
                <c:pt idx="504">
                  <c:v>42232.614930555559</c:v>
                </c:pt>
                <c:pt idx="505">
                  <c:v>42232.614942129629</c:v>
                </c:pt>
                <c:pt idx="506">
                  <c:v>42232.614953703705</c:v>
                </c:pt>
                <c:pt idx="507">
                  <c:v>42232.614965277775</c:v>
                </c:pt>
                <c:pt idx="508">
                  <c:v>42232.614976851852</c:v>
                </c:pt>
                <c:pt idx="509">
                  <c:v>42232.614988425928</c:v>
                </c:pt>
                <c:pt idx="510">
                  <c:v>42232.614999999998</c:v>
                </c:pt>
                <c:pt idx="511">
                  <c:v>42232.615011574075</c:v>
                </c:pt>
                <c:pt idx="512">
                  <c:v>42232.615023148152</c:v>
                </c:pt>
                <c:pt idx="513">
                  <c:v>42232.615034722221</c:v>
                </c:pt>
                <c:pt idx="514">
                  <c:v>42232.615046296298</c:v>
                </c:pt>
                <c:pt idx="515">
                  <c:v>42232.615057870367</c:v>
                </c:pt>
                <c:pt idx="516">
                  <c:v>42232.615069444444</c:v>
                </c:pt>
                <c:pt idx="517">
                  <c:v>42232.615081018521</c:v>
                </c:pt>
                <c:pt idx="518">
                  <c:v>42232.61509259259</c:v>
                </c:pt>
                <c:pt idx="519">
                  <c:v>42232.615104166667</c:v>
                </c:pt>
                <c:pt idx="520">
                  <c:v>42232.615115740744</c:v>
                </c:pt>
                <c:pt idx="521">
                  <c:v>42232.615127314813</c:v>
                </c:pt>
                <c:pt idx="522">
                  <c:v>42232.61513888889</c:v>
                </c:pt>
                <c:pt idx="523">
                  <c:v>42232.61515046296</c:v>
                </c:pt>
                <c:pt idx="524">
                  <c:v>42232.615162037036</c:v>
                </c:pt>
                <c:pt idx="525">
                  <c:v>42232.615173611113</c:v>
                </c:pt>
                <c:pt idx="526">
                  <c:v>42232.615185185183</c:v>
                </c:pt>
                <c:pt idx="527">
                  <c:v>42232.61519675926</c:v>
                </c:pt>
                <c:pt idx="528">
                  <c:v>42232.615208333336</c:v>
                </c:pt>
                <c:pt idx="529">
                  <c:v>42232.615219907406</c:v>
                </c:pt>
                <c:pt idx="530">
                  <c:v>42232.615231481483</c:v>
                </c:pt>
                <c:pt idx="531">
                  <c:v>42232.615243055552</c:v>
                </c:pt>
                <c:pt idx="532">
                  <c:v>42232.615254629629</c:v>
                </c:pt>
                <c:pt idx="533">
                  <c:v>42232.615266203706</c:v>
                </c:pt>
                <c:pt idx="534">
                  <c:v>42232.615277777775</c:v>
                </c:pt>
                <c:pt idx="535">
                  <c:v>42232.615289351852</c:v>
                </c:pt>
                <c:pt idx="536">
                  <c:v>42232.615300925929</c:v>
                </c:pt>
                <c:pt idx="537">
                  <c:v>42232.615312499998</c:v>
                </c:pt>
                <c:pt idx="538">
                  <c:v>42232.615324074075</c:v>
                </c:pt>
                <c:pt idx="539">
                  <c:v>42232.615335648145</c:v>
                </c:pt>
                <c:pt idx="540">
                  <c:v>42232.615347222221</c:v>
                </c:pt>
                <c:pt idx="541">
                  <c:v>42232.615358796298</c:v>
                </c:pt>
                <c:pt idx="542">
                  <c:v>42232.615370370368</c:v>
                </c:pt>
                <c:pt idx="543">
                  <c:v>42232.615381944444</c:v>
                </c:pt>
                <c:pt idx="544">
                  <c:v>42232.615393518521</c:v>
                </c:pt>
                <c:pt idx="545">
                  <c:v>42232.615405092591</c:v>
                </c:pt>
                <c:pt idx="546">
                  <c:v>42232.615416666667</c:v>
                </c:pt>
                <c:pt idx="547">
                  <c:v>42232.615428240744</c:v>
                </c:pt>
                <c:pt idx="548">
                  <c:v>42232.615439814814</c:v>
                </c:pt>
                <c:pt idx="549">
                  <c:v>42232.615451388891</c:v>
                </c:pt>
                <c:pt idx="550">
                  <c:v>42232.61546296296</c:v>
                </c:pt>
                <c:pt idx="551">
                  <c:v>42232.615474537037</c:v>
                </c:pt>
                <c:pt idx="552">
                  <c:v>42232.615486111114</c:v>
                </c:pt>
                <c:pt idx="553">
                  <c:v>42232.615497685183</c:v>
                </c:pt>
                <c:pt idx="554">
                  <c:v>42232.61550925926</c:v>
                </c:pt>
                <c:pt idx="555">
                  <c:v>42232.615520833337</c:v>
                </c:pt>
                <c:pt idx="556">
                  <c:v>42232.615532407406</c:v>
                </c:pt>
                <c:pt idx="557">
                  <c:v>42232.615543981483</c:v>
                </c:pt>
                <c:pt idx="558">
                  <c:v>42232.615555555552</c:v>
                </c:pt>
                <c:pt idx="559">
                  <c:v>42232.615567129629</c:v>
                </c:pt>
                <c:pt idx="560">
                  <c:v>42232.615578703706</c:v>
                </c:pt>
                <c:pt idx="561">
                  <c:v>42232.615590277775</c:v>
                </c:pt>
                <c:pt idx="562">
                  <c:v>42232.615601851852</c:v>
                </c:pt>
                <c:pt idx="563">
                  <c:v>42232.615613425929</c:v>
                </c:pt>
                <c:pt idx="564">
                  <c:v>42232.615624999999</c:v>
                </c:pt>
                <c:pt idx="565">
                  <c:v>42232.615636574075</c:v>
                </c:pt>
                <c:pt idx="566">
                  <c:v>42232.615648148145</c:v>
                </c:pt>
                <c:pt idx="567">
                  <c:v>42232.615659722222</c:v>
                </c:pt>
                <c:pt idx="568">
                  <c:v>42232.615671296298</c:v>
                </c:pt>
                <c:pt idx="569">
                  <c:v>42232.615682870368</c:v>
                </c:pt>
                <c:pt idx="570">
                  <c:v>42232.615694444445</c:v>
                </c:pt>
                <c:pt idx="571">
                  <c:v>42232.615706018521</c:v>
                </c:pt>
                <c:pt idx="572">
                  <c:v>42232.615717592591</c:v>
                </c:pt>
                <c:pt idx="573">
                  <c:v>42232.615729166668</c:v>
                </c:pt>
                <c:pt idx="574">
                  <c:v>42232.615740740737</c:v>
                </c:pt>
                <c:pt idx="575">
                  <c:v>42232.615752314814</c:v>
                </c:pt>
                <c:pt idx="576">
                  <c:v>42232.615763888891</c:v>
                </c:pt>
                <c:pt idx="577">
                  <c:v>42232.61577546296</c:v>
                </c:pt>
                <c:pt idx="578">
                  <c:v>42232.615787037037</c:v>
                </c:pt>
                <c:pt idx="579">
                  <c:v>42232.615798611114</c:v>
                </c:pt>
                <c:pt idx="580">
                  <c:v>42232.615810185183</c:v>
                </c:pt>
                <c:pt idx="581">
                  <c:v>42232.61582175926</c:v>
                </c:pt>
                <c:pt idx="582">
                  <c:v>42232.615833333337</c:v>
                </c:pt>
                <c:pt idx="583">
                  <c:v>42232.615844907406</c:v>
                </c:pt>
                <c:pt idx="584">
                  <c:v>42232.615856481483</c:v>
                </c:pt>
                <c:pt idx="585">
                  <c:v>42232.615868055553</c:v>
                </c:pt>
                <c:pt idx="586">
                  <c:v>42232.615879629629</c:v>
                </c:pt>
                <c:pt idx="587">
                  <c:v>42232.615891203706</c:v>
                </c:pt>
                <c:pt idx="588">
                  <c:v>42232.615902777776</c:v>
                </c:pt>
                <c:pt idx="589">
                  <c:v>42232.615914351853</c:v>
                </c:pt>
                <c:pt idx="590">
                  <c:v>42232.615925925929</c:v>
                </c:pt>
                <c:pt idx="591">
                  <c:v>42232.615937499999</c:v>
                </c:pt>
                <c:pt idx="592">
                  <c:v>42232.615949074076</c:v>
                </c:pt>
                <c:pt idx="593">
                  <c:v>42232.615960648145</c:v>
                </c:pt>
                <c:pt idx="594">
                  <c:v>42232.615972222222</c:v>
                </c:pt>
                <c:pt idx="595">
                  <c:v>42232.615983796299</c:v>
                </c:pt>
                <c:pt idx="596">
                  <c:v>42232.615995370368</c:v>
                </c:pt>
                <c:pt idx="597">
                  <c:v>42232.616006944445</c:v>
                </c:pt>
                <c:pt idx="598">
                  <c:v>42232.616018518522</c:v>
                </c:pt>
                <c:pt idx="599">
                  <c:v>42232.616030092591</c:v>
                </c:pt>
                <c:pt idx="600">
                  <c:v>42232.616041666668</c:v>
                </c:pt>
                <c:pt idx="601">
                  <c:v>42232.616053240738</c:v>
                </c:pt>
                <c:pt idx="602">
                  <c:v>42232.616064814814</c:v>
                </c:pt>
                <c:pt idx="603">
                  <c:v>42232.616076388891</c:v>
                </c:pt>
                <c:pt idx="604">
                  <c:v>42232.616087962961</c:v>
                </c:pt>
                <c:pt idx="605">
                  <c:v>42232.616099537037</c:v>
                </c:pt>
                <c:pt idx="606">
                  <c:v>42232.616111111114</c:v>
                </c:pt>
                <c:pt idx="607">
                  <c:v>42232.616122685184</c:v>
                </c:pt>
                <c:pt idx="608">
                  <c:v>42232.61613425926</c:v>
                </c:pt>
                <c:pt idx="609">
                  <c:v>42232.61614583333</c:v>
                </c:pt>
                <c:pt idx="610">
                  <c:v>42232.616157407407</c:v>
                </c:pt>
                <c:pt idx="611">
                  <c:v>42232.616168981483</c:v>
                </c:pt>
                <c:pt idx="612">
                  <c:v>42232.616180555553</c:v>
                </c:pt>
                <c:pt idx="613">
                  <c:v>42232.61619212963</c:v>
                </c:pt>
                <c:pt idx="614">
                  <c:v>42232.616203703707</c:v>
                </c:pt>
                <c:pt idx="615">
                  <c:v>42232.616215277776</c:v>
                </c:pt>
                <c:pt idx="616">
                  <c:v>42232.616226851853</c:v>
                </c:pt>
                <c:pt idx="617">
                  <c:v>42232.616238425922</c:v>
                </c:pt>
                <c:pt idx="618">
                  <c:v>42232.616249999999</c:v>
                </c:pt>
                <c:pt idx="619">
                  <c:v>42232.616261574076</c:v>
                </c:pt>
                <c:pt idx="620">
                  <c:v>42232.616273148145</c:v>
                </c:pt>
                <c:pt idx="621">
                  <c:v>42232.616284722222</c:v>
                </c:pt>
                <c:pt idx="622">
                  <c:v>42232.616296296299</c:v>
                </c:pt>
                <c:pt idx="623">
                  <c:v>42232.616307870368</c:v>
                </c:pt>
                <c:pt idx="624">
                  <c:v>42232.616319444445</c:v>
                </c:pt>
                <c:pt idx="625">
                  <c:v>42232.616331018522</c:v>
                </c:pt>
                <c:pt idx="626">
                  <c:v>42232.616342592592</c:v>
                </c:pt>
                <c:pt idx="627">
                  <c:v>42232.616354166668</c:v>
                </c:pt>
                <c:pt idx="628">
                  <c:v>42232.616365740738</c:v>
                </c:pt>
                <c:pt idx="629">
                  <c:v>42232.616377314815</c:v>
                </c:pt>
                <c:pt idx="630">
                  <c:v>42232.616388888891</c:v>
                </c:pt>
                <c:pt idx="631">
                  <c:v>42232.616400462961</c:v>
                </c:pt>
                <c:pt idx="632">
                  <c:v>42232.616412037038</c:v>
                </c:pt>
                <c:pt idx="633">
                  <c:v>42232.616423611114</c:v>
                </c:pt>
                <c:pt idx="634">
                  <c:v>42232.616435185184</c:v>
                </c:pt>
                <c:pt idx="635">
                  <c:v>42232.616446759261</c:v>
                </c:pt>
                <c:pt idx="636">
                  <c:v>42232.61645833333</c:v>
                </c:pt>
                <c:pt idx="637">
                  <c:v>42232.616469907407</c:v>
                </c:pt>
                <c:pt idx="638">
                  <c:v>42232.616481481484</c:v>
                </c:pt>
                <c:pt idx="639">
                  <c:v>42232.616493055553</c:v>
                </c:pt>
                <c:pt idx="640">
                  <c:v>42232.61650462963</c:v>
                </c:pt>
                <c:pt idx="641">
                  <c:v>42232.616516203707</c:v>
                </c:pt>
                <c:pt idx="642">
                  <c:v>42232.616527777776</c:v>
                </c:pt>
                <c:pt idx="643">
                  <c:v>42232.616539351853</c:v>
                </c:pt>
                <c:pt idx="644">
                  <c:v>42232.616550925923</c:v>
                </c:pt>
                <c:pt idx="645">
                  <c:v>42232.616562499999</c:v>
                </c:pt>
                <c:pt idx="646">
                  <c:v>42232.616574074076</c:v>
                </c:pt>
                <c:pt idx="647">
                  <c:v>42232.616585648146</c:v>
                </c:pt>
                <c:pt idx="648">
                  <c:v>42232.616597222222</c:v>
                </c:pt>
                <c:pt idx="649">
                  <c:v>42232.616608796299</c:v>
                </c:pt>
                <c:pt idx="650">
                  <c:v>42232.616620370369</c:v>
                </c:pt>
                <c:pt idx="651">
                  <c:v>42232.616631944446</c:v>
                </c:pt>
                <c:pt idx="652">
                  <c:v>42232.616643518515</c:v>
                </c:pt>
                <c:pt idx="653">
                  <c:v>42232.616655092592</c:v>
                </c:pt>
                <c:pt idx="654">
                  <c:v>42232.616666666669</c:v>
                </c:pt>
                <c:pt idx="655">
                  <c:v>42232.616678240738</c:v>
                </c:pt>
                <c:pt idx="656">
                  <c:v>42232.616689814815</c:v>
                </c:pt>
                <c:pt idx="657">
                  <c:v>42232.616701388892</c:v>
                </c:pt>
                <c:pt idx="658">
                  <c:v>42232.616712962961</c:v>
                </c:pt>
                <c:pt idx="659">
                  <c:v>42232.616724537038</c:v>
                </c:pt>
                <c:pt idx="660">
                  <c:v>42232.616736111115</c:v>
                </c:pt>
              </c:numCache>
            </c:numRef>
          </c:xVal>
          <c:yVal>
            <c:numRef>
              <c:f>'816'!$Q$4666:$Q$5326</c:f>
              <c:numCache>
                <c:formatCode>General</c:formatCode>
                <c:ptCount val="661"/>
                <c:pt idx="0">
                  <c:v>30.724999999999998</c:v>
                </c:pt>
                <c:pt idx="1">
                  <c:v>30.74</c:v>
                </c:pt>
                <c:pt idx="2">
                  <c:v>30.849999999999998</c:v>
                </c:pt>
                <c:pt idx="3">
                  <c:v>30.930000000000003</c:v>
                </c:pt>
                <c:pt idx="4">
                  <c:v>31.040000000000003</c:v>
                </c:pt>
                <c:pt idx="5">
                  <c:v>31.01</c:v>
                </c:pt>
                <c:pt idx="6">
                  <c:v>31</c:v>
                </c:pt>
                <c:pt idx="7">
                  <c:v>30.91</c:v>
                </c:pt>
                <c:pt idx="8">
                  <c:v>30.97</c:v>
                </c:pt>
                <c:pt idx="9">
                  <c:v>30.98</c:v>
                </c:pt>
                <c:pt idx="10">
                  <c:v>31.08</c:v>
                </c:pt>
                <c:pt idx="11">
                  <c:v>31.11</c:v>
                </c:pt>
                <c:pt idx="12">
                  <c:v>31.28</c:v>
                </c:pt>
                <c:pt idx="13">
                  <c:v>31.459999999999997</c:v>
                </c:pt>
                <c:pt idx="14">
                  <c:v>31.726666666666663</c:v>
                </c:pt>
                <c:pt idx="15">
                  <c:v>31.943333333333332</c:v>
                </c:pt>
                <c:pt idx="16">
                  <c:v>32.049999999999997</c:v>
                </c:pt>
                <c:pt idx="17">
                  <c:v>32</c:v>
                </c:pt>
                <c:pt idx="18">
                  <c:v>31.99</c:v>
                </c:pt>
                <c:pt idx="19">
                  <c:v>31.853333333333335</c:v>
                </c:pt>
                <c:pt idx="20">
                  <c:v>31.706666666666667</c:v>
                </c:pt>
                <c:pt idx="21">
                  <c:v>31.42</c:v>
                </c:pt>
                <c:pt idx="22">
                  <c:v>31.319999999999997</c:v>
                </c:pt>
                <c:pt idx="23">
                  <c:v>31.299999999999997</c:v>
                </c:pt>
                <c:pt idx="24">
                  <c:v>31.33</c:v>
                </c:pt>
                <c:pt idx="25">
                  <c:v>31.36</c:v>
                </c:pt>
                <c:pt idx="26">
                  <c:v>31.36</c:v>
                </c:pt>
                <c:pt idx="27">
                  <c:v>31.37</c:v>
                </c:pt>
                <c:pt idx="28">
                  <c:v>31.41</c:v>
                </c:pt>
                <c:pt idx="29">
                  <c:v>31.45</c:v>
                </c:pt>
                <c:pt idx="30">
                  <c:v>31.429999999999996</c:v>
                </c:pt>
                <c:pt idx="31">
                  <c:v>31.47</c:v>
                </c:pt>
                <c:pt idx="32">
                  <c:v>31.656666666666666</c:v>
                </c:pt>
                <c:pt idx="33">
                  <c:v>31.766666666666666</c:v>
                </c:pt>
                <c:pt idx="34">
                  <c:v>31.756666666666664</c:v>
                </c:pt>
                <c:pt idx="35">
                  <c:v>31.62</c:v>
                </c:pt>
                <c:pt idx="36">
                  <c:v>31.599999999999998</c:v>
                </c:pt>
                <c:pt idx="37">
                  <c:v>31.629999999999995</c:v>
                </c:pt>
                <c:pt idx="38">
                  <c:v>31.706666666666663</c:v>
                </c:pt>
                <c:pt idx="39">
                  <c:v>31.77333333333333</c:v>
                </c:pt>
                <c:pt idx="40">
                  <c:v>31.783333333333331</c:v>
                </c:pt>
                <c:pt idx="41">
                  <c:v>31.726666666666663</c:v>
                </c:pt>
                <c:pt idx="42">
                  <c:v>31.736666666666665</c:v>
                </c:pt>
                <c:pt idx="43">
                  <c:v>31.75333333333333</c:v>
                </c:pt>
                <c:pt idx="44">
                  <c:v>31.849999999999998</c:v>
                </c:pt>
                <c:pt idx="45">
                  <c:v>31.879999999999995</c:v>
                </c:pt>
                <c:pt idx="46">
                  <c:v>31.939999999999998</c:v>
                </c:pt>
                <c:pt idx="47">
                  <c:v>31.879999999999995</c:v>
                </c:pt>
                <c:pt idx="48">
                  <c:v>31.75333333333333</c:v>
                </c:pt>
                <c:pt idx="49">
                  <c:v>31.566666666666666</c:v>
                </c:pt>
                <c:pt idx="50">
                  <c:v>31.430000000000003</c:v>
                </c:pt>
                <c:pt idx="51">
                  <c:v>31.349999999999998</c:v>
                </c:pt>
                <c:pt idx="52">
                  <c:v>31.290000000000003</c:v>
                </c:pt>
                <c:pt idx="53">
                  <c:v>31.22</c:v>
                </c:pt>
                <c:pt idx="54">
                  <c:v>31.16</c:v>
                </c:pt>
                <c:pt idx="55">
                  <c:v>31.169999999999998</c:v>
                </c:pt>
                <c:pt idx="56">
                  <c:v>31.24</c:v>
                </c:pt>
                <c:pt idx="57">
                  <c:v>31.23</c:v>
                </c:pt>
                <c:pt idx="58">
                  <c:v>31.093333333333334</c:v>
                </c:pt>
                <c:pt idx="59">
                  <c:v>30.963333333333335</c:v>
                </c:pt>
                <c:pt idx="60">
                  <c:v>30.973333333333333</c:v>
                </c:pt>
                <c:pt idx="61">
                  <c:v>31.09</c:v>
                </c:pt>
                <c:pt idx="62">
                  <c:v>31.13</c:v>
                </c:pt>
                <c:pt idx="63">
                  <c:v>31.099999999999998</c:v>
                </c:pt>
                <c:pt idx="64">
                  <c:v>31.09</c:v>
                </c:pt>
                <c:pt idx="65">
                  <c:v>31.2</c:v>
                </c:pt>
                <c:pt idx="66">
                  <c:v>31.36</c:v>
                </c:pt>
                <c:pt idx="67">
                  <c:v>31.549999999999997</c:v>
                </c:pt>
                <c:pt idx="68">
                  <c:v>31.56</c:v>
                </c:pt>
                <c:pt idx="69">
                  <c:v>31.549999999999997</c:v>
                </c:pt>
                <c:pt idx="70">
                  <c:v>31.47</c:v>
                </c:pt>
                <c:pt idx="71">
                  <c:v>31.49</c:v>
                </c:pt>
                <c:pt idx="72">
                  <c:v>31.52</c:v>
                </c:pt>
                <c:pt idx="73">
                  <c:v>31.53</c:v>
                </c:pt>
                <c:pt idx="74">
                  <c:v>31.49</c:v>
                </c:pt>
                <c:pt idx="75">
                  <c:v>31.45</c:v>
                </c:pt>
                <c:pt idx="76">
                  <c:v>31.42</c:v>
                </c:pt>
                <c:pt idx="77">
                  <c:v>31.429999999999996</c:v>
                </c:pt>
                <c:pt idx="78">
                  <c:v>31.5</c:v>
                </c:pt>
                <c:pt idx="79">
                  <c:v>31.599999999999998</c:v>
                </c:pt>
                <c:pt idx="80">
                  <c:v>31.906666666666666</c:v>
                </c:pt>
                <c:pt idx="81">
                  <c:v>32.199999999999996</c:v>
                </c:pt>
                <c:pt idx="82">
                  <c:v>32.306666666666672</c:v>
                </c:pt>
                <c:pt idx="83">
                  <c:v>32</c:v>
                </c:pt>
                <c:pt idx="84">
                  <c:v>31.666666666666668</c:v>
                </c:pt>
                <c:pt idx="85">
                  <c:v>31.606666666666666</c:v>
                </c:pt>
                <c:pt idx="86">
                  <c:v>31.753333333333334</c:v>
                </c:pt>
                <c:pt idx="87">
                  <c:v>31.95</c:v>
                </c:pt>
                <c:pt idx="88">
                  <c:v>31.823333333333334</c:v>
                </c:pt>
                <c:pt idx="89">
                  <c:v>31.466666666666665</c:v>
                </c:pt>
                <c:pt idx="90">
                  <c:v>31.336666666666662</c:v>
                </c:pt>
                <c:pt idx="91">
                  <c:v>30.873333333333335</c:v>
                </c:pt>
                <c:pt idx="92">
                  <c:v>31.319999999999997</c:v>
                </c:pt>
                <c:pt idx="93">
                  <c:v>31.373333333333335</c:v>
                </c:pt>
                <c:pt idx="94">
                  <c:v>31.52</c:v>
                </c:pt>
                <c:pt idx="95">
                  <c:v>30.566666666666666</c:v>
                </c:pt>
                <c:pt idx="96">
                  <c:v>30.416666666666668</c:v>
                </c:pt>
                <c:pt idx="97">
                  <c:v>30.883333333333329</c:v>
                </c:pt>
                <c:pt idx="98">
                  <c:v>31.926666666666666</c:v>
                </c:pt>
                <c:pt idx="99">
                  <c:v>31.816666666666666</c:v>
                </c:pt>
                <c:pt idx="100">
                  <c:v>31.263333333333335</c:v>
                </c:pt>
                <c:pt idx="101">
                  <c:v>30.443333333333332</c:v>
                </c:pt>
                <c:pt idx="102">
                  <c:v>30.05</c:v>
                </c:pt>
                <c:pt idx="103">
                  <c:v>29.576666666666664</c:v>
                </c:pt>
                <c:pt idx="104">
                  <c:v>29.400000000000002</c:v>
                </c:pt>
                <c:pt idx="105">
                  <c:v>28.86</c:v>
                </c:pt>
                <c:pt idx="106">
                  <c:v>28.47666666666667</c:v>
                </c:pt>
                <c:pt idx="107">
                  <c:v>28.563333333333333</c:v>
                </c:pt>
                <c:pt idx="108">
                  <c:v>29.566666666666666</c:v>
                </c:pt>
                <c:pt idx="109">
                  <c:v>30.866666666666664</c:v>
                </c:pt>
                <c:pt idx="110">
                  <c:v>31.53</c:v>
                </c:pt>
                <c:pt idx="111">
                  <c:v>31.726666666666663</c:v>
                </c:pt>
                <c:pt idx="112">
                  <c:v>31.606666666666666</c:v>
                </c:pt>
                <c:pt idx="113">
                  <c:v>31.446666666666662</c:v>
                </c:pt>
                <c:pt idx="114">
                  <c:v>31.26</c:v>
                </c:pt>
                <c:pt idx="115">
                  <c:v>31.3</c:v>
                </c:pt>
                <c:pt idx="116">
                  <c:v>31.36</c:v>
                </c:pt>
                <c:pt idx="117">
                  <c:v>31.38</c:v>
                </c:pt>
                <c:pt idx="118">
                  <c:v>31.419999999999998</c:v>
                </c:pt>
                <c:pt idx="119">
                  <c:v>31.48</c:v>
                </c:pt>
                <c:pt idx="120">
                  <c:v>31.56</c:v>
                </c:pt>
                <c:pt idx="121">
                  <c:v>31.56</c:v>
                </c:pt>
                <c:pt idx="122">
                  <c:v>31.569999999999997</c:v>
                </c:pt>
                <c:pt idx="123">
                  <c:v>31.576666666666668</c:v>
                </c:pt>
                <c:pt idx="124">
                  <c:v>31.626666666666665</c:v>
                </c:pt>
                <c:pt idx="125">
                  <c:v>31.396666666666665</c:v>
                </c:pt>
                <c:pt idx="126">
                  <c:v>31.129999999999995</c:v>
                </c:pt>
                <c:pt idx="127">
                  <c:v>31.096666666666664</c:v>
                </c:pt>
                <c:pt idx="128">
                  <c:v>30.626666666666665</c:v>
                </c:pt>
                <c:pt idx="129">
                  <c:v>29.87</c:v>
                </c:pt>
                <c:pt idx="130">
                  <c:v>28.619999999999994</c:v>
                </c:pt>
                <c:pt idx="131">
                  <c:v>27.909999999999997</c:v>
                </c:pt>
                <c:pt idx="132">
                  <c:v>27.88</c:v>
                </c:pt>
                <c:pt idx="133">
                  <c:v>28.12</c:v>
                </c:pt>
                <c:pt idx="134">
                  <c:v>28.179999999999996</c:v>
                </c:pt>
                <c:pt idx="135">
                  <c:v>27.836666666666662</c:v>
                </c:pt>
                <c:pt idx="136">
                  <c:v>27.59</c:v>
                </c:pt>
                <c:pt idx="137">
                  <c:v>28.073333333333334</c:v>
                </c:pt>
                <c:pt idx="138">
                  <c:v>28.683333333333334</c:v>
                </c:pt>
                <c:pt idx="139">
                  <c:v>29.213333333333335</c:v>
                </c:pt>
                <c:pt idx="140">
                  <c:v>29.763333333333332</c:v>
                </c:pt>
                <c:pt idx="141">
                  <c:v>30.246666666666666</c:v>
                </c:pt>
                <c:pt idx="142">
                  <c:v>30.7</c:v>
                </c:pt>
                <c:pt idx="143">
                  <c:v>30.726666666666663</c:v>
                </c:pt>
                <c:pt idx="144">
                  <c:v>30.686666666666667</c:v>
                </c:pt>
                <c:pt idx="145">
                  <c:v>30.75333333333333</c:v>
                </c:pt>
                <c:pt idx="146">
                  <c:v>30.736666666666665</c:v>
                </c:pt>
                <c:pt idx="147">
                  <c:v>30.736666666666665</c:v>
                </c:pt>
                <c:pt idx="148">
                  <c:v>30.599999999999998</c:v>
                </c:pt>
                <c:pt idx="149">
                  <c:v>30.606666666666666</c:v>
                </c:pt>
                <c:pt idx="150">
                  <c:v>30.606666666666666</c:v>
                </c:pt>
                <c:pt idx="151">
                  <c:v>30.459999999999997</c:v>
                </c:pt>
                <c:pt idx="152">
                  <c:v>30.316666666666666</c:v>
                </c:pt>
                <c:pt idx="153">
                  <c:v>30.306666666666668</c:v>
                </c:pt>
                <c:pt idx="154">
                  <c:v>30.406666666666666</c:v>
                </c:pt>
                <c:pt idx="155">
                  <c:v>30.189999999999998</c:v>
                </c:pt>
                <c:pt idx="156">
                  <c:v>29.64</c:v>
                </c:pt>
                <c:pt idx="157">
                  <c:v>29.236666666666665</c:v>
                </c:pt>
                <c:pt idx="158">
                  <c:v>28.97</c:v>
                </c:pt>
                <c:pt idx="159">
                  <c:v>28.336666666666662</c:v>
                </c:pt>
                <c:pt idx="160">
                  <c:v>27.566666666666663</c:v>
                </c:pt>
                <c:pt idx="161">
                  <c:v>26.983333333333331</c:v>
                </c:pt>
                <c:pt idx="162">
                  <c:v>27.133333333333329</c:v>
                </c:pt>
                <c:pt idx="163">
                  <c:v>28.116666666666664</c:v>
                </c:pt>
                <c:pt idx="164">
                  <c:v>29.486666666666665</c:v>
                </c:pt>
                <c:pt idx="165">
                  <c:v>30.816666666666666</c:v>
                </c:pt>
                <c:pt idx="166">
                  <c:v>31.34</c:v>
                </c:pt>
                <c:pt idx="167">
                  <c:v>31.37</c:v>
                </c:pt>
                <c:pt idx="168">
                  <c:v>31.33</c:v>
                </c:pt>
                <c:pt idx="169">
                  <c:v>31.39</c:v>
                </c:pt>
                <c:pt idx="170">
                  <c:v>31.626666666666665</c:v>
                </c:pt>
                <c:pt idx="171">
                  <c:v>31.036666666666665</c:v>
                </c:pt>
                <c:pt idx="172">
                  <c:v>30.659999999999997</c:v>
                </c:pt>
                <c:pt idx="173">
                  <c:v>30.343333333333334</c:v>
                </c:pt>
                <c:pt idx="174">
                  <c:v>30.196666666666669</c:v>
                </c:pt>
                <c:pt idx="175">
                  <c:v>30.216666666666669</c:v>
                </c:pt>
                <c:pt idx="176">
                  <c:v>30</c:v>
                </c:pt>
                <c:pt idx="177">
                  <c:v>30.369999999999994</c:v>
                </c:pt>
                <c:pt idx="178">
                  <c:v>30.143333333333331</c:v>
                </c:pt>
                <c:pt idx="179">
                  <c:v>29.84</c:v>
                </c:pt>
                <c:pt idx="180">
                  <c:v>29.3</c:v>
                </c:pt>
                <c:pt idx="181">
                  <c:v>28.976666666666663</c:v>
                </c:pt>
                <c:pt idx="182">
                  <c:v>29.24</c:v>
                </c:pt>
                <c:pt idx="183">
                  <c:v>29.063333333333333</c:v>
                </c:pt>
                <c:pt idx="184">
                  <c:v>28.59</c:v>
                </c:pt>
                <c:pt idx="185">
                  <c:v>27.696666666666669</c:v>
                </c:pt>
                <c:pt idx="186">
                  <c:v>27.616666666666664</c:v>
                </c:pt>
                <c:pt idx="187">
                  <c:v>27.98</c:v>
                </c:pt>
                <c:pt idx="188">
                  <c:v>28.266666666666666</c:v>
                </c:pt>
                <c:pt idx="189">
                  <c:v>28.216666666666669</c:v>
                </c:pt>
                <c:pt idx="190">
                  <c:v>28.2</c:v>
                </c:pt>
                <c:pt idx="191">
                  <c:v>28.679999999999996</c:v>
                </c:pt>
                <c:pt idx="192">
                  <c:v>29.873333333333335</c:v>
                </c:pt>
                <c:pt idx="193">
                  <c:v>30.966666666666669</c:v>
                </c:pt>
                <c:pt idx="194">
                  <c:v>31.48</c:v>
                </c:pt>
                <c:pt idx="195">
                  <c:v>31.5</c:v>
                </c:pt>
                <c:pt idx="196">
                  <c:v>31.34</c:v>
                </c:pt>
                <c:pt idx="197">
                  <c:v>31.366666666666664</c:v>
                </c:pt>
                <c:pt idx="198">
                  <c:v>31.196666666666662</c:v>
                </c:pt>
                <c:pt idx="199">
                  <c:v>31.036666666666665</c:v>
                </c:pt>
                <c:pt idx="200">
                  <c:v>30.779999999999998</c:v>
                </c:pt>
                <c:pt idx="201">
                  <c:v>29.896666666666665</c:v>
                </c:pt>
                <c:pt idx="202">
                  <c:v>29.043333333333333</c:v>
                </c:pt>
                <c:pt idx="203">
                  <c:v>28.060000000000002</c:v>
                </c:pt>
                <c:pt idx="204">
                  <c:v>28</c:v>
                </c:pt>
                <c:pt idx="205">
                  <c:v>28.146666666666665</c:v>
                </c:pt>
                <c:pt idx="206">
                  <c:v>28.423333333333332</c:v>
                </c:pt>
                <c:pt idx="207">
                  <c:v>28.353333333333328</c:v>
                </c:pt>
                <c:pt idx="208">
                  <c:v>28.166666666666668</c:v>
                </c:pt>
                <c:pt idx="209">
                  <c:v>27.97</c:v>
                </c:pt>
                <c:pt idx="210">
                  <c:v>27.923333333333332</c:v>
                </c:pt>
                <c:pt idx="211">
                  <c:v>28.08</c:v>
                </c:pt>
                <c:pt idx="212">
                  <c:v>28.396666666666665</c:v>
                </c:pt>
                <c:pt idx="213">
                  <c:v>28.819999999999997</c:v>
                </c:pt>
                <c:pt idx="214">
                  <c:v>29.536666666666665</c:v>
                </c:pt>
                <c:pt idx="215">
                  <c:v>30.036666666666665</c:v>
                </c:pt>
                <c:pt idx="216">
                  <c:v>30.379999999999995</c:v>
                </c:pt>
                <c:pt idx="217">
                  <c:v>29.98</c:v>
                </c:pt>
                <c:pt idx="218">
                  <c:v>29.143333333333331</c:v>
                </c:pt>
                <c:pt idx="219">
                  <c:v>29.406666666666666</c:v>
                </c:pt>
                <c:pt idx="220">
                  <c:v>29.649999999999995</c:v>
                </c:pt>
                <c:pt idx="221">
                  <c:v>30.366666666666664</c:v>
                </c:pt>
                <c:pt idx="222">
                  <c:v>30.053333333333331</c:v>
                </c:pt>
                <c:pt idx="223">
                  <c:v>29.906666666666666</c:v>
                </c:pt>
                <c:pt idx="224">
                  <c:v>29.566666666666663</c:v>
                </c:pt>
                <c:pt idx="225">
                  <c:v>29.763333333333335</c:v>
                </c:pt>
                <c:pt idx="226">
                  <c:v>30.029999999999998</c:v>
                </c:pt>
                <c:pt idx="227">
                  <c:v>30.549999999999997</c:v>
                </c:pt>
                <c:pt idx="228">
                  <c:v>30.626666666666665</c:v>
                </c:pt>
                <c:pt idx="229">
                  <c:v>30.666666666666668</c:v>
                </c:pt>
                <c:pt idx="230">
                  <c:v>30.666666666666668</c:v>
                </c:pt>
                <c:pt idx="231">
                  <c:v>30.67</c:v>
                </c:pt>
                <c:pt idx="232">
                  <c:v>30.569999999999997</c:v>
                </c:pt>
                <c:pt idx="233">
                  <c:v>30.363333333333333</c:v>
                </c:pt>
                <c:pt idx="234">
                  <c:v>30.383333333333329</c:v>
                </c:pt>
                <c:pt idx="235">
                  <c:v>30.433333333333326</c:v>
                </c:pt>
                <c:pt idx="236">
                  <c:v>30.34333333333333</c:v>
                </c:pt>
                <c:pt idx="237">
                  <c:v>29.869999999999994</c:v>
                </c:pt>
                <c:pt idx="238">
                  <c:v>29.349999999999998</c:v>
                </c:pt>
                <c:pt idx="239">
                  <c:v>28.633333333333336</c:v>
                </c:pt>
                <c:pt idx="240">
                  <c:v>28.103333333333335</c:v>
                </c:pt>
                <c:pt idx="241">
                  <c:v>27.62</c:v>
                </c:pt>
                <c:pt idx="242">
                  <c:v>27.48</c:v>
                </c:pt>
                <c:pt idx="243">
                  <c:v>27.37</c:v>
                </c:pt>
                <c:pt idx="244">
                  <c:v>28.05</c:v>
                </c:pt>
                <c:pt idx="245">
                  <c:v>29.193333333333332</c:v>
                </c:pt>
                <c:pt idx="246">
                  <c:v>30.080000000000002</c:v>
                </c:pt>
                <c:pt idx="247">
                  <c:v>30.22666666666667</c:v>
                </c:pt>
                <c:pt idx="248">
                  <c:v>30.313333333333333</c:v>
                </c:pt>
                <c:pt idx="249">
                  <c:v>30.576666666666664</c:v>
                </c:pt>
                <c:pt idx="250">
                  <c:v>30.143333333333331</c:v>
                </c:pt>
                <c:pt idx="251">
                  <c:v>29.633333333333329</c:v>
                </c:pt>
                <c:pt idx="252">
                  <c:v>28.749999999999996</c:v>
                </c:pt>
                <c:pt idx="253">
                  <c:v>28.799999999999997</c:v>
                </c:pt>
                <c:pt idx="254">
                  <c:v>28.633333333333329</c:v>
                </c:pt>
                <c:pt idx="255">
                  <c:v>28.52333333333333</c:v>
                </c:pt>
                <c:pt idx="256">
                  <c:v>28.09</c:v>
                </c:pt>
                <c:pt idx="257">
                  <c:v>27.666666666666668</c:v>
                </c:pt>
                <c:pt idx="258">
                  <c:v>27.333333333333332</c:v>
                </c:pt>
                <c:pt idx="259">
                  <c:v>27.52</c:v>
                </c:pt>
                <c:pt idx="260">
                  <c:v>27.323333333333334</c:v>
                </c:pt>
                <c:pt idx="261">
                  <c:v>27.389999999999997</c:v>
                </c:pt>
                <c:pt idx="262">
                  <c:v>27.16333333333333</c:v>
                </c:pt>
                <c:pt idx="263">
                  <c:v>27.093333333333334</c:v>
                </c:pt>
                <c:pt idx="264">
                  <c:v>27.263333333333332</c:v>
                </c:pt>
                <c:pt idx="265">
                  <c:v>28.099999999999998</c:v>
                </c:pt>
                <c:pt idx="266">
                  <c:v>28.236666666666665</c:v>
                </c:pt>
                <c:pt idx="267">
                  <c:v>28.483333333333331</c:v>
                </c:pt>
                <c:pt idx="268">
                  <c:v>28.09</c:v>
                </c:pt>
                <c:pt idx="269">
                  <c:v>28.709999999999997</c:v>
                </c:pt>
                <c:pt idx="270">
                  <c:v>28.876666666666665</c:v>
                </c:pt>
                <c:pt idx="271">
                  <c:v>28.49</c:v>
                </c:pt>
                <c:pt idx="272">
                  <c:v>27.86</c:v>
                </c:pt>
                <c:pt idx="273">
                  <c:v>27.543333333333333</c:v>
                </c:pt>
                <c:pt idx="274">
                  <c:v>27.793333333333333</c:v>
                </c:pt>
                <c:pt idx="275">
                  <c:v>28.689999999999998</c:v>
                </c:pt>
                <c:pt idx="276">
                  <c:v>28.876666666666665</c:v>
                </c:pt>
                <c:pt idx="277">
                  <c:v>29.356666666666666</c:v>
                </c:pt>
                <c:pt idx="278">
                  <c:v>29.493333333333329</c:v>
                </c:pt>
                <c:pt idx="279">
                  <c:v>29.956666666666663</c:v>
                </c:pt>
                <c:pt idx="280">
                  <c:v>29.50333333333333</c:v>
                </c:pt>
                <c:pt idx="281">
                  <c:v>28.776666666666667</c:v>
                </c:pt>
                <c:pt idx="282">
                  <c:v>28</c:v>
                </c:pt>
                <c:pt idx="283">
                  <c:v>28.52333333333333</c:v>
                </c:pt>
                <c:pt idx="284">
                  <c:v>28.356666666666666</c:v>
                </c:pt>
                <c:pt idx="285">
                  <c:v>29.20333333333333</c:v>
                </c:pt>
                <c:pt idx="286">
                  <c:v>28.50333333333333</c:v>
                </c:pt>
                <c:pt idx="287">
                  <c:v>28.77</c:v>
                </c:pt>
                <c:pt idx="288">
                  <c:v>28.50333333333333</c:v>
                </c:pt>
                <c:pt idx="289">
                  <c:v>28.789999999999996</c:v>
                </c:pt>
                <c:pt idx="290">
                  <c:v>29.02333333333333</c:v>
                </c:pt>
                <c:pt idx="291">
                  <c:v>28.786666666666665</c:v>
                </c:pt>
                <c:pt idx="292">
                  <c:v>28.513333333333332</c:v>
                </c:pt>
                <c:pt idx="293">
                  <c:v>28.446666666666669</c:v>
                </c:pt>
                <c:pt idx="294">
                  <c:v>28.89</c:v>
                </c:pt>
                <c:pt idx="295">
                  <c:v>30.03</c:v>
                </c:pt>
                <c:pt idx="296">
                  <c:v>30.876666666666669</c:v>
                </c:pt>
                <c:pt idx="297">
                  <c:v>31.133333333333336</c:v>
                </c:pt>
                <c:pt idx="298">
                  <c:v>30.943333333333332</c:v>
                </c:pt>
                <c:pt idx="299">
                  <c:v>30.923333333333332</c:v>
                </c:pt>
                <c:pt idx="300">
                  <c:v>31.209999999999997</c:v>
                </c:pt>
                <c:pt idx="301">
                  <c:v>31.319999999999997</c:v>
                </c:pt>
                <c:pt idx="302">
                  <c:v>31.36</c:v>
                </c:pt>
                <c:pt idx="303">
                  <c:v>31.053333333333331</c:v>
                </c:pt>
                <c:pt idx="304">
                  <c:v>31.00333333333333</c:v>
                </c:pt>
                <c:pt idx="305">
                  <c:v>30.713333333333335</c:v>
                </c:pt>
                <c:pt idx="306">
                  <c:v>30.709999999999997</c:v>
                </c:pt>
                <c:pt idx="307">
                  <c:v>30.956666666666663</c:v>
                </c:pt>
                <c:pt idx="308">
                  <c:v>31.433333333333334</c:v>
                </c:pt>
                <c:pt idx="309">
                  <c:v>31.703333333333333</c:v>
                </c:pt>
                <c:pt idx="310">
                  <c:v>31.633333333333336</c:v>
                </c:pt>
                <c:pt idx="311">
                  <c:v>31.463333333333335</c:v>
                </c:pt>
                <c:pt idx="312">
                  <c:v>31.433333333333334</c:v>
                </c:pt>
                <c:pt idx="313">
                  <c:v>31.356666666666666</c:v>
                </c:pt>
                <c:pt idx="314">
                  <c:v>31.356666666666666</c:v>
                </c:pt>
                <c:pt idx="315">
                  <c:v>31.326666666666668</c:v>
                </c:pt>
                <c:pt idx="316">
                  <c:v>30.333333333333332</c:v>
                </c:pt>
                <c:pt idx="317">
                  <c:v>29.323333333333334</c:v>
                </c:pt>
                <c:pt idx="318">
                  <c:v>28.666666666666668</c:v>
                </c:pt>
                <c:pt idx="319">
                  <c:v>29.570000000000004</c:v>
                </c:pt>
                <c:pt idx="320">
                  <c:v>30.67</c:v>
                </c:pt>
                <c:pt idx="321">
                  <c:v>31.553333333333331</c:v>
                </c:pt>
                <c:pt idx="322">
                  <c:v>31.86</c:v>
                </c:pt>
                <c:pt idx="323">
                  <c:v>31.793333333333333</c:v>
                </c:pt>
                <c:pt idx="324">
                  <c:v>31.506666666666664</c:v>
                </c:pt>
                <c:pt idx="325">
                  <c:v>31.063333333333333</c:v>
                </c:pt>
                <c:pt idx="326">
                  <c:v>30.786666666666665</c:v>
                </c:pt>
                <c:pt idx="327">
                  <c:v>30.716666666666665</c:v>
                </c:pt>
                <c:pt idx="328">
                  <c:v>30.686666666666667</c:v>
                </c:pt>
                <c:pt idx="329">
                  <c:v>30.036666666666665</c:v>
                </c:pt>
                <c:pt idx="330">
                  <c:v>29.98</c:v>
                </c:pt>
                <c:pt idx="331">
                  <c:v>30.106666666666666</c:v>
                </c:pt>
                <c:pt idx="332">
                  <c:v>30.783333333333331</c:v>
                </c:pt>
                <c:pt idx="333">
                  <c:v>30.803333333333331</c:v>
                </c:pt>
                <c:pt idx="334">
                  <c:v>30.883333333333336</c:v>
                </c:pt>
                <c:pt idx="335">
                  <c:v>31.063333333333333</c:v>
                </c:pt>
                <c:pt idx="336">
                  <c:v>31.26</c:v>
                </c:pt>
                <c:pt idx="337">
                  <c:v>31.289999999999996</c:v>
                </c:pt>
                <c:pt idx="338">
                  <c:v>31.249999999999996</c:v>
                </c:pt>
                <c:pt idx="339">
                  <c:v>31.06</c:v>
                </c:pt>
                <c:pt idx="340">
                  <c:v>30.889999999999997</c:v>
                </c:pt>
                <c:pt idx="341">
                  <c:v>30.683333333333334</c:v>
                </c:pt>
                <c:pt idx="342">
                  <c:v>30.673333333333332</c:v>
                </c:pt>
                <c:pt idx="343">
                  <c:v>30.66333333333333</c:v>
                </c:pt>
                <c:pt idx="344">
                  <c:v>30.70333333333333</c:v>
                </c:pt>
                <c:pt idx="345">
                  <c:v>30.823333333333327</c:v>
                </c:pt>
                <c:pt idx="346">
                  <c:v>30.983333333333331</c:v>
                </c:pt>
                <c:pt idx="347">
                  <c:v>31.209999999999997</c:v>
                </c:pt>
                <c:pt idx="348">
                  <c:v>31.23</c:v>
                </c:pt>
                <c:pt idx="349">
                  <c:v>30.856666666666666</c:v>
                </c:pt>
                <c:pt idx="350">
                  <c:v>29.75333333333333</c:v>
                </c:pt>
                <c:pt idx="351">
                  <c:v>28.52333333333333</c:v>
                </c:pt>
                <c:pt idx="352">
                  <c:v>27.953333333333333</c:v>
                </c:pt>
                <c:pt idx="353">
                  <c:v>27.776666666666667</c:v>
                </c:pt>
                <c:pt idx="354">
                  <c:v>27.716666666666669</c:v>
                </c:pt>
                <c:pt idx="355">
                  <c:v>27.25</c:v>
                </c:pt>
                <c:pt idx="356">
                  <c:v>27.189999999999998</c:v>
                </c:pt>
                <c:pt idx="357">
                  <c:v>27.623333333333335</c:v>
                </c:pt>
                <c:pt idx="358">
                  <c:v>27.899999999999995</c:v>
                </c:pt>
                <c:pt idx="359">
                  <c:v>27.713333333333328</c:v>
                </c:pt>
                <c:pt idx="360">
                  <c:v>27.24</c:v>
                </c:pt>
                <c:pt idx="361">
                  <c:v>28.086666666666662</c:v>
                </c:pt>
                <c:pt idx="362">
                  <c:v>29.89</c:v>
                </c:pt>
                <c:pt idx="363">
                  <c:v>31.646666666666665</c:v>
                </c:pt>
                <c:pt idx="364">
                  <c:v>32.200000000000003</c:v>
                </c:pt>
                <c:pt idx="365">
                  <c:v>31.97</c:v>
                </c:pt>
                <c:pt idx="366">
                  <c:v>31.583333333333329</c:v>
                </c:pt>
                <c:pt idx="367">
                  <c:v>31.306666666666661</c:v>
                </c:pt>
                <c:pt idx="368">
                  <c:v>30.786666666666662</c:v>
                </c:pt>
                <c:pt idx="369">
                  <c:v>30.216666666666669</c:v>
                </c:pt>
                <c:pt idx="370">
                  <c:v>29.823333333333334</c:v>
                </c:pt>
                <c:pt idx="371">
                  <c:v>30.116666666666664</c:v>
                </c:pt>
                <c:pt idx="372">
                  <c:v>30.5</c:v>
                </c:pt>
                <c:pt idx="373">
                  <c:v>30.75333333333333</c:v>
                </c:pt>
                <c:pt idx="374">
                  <c:v>30.666666666666668</c:v>
                </c:pt>
                <c:pt idx="375">
                  <c:v>30.586666666666662</c:v>
                </c:pt>
                <c:pt idx="376">
                  <c:v>30.459999999999997</c:v>
                </c:pt>
                <c:pt idx="377">
                  <c:v>30.263333333333332</c:v>
                </c:pt>
                <c:pt idx="378">
                  <c:v>30.36</c:v>
                </c:pt>
                <c:pt idx="379">
                  <c:v>30.476666666666663</c:v>
                </c:pt>
                <c:pt idx="380">
                  <c:v>30.769999999999996</c:v>
                </c:pt>
                <c:pt idx="381">
                  <c:v>30.86</c:v>
                </c:pt>
                <c:pt idx="382">
                  <c:v>31</c:v>
                </c:pt>
                <c:pt idx="383">
                  <c:v>31.11</c:v>
                </c:pt>
                <c:pt idx="384">
                  <c:v>31.34</c:v>
                </c:pt>
                <c:pt idx="385">
                  <c:v>31.49</c:v>
                </c:pt>
                <c:pt idx="386">
                  <c:v>31.63</c:v>
                </c:pt>
                <c:pt idx="387">
                  <c:v>31.61</c:v>
                </c:pt>
                <c:pt idx="388">
                  <c:v>31.669999999999998</c:v>
                </c:pt>
                <c:pt idx="389">
                  <c:v>31.569999999999997</c:v>
                </c:pt>
                <c:pt idx="390">
                  <c:v>31.42</c:v>
                </c:pt>
                <c:pt idx="391">
                  <c:v>31.27</c:v>
                </c:pt>
                <c:pt idx="392">
                  <c:v>31.289999999999996</c:v>
                </c:pt>
                <c:pt idx="393">
                  <c:v>31.389999999999997</c:v>
                </c:pt>
                <c:pt idx="394">
                  <c:v>31.45</c:v>
                </c:pt>
                <c:pt idx="395">
                  <c:v>31.279999999999998</c:v>
                </c:pt>
                <c:pt idx="396">
                  <c:v>31.09</c:v>
                </c:pt>
                <c:pt idx="397">
                  <c:v>31.029999999999998</c:v>
                </c:pt>
                <c:pt idx="398">
                  <c:v>31.189999999999998</c:v>
                </c:pt>
                <c:pt idx="399">
                  <c:v>31.536666666666665</c:v>
                </c:pt>
                <c:pt idx="400">
                  <c:v>31.87</c:v>
                </c:pt>
                <c:pt idx="401">
                  <c:v>31.996666666666666</c:v>
                </c:pt>
                <c:pt idx="402">
                  <c:v>31.453333333333333</c:v>
                </c:pt>
                <c:pt idx="403">
                  <c:v>30.266666666666666</c:v>
                </c:pt>
                <c:pt idx="404">
                  <c:v>29.156666666666666</c:v>
                </c:pt>
                <c:pt idx="405">
                  <c:v>28.893333333333334</c:v>
                </c:pt>
                <c:pt idx="406">
                  <c:v>29.039999999999996</c:v>
                </c:pt>
                <c:pt idx="407">
                  <c:v>29.413333333333338</c:v>
                </c:pt>
                <c:pt idx="408">
                  <c:v>29.766666666666666</c:v>
                </c:pt>
                <c:pt idx="409">
                  <c:v>30.106666666666666</c:v>
                </c:pt>
                <c:pt idx="410">
                  <c:v>30.223333333333333</c:v>
                </c:pt>
                <c:pt idx="411">
                  <c:v>30.096666666666664</c:v>
                </c:pt>
                <c:pt idx="412">
                  <c:v>30.316666666666666</c:v>
                </c:pt>
                <c:pt idx="413">
                  <c:v>30.603333333333335</c:v>
                </c:pt>
                <c:pt idx="414">
                  <c:v>30.826666666666664</c:v>
                </c:pt>
                <c:pt idx="415">
                  <c:v>31.2</c:v>
                </c:pt>
                <c:pt idx="416">
                  <c:v>31.683333333333334</c:v>
                </c:pt>
                <c:pt idx="417">
                  <c:v>32.059999999999995</c:v>
                </c:pt>
                <c:pt idx="418">
                  <c:v>31.903333333333332</c:v>
                </c:pt>
                <c:pt idx="419">
                  <c:v>31.77333333333333</c:v>
                </c:pt>
                <c:pt idx="420">
                  <c:v>31.813333333333333</c:v>
                </c:pt>
                <c:pt idx="421">
                  <c:v>31.959999999999997</c:v>
                </c:pt>
                <c:pt idx="422">
                  <c:v>31.883333333333329</c:v>
                </c:pt>
                <c:pt idx="423">
                  <c:v>31.84333333333333</c:v>
                </c:pt>
                <c:pt idx="424">
                  <c:v>31.953333333333333</c:v>
                </c:pt>
                <c:pt idx="425">
                  <c:v>32.166666666666664</c:v>
                </c:pt>
                <c:pt idx="426">
                  <c:v>32.156666666666666</c:v>
                </c:pt>
                <c:pt idx="427">
                  <c:v>31.976666666666663</c:v>
                </c:pt>
                <c:pt idx="428">
                  <c:v>31.693333333333332</c:v>
                </c:pt>
                <c:pt idx="429">
                  <c:v>31.556666666666668</c:v>
                </c:pt>
                <c:pt idx="430">
                  <c:v>31.596666666666668</c:v>
                </c:pt>
                <c:pt idx="431">
                  <c:v>31.713333333333335</c:v>
                </c:pt>
                <c:pt idx="432">
                  <c:v>31.799999999999997</c:v>
                </c:pt>
                <c:pt idx="433">
                  <c:v>31.743333333333329</c:v>
                </c:pt>
                <c:pt idx="434">
                  <c:v>31.77333333333333</c:v>
                </c:pt>
                <c:pt idx="435">
                  <c:v>31.823333333333334</c:v>
                </c:pt>
                <c:pt idx="436">
                  <c:v>31.939999999999998</c:v>
                </c:pt>
                <c:pt idx="437">
                  <c:v>31.973333333333333</c:v>
                </c:pt>
                <c:pt idx="438">
                  <c:v>31.876666666666669</c:v>
                </c:pt>
                <c:pt idx="439">
                  <c:v>31.846666666666664</c:v>
                </c:pt>
                <c:pt idx="440">
                  <c:v>31.756666666666664</c:v>
                </c:pt>
                <c:pt idx="441">
                  <c:v>31.556666666666661</c:v>
                </c:pt>
                <c:pt idx="442">
                  <c:v>31.2</c:v>
                </c:pt>
                <c:pt idx="443">
                  <c:v>30.903333333333332</c:v>
                </c:pt>
                <c:pt idx="444">
                  <c:v>30.91333333333333</c:v>
                </c:pt>
                <c:pt idx="445">
                  <c:v>30.91333333333333</c:v>
                </c:pt>
                <c:pt idx="446">
                  <c:v>30.999999999999996</c:v>
                </c:pt>
                <c:pt idx="447">
                  <c:v>31.139999999999997</c:v>
                </c:pt>
                <c:pt idx="448">
                  <c:v>31.319999999999997</c:v>
                </c:pt>
                <c:pt idx="449">
                  <c:v>31.42</c:v>
                </c:pt>
                <c:pt idx="450">
                  <c:v>31.19</c:v>
                </c:pt>
                <c:pt idx="451">
                  <c:v>30.793333333333333</c:v>
                </c:pt>
                <c:pt idx="452">
                  <c:v>29.563333333333333</c:v>
                </c:pt>
                <c:pt idx="453">
                  <c:v>28.423333333333332</c:v>
                </c:pt>
                <c:pt idx="454">
                  <c:v>27.48</c:v>
                </c:pt>
                <c:pt idx="455">
                  <c:v>27.516666666666666</c:v>
                </c:pt>
                <c:pt idx="456">
                  <c:v>27.576666666666668</c:v>
                </c:pt>
                <c:pt idx="457">
                  <c:v>27.86333333333333</c:v>
                </c:pt>
                <c:pt idx="458">
                  <c:v>28.169999999999998</c:v>
                </c:pt>
                <c:pt idx="459">
                  <c:v>28.456666666666667</c:v>
                </c:pt>
                <c:pt idx="460">
                  <c:v>28.316666666666663</c:v>
                </c:pt>
                <c:pt idx="461">
                  <c:v>28.209999999999997</c:v>
                </c:pt>
                <c:pt idx="462">
                  <c:v>28.246666666666666</c:v>
                </c:pt>
                <c:pt idx="463">
                  <c:v>28.703333333333333</c:v>
                </c:pt>
                <c:pt idx="464">
                  <c:v>28.959999999999997</c:v>
                </c:pt>
                <c:pt idx="465">
                  <c:v>28.77333333333333</c:v>
                </c:pt>
                <c:pt idx="466">
                  <c:v>28.296666666666663</c:v>
                </c:pt>
                <c:pt idx="467">
                  <c:v>28.156666666666666</c:v>
                </c:pt>
                <c:pt idx="468">
                  <c:v>28.403333333333332</c:v>
                </c:pt>
                <c:pt idx="469">
                  <c:v>28.75</c:v>
                </c:pt>
                <c:pt idx="470">
                  <c:v>28.936666666666664</c:v>
                </c:pt>
                <c:pt idx="471">
                  <c:v>29.319999999999997</c:v>
                </c:pt>
                <c:pt idx="472">
                  <c:v>29.25</c:v>
                </c:pt>
                <c:pt idx="473">
                  <c:v>29.533333333333331</c:v>
                </c:pt>
                <c:pt idx="474">
                  <c:v>29.776666666666667</c:v>
                </c:pt>
                <c:pt idx="475">
                  <c:v>30.573333333333334</c:v>
                </c:pt>
                <c:pt idx="476">
                  <c:v>30.8</c:v>
                </c:pt>
                <c:pt idx="477">
                  <c:v>30.900000000000002</c:v>
                </c:pt>
                <c:pt idx="478">
                  <c:v>30.83</c:v>
                </c:pt>
                <c:pt idx="479">
                  <c:v>30.849999999999998</c:v>
                </c:pt>
                <c:pt idx="480">
                  <c:v>30.703333333333333</c:v>
                </c:pt>
                <c:pt idx="481">
                  <c:v>30.683333333333334</c:v>
                </c:pt>
                <c:pt idx="482">
                  <c:v>30.733333333333334</c:v>
                </c:pt>
                <c:pt idx="483">
                  <c:v>30.91</c:v>
                </c:pt>
                <c:pt idx="484">
                  <c:v>31</c:v>
                </c:pt>
                <c:pt idx="485">
                  <c:v>30.959999999999997</c:v>
                </c:pt>
                <c:pt idx="486">
                  <c:v>30.95</c:v>
                </c:pt>
                <c:pt idx="487">
                  <c:v>30.88</c:v>
                </c:pt>
                <c:pt idx="488">
                  <c:v>30.793333333333333</c:v>
                </c:pt>
                <c:pt idx="489">
                  <c:v>30.763333333333332</c:v>
                </c:pt>
                <c:pt idx="490">
                  <c:v>30.75333333333333</c:v>
                </c:pt>
                <c:pt idx="491">
                  <c:v>30.723333333333329</c:v>
                </c:pt>
                <c:pt idx="492">
                  <c:v>30.556666666666661</c:v>
                </c:pt>
                <c:pt idx="493">
                  <c:v>30.459999999999997</c:v>
                </c:pt>
                <c:pt idx="494">
                  <c:v>30.516666666666666</c:v>
                </c:pt>
                <c:pt idx="495">
                  <c:v>30.596666666666664</c:v>
                </c:pt>
                <c:pt idx="496">
                  <c:v>30.193333333333332</c:v>
                </c:pt>
                <c:pt idx="497">
                  <c:v>29.959999999999997</c:v>
                </c:pt>
                <c:pt idx="498">
                  <c:v>29.506666666666664</c:v>
                </c:pt>
                <c:pt idx="499">
                  <c:v>29.91</c:v>
                </c:pt>
                <c:pt idx="500">
                  <c:v>29.75333333333333</c:v>
                </c:pt>
                <c:pt idx="501">
                  <c:v>29.419999999999998</c:v>
                </c:pt>
                <c:pt idx="502">
                  <c:v>28.563333333333333</c:v>
                </c:pt>
                <c:pt idx="503">
                  <c:v>28.62</c:v>
                </c:pt>
                <c:pt idx="504">
                  <c:v>28.836666666666662</c:v>
                </c:pt>
                <c:pt idx="505">
                  <c:v>29.033333333333331</c:v>
                </c:pt>
                <c:pt idx="506">
                  <c:v>29.073333333333334</c:v>
                </c:pt>
                <c:pt idx="507">
                  <c:v>29.900000000000002</c:v>
                </c:pt>
                <c:pt idx="508">
                  <c:v>30.74666666666667</c:v>
                </c:pt>
                <c:pt idx="509">
                  <c:v>30.67</c:v>
                </c:pt>
                <c:pt idx="510">
                  <c:v>29.923333333333332</c:v>
                </c:pt>
                <c:pt idx="511">
                  <c:v>29.383333333333329</c:v>
                </c:pt>
                <c:pt idx="512">
                  <c:v>28.99</c:v>
                </c:pt>
                <c:pt idx="513">
                  <c:v>29.183333333333334</c:v>
                </c:pt>
                <c:pt idx="514">
                  <c:v>29.299999999999997</c:v>
                </c:pt>
                <c:pt idx="515">
                  <c:v>29.356666666666666</c:v>
                </c:pt>
                <c:pt idx="516">
                  <c:v>28.816666666666663</c:v>
                </c:pt>
                <c:pt idx="517">
                  <c:v>28.149999999999995</c:v>
                </c:pt>
                <c:pt idx="518">
                  <c:v>28.23</c:v>
                </c:pt>
                <c:pt idx="519">
                  <c:v>28.496666666666666</c:v>
                </c:pt>
                <c:pt idx="520">
                  <c:v>28.583333333333332</c:v>
                </c:pt>
                <c:pt idx="521">
                  <c:v>28.33666666666667</c:v>
                </c:pt>
                <c:pt idx="522">
                  <c:v>28.206666666666667</c:v>
                </c:pt>
                <c:pt idx="523">
                  <c:v>28.316666666666663</c:v>
                </c:pt>
                <c:pt idx="524">
                  <c:v>28.2</c:v>
                </c:pt>
                <c:pt idx="525">
                  <c:v>27.963333333333328</c:v>
                </c:pt>
                <c:pt idx="526">
                  <c:v>28.17</c:v>
                </c:pt>
                <c:pt idx="527">
                  <c:v>29.043333333333333</c:v>
                </c:pt>
                <c:pt idx="528">
                  <c:v>30.046666666666667</c:v>
                </c:pt>
                <c:pt idx="529">
                  <c:v>30.506666666666664</c:v>
                </c:pt>
                <c:pt idx="530">
                  <c:v>30.693333333333332</c:v>
                </c:pt>
                <c:pt idx="531">
                  <c:v>30.616666666666664</c:v>
                </c:pt>
                <c:pt idx="532">
                  <c:v>30.586666666666662</c:v>
                </c:pt>
                <c:pt idx="533">
                  <c:v>30.313333333333333</c:v>
                </c:pt>
                <c:pt idx="534">
                  <c:v>30.263333333333332</c:v>
                </c:pt>
                <c:pt idx="535">
                  <c:v>30.146666666666665</c:v>
                </c:pt>
                <c:pt idx="536">
                  <c:v>30.173333333333332</c:v>
                </c:pt>
                <c:pt idx="537">
                  <c:v>30.173333333333332</c:v>
                </c:pt>
                <c:pt idx="538">
                  <c:v>29.899999999999995</c:v>
                </c:pt>
                <c:pt idx="539">
                  <c:v>29.439999999999998</c:v>
                </c:pt>
                <c:pt idx="540">
                  <c:v>29.303333333333331</c:v>
                </c:pt>
                <c:pt idx="541">
                  <c:v>30.039999999999996</c:v>
                </c:pt>
                <c:pt idx="542">
                  <c:v>30.896666666666665</c:v>
                </c:pt>
                <c:pt idx="543">
                  <c:v>30.983333333333331</c:v>
                </c:pt>
                <c:pt idx="544">
                  <c:v>30.793333333333333</c:v>
                </c:pt>
                <c:pt idx="545">
                  <c:v>30.603333333333328</c:v>
                </c:pt>
                <c:pt idx="546">
                  <c:v>30.633333333333329</c:v>
                </c:pt>
                <c:pt idx="547">
                  <c:v>30.616666666666664</c:v>
                </c:pt>
                <c:pt idx="548">
                  <c:v>30.599999999999998</c:v>
                </c:pt>
                <c:pt idx="549">
                  <c:v>30.679999999999996</c:v>
                </c:pt>
                <c:pt idx="550">
                  <c:v>30.569999999999997</c:v>
                </c:pt>
                <c:pt idx="551">
                  <c:v>30.400000000000002</c:v>
                </c:pt>
                <c:pt idx="552">
                  <c:v>30.36</c:v>
                </c:pt>
                <c:pt idx="553">
                  <c:v>30.48</c:v>
                </c:pt>
                <c:pt idx="554">
                  <c:v>30.83666666666667</c:v>
                </c:pt>
                <c:pt idx="555">
                  <c:v>31.233333333333334</c:v>
                </c:pt>
                <c:pt idx="556">
                  <c:v>31.193333333333332</c:v>
                </c:pt>
                <c:pt idx="557">
                  <c:v>30.946666666666662</c:v>
                </c:pt>
                <c:pt idx="558">
                  <c:v>30.58</c:v>
                </c:pt>
                <c:pt idx="559">
                  <c:v>30.639999999999997</c:v>
                </c:pt>
                <c:pt idx="560">
                  <c:v>30.423333333333332</c:v>
                </c:pt>
                <c:pt idx="561">
                  <c:v>29.566666666666663</c:v>
                </c:pt>
                <c:pt idx="562">
                  <c:v>28.473333333333329</c:v>
                </c:pt>
                <c:pt idx="563">
                  <c:v>27.716666666666669</c:v>
                </c:pt>
                <c:pt idx="564">
                  <c:v>28.543333333333333</c:v>
                </c:pt>
                <c:pt idx="565">
                  <c:v>29.299999999999997</c:v>
                </c:pt>
                <c:pt idx="566">
                  <c:v>29.986666666666665</c:v>
                </c:pt>
                <c:pt idx="567">
                  <c:v>29.336666666666662</c:v>
                </c:pt>
                <c:pt idx="568">
                  <c:v>29.033333333333331</c:v>
                </c:pt>
                <c:pt idx="569">
                  <c:v>28.356666666666666</c:v>
                </c:pt>
                <c:pt idx="570">
                  <c:v>28.159999999999997</c:v>
                </c:pt>
                <c:pt idx="571">
                  <c:v>28.346666666666664</c:v>
                </c:pt>
                <c:pt idx="572">
                  <c:v>29.506666666666664</c:v>
                </c:pt>
                <c:pt idx="573">
                  <c:v>30.786666666666665</c:v>
                </c:pt>
                <c:pt idx="574">
                  <c:v>31.663333333333338</c:v>
                </c:pt>
                <c:pt idx="575">
                  <c:v>31.900000000000002</c:v>
                </c:pt>
                <c:pt idx="576">
                  <c:v>31.713333333333335</c:v>
                </c:pt>
                <c:pt idx="577">
                  <c:v>31.099999999999998</c:v>
                </c:pt>
                <c:pt idx="578">
                  <c:v>30.076666666666664</c:v>
                </c:pt>
                <c:pt idx="579">
                  <c:v>29.349999999999998</c:v>
                </c:pt>
                <c:pt idx="580">
                  <c:v>28.84</c:v>
                </c:pt>
                <c:pt idx="581">
                  <c:v>29.056666666666668</c:v>
                </c:pt>
                <c:pt idx="582">
                  <c:v>29.233333333333331</c:v>
                </c:pt>
                <c:pt idx="583">
                  <c:v>29.203333333333333</c:v>
                </c:pt>
                <c:pt idx="584">
                  <c:v>28.896666666666665</c:v>
                </c:pt>
                <c:pt idx="585">
                  <c:v>28.639999999999997</c:v>
                </c:pt>
                <c:pt idx="586">
                  <c:v>28.849999999999998</c:v>
                </c:pt>
                <c:pt idx="587">
                  <c:v>29.293333333333333</c:v>
                </c:pt>
                <c:pt idx="588">
                  <c:v>29.743333333333329</c:v>
                </c:pt>
                <c:pt idx="589">
                  <c:v>30.053333333333331</c:v>
                </c:pt>
                <c:pt idx="590">
                  <c:v>29.896666666666665</c:v>
                </c:pt>
                <c:pt idx="591">
                  <c:v>29.59333333333333</c:v>
                </c:pt>
                <c:pt idx="592">
                  <c:v>29.84</c:v>
                </c:pt>
                <c:pt idx="593">
                  <c:v>30.47</c:v>
                </c:pt>
                <c:pt idx="594">
                  <c:v>31.129999999999995</c:v>
                </c:pt>
                <c:pt idx="595">
                  <c:v>31.179999999999996</c:v>
                </c:pt>
                <c:pt idx="596">
                  <c:v>31.24</c:v>
                </c:pt>
                <c:pt idx="597">
                  <c:v>31.27</c:v>
                </c:pt>
                <c:pt idx="598">
                  <c:v>31.49</c:v>
                </c:pt>
                <c:pt idx="599">
                  <c:v>31.53</c:v>
                </c:pt>
                <c:pt idx="600">
                  <c:v>31.5</c:v>
                </c:pt>
                <c:pt idx="601">
                  <c:v>31.459999999999997</c:v>
                </c:pt>
                <c:pt idx="602">
                  <c:v>31.51</c:v>
                </c:pt>
                <c:pt idx="603">
                  <c:v>31.599999999999998</c:v>
                </c:pt>
                <c:pt idx="604">
                  <c:v>31.83666666666667</c:v>
                </c:pt>
                <c:pt idx="605">
                  <c:v>31.993333333333336</c:v>
                </c:pt>
                <c:pt idx="606">
                  <c:v>32.21</c:v>
                </c:pt>
                <c:pt idx="607">
                  <c:v>32.17</c:v>
                </c:pt>
                <c:pt idx="608">
                  <c:v>32.050000000000004</c:v>
                </c:pt>
                <c:pt idx="609">
                  <c:v>31.693333333333332</c:v>
                </c:pt>
                <c:pt idx="610">
                  <c:v>31.396666666666665</c:v>
                </c:pt>
                <c:pt idx="611">
                  <c:v>31.149999999999995</c:v>
                </c:pt>
                <c:pt idx="612">
                  <c:v>31.2</c:v>
                </c:pt>
                <c:pt idx="613">
                  <c:v>31.209999999999997</c:v>
                </c:pt>
                <c:pt idx="614">
                  <c:v>31.259999999999994</c:v>
                </c:pt>
                <c:pt idx="615">
                  <c:v>31.269999999999996</c:v>
                </c:pt>
                <c:pt idx="616">
                  <c:v>31.269999999999996</c:v>
                </c:pt>
                <c:pt idx="617">
                  <c:v>31.34</c:v>
                </c:pt>
                <c:pt idx="618">
                  <c:v>31.419999999999998</c:v>
                </c:pt>
                <c:pt idx="619">
                  <c:v>31.49</c:v>
                </c:pt>
                <c:pt idx="620">
                  <c:v>31.52</c:v>
                </c:pt>
                <c:pt idx="621">
                  <c:v>31.49</c:v>
                </c:pt>
                <c:pt idx="622">
                  <c:v>31.49</c:v>
                </c:pt>
                <c:pt idx="623">
                  <c:v>31.439999999999998</c:v>
                </c:pt>
                <c:pt idx="624">
                  <c:v>31.133333333333336</c:v>
                </c:pt>
                <c:pt idx="625">
                  <c:v>30.236666666666668</c:v>
                </c:pt>
                <c:pt idx="626">
                  <c:v>28.936666666666667</c:v>
                </c:pt>
                <c:pt idx="627">
                  <c:v>28.13</c:v>
                </c:pt>
                <c:pt idx="628">
                  <c:v>28.680000000000003</c:v>
                </c:pt>
                <c:pt idx="629">
                  <c:v>29.66333333333333</c:v>
                </c:pt>
                <c:pt idx="630">
                  <c:v>30.419999999999998</c:v>
                </c:pt>
                <c:pt idx="631">
                  <c:v>30.5</c:v>
                </c:pt>
                <c:pt idx="632">
                  <c:v>30.569999999999997</c:v>
                </c:pt>
                <c:pt idx="633">
                  <c:v>30.326666666666668</c:v>
                </c:pt>
                <c:pt idx="634">
                  <c:v>30.01</c:v>
                </c:pt>
                <c:pt idx="635">
                  <c:v>29.056666666666661</c:v>
                </c:pt>
                <c:pt idx="636">
                  <c:v>28.769999999999996</c:v>
                </c:pt>
                <c:pt idx="637">
                  <c:v>28.24</c:v>
                </c:pt>
                <c:pt idx="638">
                  <c:v>28.01</c:v>
                </c:pt>
                <c:pt idx="639">
                  <c:v>27.75333333333333</c:v>
                </c:pt>
                <c:pt idx="640">
                  <c:v>28.246666666666666</c:v>
                </c:pt>
                <c:pt idx="641">
                  <c:v>28.453333333333333</c:v>
                </c:pt>
                <c:pt idx="642">
                  <c:v>29.466666666666665</c:v>
                </c:pt>
                <c:pt idx="643">
                  <c:v>29.896666666666665</c:v>
                </c:pt>
                <c:pt idx="644">
                  <c:v>30.99</c:v>
                </c:pt>
                <c:pt idx="645">
                  <c:v>31.179999999999996</c:v>
                </c:pt>
                <c:pt idx="646">
                  <c:v>30.876666666666665</c:v>
                </c:pt>
                <c:pt idx="647">
                  <c:v>30.049999999999997</c:v>
                </c:pt>
                <c:pt idx="648">
                  <c:v>28.639999999999997</c:v>
                </c:pt>
                <c:pt idx="649">
                  <c:v>27.863333333333333</c:v>
                </c:pt>
                <c:pt idx="650">
                  <c:v>27.696666666666669</c:v>
                </c:pt>
                <c:pt idx="651">
                  <c:v>28.916666666666661</c:v>
                </c:pt>
                <c:pt idx="652">
                  <c:v>29.59333333333333</c:v>
                </c:pt>
                <c:pt idx="653">
                  <c:v>30.676666666666662</c:v>
                </c:pt>
                <c:pt idx="654">
                  <c:v>30.776666666666667</c:v>
                </c:pt>
                <c:pt idx="655">
                  <c:v>30.916666666666668</c:v>
                </c:pt>
                <c:pt idx="656">
                  <c:v>29.97</c:v>
                </c:pt>
                <c:pt idx="657">
                  <c:v>28.669999999999998</c:v>
                </c:pt>
                <c:pt idx="658">
                  <c:v>28.423333333333332</c:v>
                </c:pt>
                <c:pt idx="659">
                  <c:v>28.64</c:v>
                </c:pt>
                <c:pt idx="660">
                  <c:v>29.24</c:v>
                </c:pt>
              </c:numCache>
            </c:numRef>
          </c:yVal>
          <c:smooth val="1"/>
        </c:ser>
        <c:ser>
          <c:idx val="8"/>
          <c:order val="2"/>
          <c:tx>
            <c:strRef>
              <c:f>'816'!$Y$1</c:f>
              <c:strCache>
                <c:ptCount val="1"/>
                <c:pt idx="0">
                  <c:v>右肩</c:v>
                </c:pt>
              </c:strCache>
            </c:strRef>
          </c:tx>
          <c:spPr>
            <a:ln w="12700"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'816'!$A$4666:$A$5326</c:f>
              <c:numCache>
                <c:formatCode>yyyy/m/d\ h:mm:ss</c:formatCode>
                <c:ptCount val="661"/>
                <c:pt idx="0">
                  <c:v>42232.609097222223</c:v>
                </c:pt>
                <c:pt idx="1">
                  <c:v>42232.6091087963</c:v>
                </c:pt>
                <c:pt idx="2">
                  <c:v>42232.609120370369</c:v>
                </c:pt>
                <c:pt idx="3">
                  <c:v>42232.609131944446</c:v>
                </c:pt>
                <c:pt idx="4">
                  <c:v>42232.609143518515</c:v>
                </c:pt>
                <c:pt idx="5">
                  <c:v>42232.609155092592</c:v>
                </c:pt>
                <c:pt idx="6">
                  <c:v>42232.609166666669</c:v>
                </c:pt>
                <c:pt idx="7">
                  <c:v>42232.609178240738</c:v>
                </c:pt>
                <c:pt idx="8">
                  <c:v>42232.609189814815</c:v>
                </c:pt>
                <c:pt idx="9">
                  <c:v>42232.609201388892</c:v>
                </c:pt>
                <c:pt idx="10">
                  <c:v>42232.609212962961</c:v>
                </c:pt>
                <c:pt idx="11">
                  <c:v>42232.609224537038</c:v>
                </c:pt>
                <c:pt idx="12">
                  <c:v>42232.609236111108</c:v>
                </c:pt>
                <c:pt idx="13">
                  <c:v>42232.609247685185</c:v>
                </c:pt>
                <c:pt idx="14">
                  <c:v>42232.609259259261</c:v>
                </c:pt>
                <c:pt idx="15">
                  <c:v>42232.609270833331</c:v>
                </c:pt>
                <c:pt idx="16">
                  <c:v>42232.609282407408</c:v>
                </c:pt>
                <c:pt idx="17">
                  <c:v>42232.609293981484</c:v>
                </c:pt>
                <c:pt idx="18">
                  <c:v>42232.609305555554</c:v>
                </c:pt>
                <c:pt idx="19">
                  <c:v>42232.609317129631</c:v>
                </c:pt>
                <c:pt idx="20">
                  <c:v>42232.6093287037</c:v>
                </c:pt>
                <c:pt idx="21">
                  <c:v>42232.609340277777</c:v>
                </c:pt>
                <c:pt idx="22">
                  <c:v>42232.609351851854</c:v>
                </c:pt>
                <c:pt idx="23">
                  <c:v>42232.609363425923</c:v>
                </c:pt>
                <c:pt idx="24">
                  <c:v>42232.609375</c:v>
                </c:pt>
                <c:pt idx="25">
                  <c:v>42232.609386574077</c:v>
                </c:pt>
                <c:pt idx="26">
                  <c:v>42232.609398148146</c:v>
                </c:pt>
                <c:pt idx="27">
                  <c:v>42232.609409722223</c:v>
                </c:pt>
                <c:pt idx="28">
                  <c:v>42232.6094212963</c:v>
                </c:pt>
                <c:pt idx="29">
                  <c:v>42232.609432870369</c:v>
                </c:pt>
                <c:pt idx="30">
                  <c:v>42232.609444444446</c:v>
                </c:pt>
                <c:pt idx="31">
                  <c:v>42232.609456018516</c:v>
                </c:pt>
                <c:pt idx="32">
                  <c:v>42232.609467592592</c:v>
                </c:pt>
                <c:pt idx="33">
                  <c:v>42232.609479166669</c:v>
                </c:pt>
                <c:pt idx="34">
                  <c:v>42232.609490740739</c:v>
                </c:pt>
                <c:pt idx="35">
                  <c:v>42232.609502314815</c:v>
                </c:pt>
                <c:pt idx="36">
                  <c:v>42232.609513888892</c:v>
                </c:pt>
                <c:pt idx="37">
                  <c:v>42232.609525462962</c:v>
                </c:pt>
                <c:pt idx="38">
                  <c:v>42232.609537037039</c:v>
                </c:pt>
                <c:pt idx="39">
                  <c:v>42232.609548611108</c:v>
                </c:pt>
                <c:pt idx="40">
                  <c:v>42232.609560185185</c:v>
                </c:pt>
                <c:pt idx="41">
                  <c:v>42232.609571759262</c:v>
                </c:pt>
                <c:pt idx="42">
                  <c:v>42232.609583333331</c:v>
                </c:pt>
                <c:pt idx="43">
                  <c:v>42232.609594907408</c:v>
                </c:pt>
                <c:pt idx="44">
                  <c:v>42232.609606481485</c:v>
                </c:pt>
                <c:pt idx="45">
                  <c:v>42232.609618055554</c:v>
                </c:pt>
                <c:pt idx="46">
                  <c:v>42232.609629629631</c:v>
                </c:pt>
                <c:pt idx="47">
                  <c:v>42232.6096412037</c:v>
                </c:pt>
                <c:pt idx="48">
                  <c:v>42232.609652777777</c:v>
                </c:pt>
                <c:pt idx="49">
                  <c:v>42232.609664351854</c:v>
                </c:pt>
                <c:pt idx="50">
                  <c:v>42232.609675925924</c:v>
                </c:pt>
                <c:pt idx="51">
                  <c:v>42232.6096875</c:v>
                </c:pt>
                <c:pt idx="52">
                  <c:v>42232.609699074077</c:v>
                </c:pt>
                <c:pt idx="53">
                  <c:v>42232.609710648147</c:v>
                </c:pt>
                <c:pt idx="54">
                  <c:v>42232.609722222223</c:v>
                </c:pt>
                <c:pt idx="55">
                  <c:v>42232.609733796293</c:v>
                </c:pt>
                <c:pt idx="56">
                  <c:v>42232.60974537037</c:v>
                </c:pt>
                <c:pt idx="57">
                  <c:v>42232.609756944446</c:v>
                </c:pt>
                <c:pt idx="58">
                  <c:v>42232.609768518516</c:v>
                </c:pt>
                <c:pt idx="59">
                  <c:v>42232.609780092593</c:v>
                </c:pt>
                <c:pt idx="60">
                  <c:v>42232.609791666669</c:v>
                </c:pt>
                <c:pt idx="61">
                  <c:v>42232.609803240739</c:v>
                </c:pt>
                <c:pt idx="62">
                  <c:v>42232.609814814816</c:v>
                </c:pt>
                <c:pt idx="63">
                  <c:v>42232.609826388885</c:v>
                </c:pt>
                <c:pt idx="64">
                  <c:v>42232.609837962962</c:v>
                </c:pt>
                <c:pt idx="65">
                  <c:v>42232.609849537039</c:v>
                </c:pt>
                <c:pt idx="66">
                  <c:v>42232.609861111108</c:v>
                </c:pt>
                <c:pt idx="67">
                  <c:v>42232.609872685185</c:v>
                </c:pt>
                <c:pt idx="68">
                  <c:v>42232.609884259262</c:v>
                </c:pt>
                <c:pt idx="69">
                  <c:v>42232.609895833331</c:v>
                </c:pt>
                <c:pt idx="70">
                  <c:v>42232.609907407408</c:v>
                </c:pt>
                <c:pt idx="71">
                  <c:v>42232.609918981485</c:v>
                </c:pt>
                <c:pt idx="72">
                  <c:v>42232.609930555554</c:v>
                </c:pt>
                <c:pt idx="73">
                  <c:v>42232.609942129631</c:v>
                </c:pt>
                <c:pt idx="74">
                  <c:v>42232.609953703701</c:v>
                </c:pt>
                <c:pt idx="75">
                  <c:v>42232.609965277778</c:v>
                </c:pt>
                <c:pt idx="76">
                  <c:v>42232.609976851854</c:v>
                </c:pt>
                <c:pt idx="77">
                  <c:v>42232.609988425924</c:v>
                </c:pt>
                <c:pt idx="78">
                  <c:v>42232.61</c:v>
                </c:pt>
                <c:pt idx="79">
                  <c:v>42232.610011574077</c:v>
                </c:pt>
                <c:pt idx="80">
                  <c:v>42232.610023148147</c:v>
                </c:pt>
                <c:pt idx="81">
                  <c:v>42232.610034722224</c:v>
                </c:pt>
                <c:pt idx="82">
                  <c:v>42232.610046296293</c:v>
                </c:pt>
                <c:pt idx="83">
                  <c:v>42232.61005787037</c:v>
                </c:pt>
                <c:pt idx="84">
                  <c:v>42232.610069444447</c:v>
                </c:pt>
                <c:pt idx="85">
                  <c:v>42232.610081018516</c:v>
                </c:pt>
                <c:pt idx="86">
                  <c:v>42232.610092592593</c:v>
                </c:pt>
                <c:pt idx="87">
                  <c:v>42232.61010416667</c:v>
                </c:pt>
                <c:pt idx="88">
                  <c:v>42232.610115740739</c:v>
                </c:pt>
                <c:pt idx="89">
                  <c:v>42232.610127314816</c:v>
                </c:pt>
                <c:pt idx="90">
                  <c:v>42232.610138888886</c:v>
                </c:pt>
                <c:pt idx="91">
                  <c:v>42232.610150462962</c:v>
                </c:pt>
                <c:pt idx="92">
                  <c:v>42232.610162037039</c:v>
                </c:pt>
                <c:pt idx="93">
                  <c:v>42232.610173611109</c:v>
                </c:pt>
                <c:pt idx="94">
                  <c:v>42232.610185185185</c:v>
                </c:pt>
                <c:pt idx="95">
                  <c:v>42232.610196759262</c:v>
                </c:pt>
                <c:pt idx="96">
                  <c:v>42232.610208333332</c:v>
                </c:pt>
                <c:pt idx="97">
                  <c:v>42232.610219907408</c:v>
                </c:pt>
                <c:pt idx="98">
                  <c:v>42232.610231481478</c:v>
                </c:pt>
                <c:pt idx="99">
                  <c:v>42232.610243055555</c:v>
                </c:pt>
                <c:pt idx="100">
                  <c:v>42232.610254629632</c:v>
                </c:pt>
                <c:pt idx="101">
                  <c:v>42232.610266203701</c:v>
                </c:pt>
                <c:pt idx="102">
                  <c:v>42232.610277777778</c:v>
                </c:pt>
                <c:pt idx="103">
                  <c:v>42232.610289351855</c:v>
                </c:pt>
                <c:pt idx="104">
                  <c:v>42232.610300925924</c:v>
                </c:pt>
                <c:pt idx="105">
                  <c:v>42232.610312500001</c:v>
                </c:pt>
                <c:pt idx="106">
                  <c:v>42232.610324074078</c:v>
                </c:pt>
                <c:pt idx="107">
                  <c:v>42232.610335648147</c:v>
                </c:pt>
                <c:pt idx="108">
                  <c:v>42232.610347222224</c:v>
                </c:pt>
                <c:pt idx="109">
                  <c:v>42232.610358796293</c:v>
                </c:pt>
                <c:pt idx="110">
                  <c:v>42232.61037037037</c:v>
                </c:pt>
                <c:pt idx="111">
                  <c:v>42232.610381944447</c:v>
                </c:pt>
                <c:pt idx="112">
                  <c:v>42232.610393518517</c:v>
                </c:pt>
                <c:pt idx="113">
                  <c:v>42232.610405092593</c:v>
                </c:pt>
                <c:pt idx="114">
                  <c:v>42232.61041666667</c:v>
                </c:pt>
                <c:pt idx="115">
                  <c:v>42232.61042824074</c:v>
                </c:pt>
                <c:pt idx="116">
                  <c:v>42232.610439814816</c:v>
                </c:pt>
                <c:pt idx="117">
                  <c:v>42232.610451388886</c:v>
                </c:pt>
                <c:pt idx="118">
                  <c:v>42232.610462962963</c:v>
                </c:pt>
                <c:pt idx="119">
                  <c:v>42232.610474537039</c:v>
                </c:pt>
                <c:pt idx="120">
                  <c:v>42232.610486111109</c:v>
                </c:pt>
                <c:pt idx="121">
                  <c:v>42232.610497685186</c:v>
                </c:pt>
                <c:pt idx="122">
                  <c:v>42232.610509259262</c:v>
                </c:pt>
                <c:pt idx="123">
                  <c:v>42232.610520833332</c:v>
                </c:pt>
                <c:pt idx="124">
                  <c:v>42232.610532407409</c:v>
                </c:pt>
                <c:pt idx="125">
                  <c:v>42232.610543981478</c:v>
                </c:pt>
                <c:pt idx="126">
                  <c:v>42232.610555555555</c:v>
                </c:pt>
                <c:pt idx="127">
                  <c:v>42232.610567129632</c:v>
                </c:pt>
                <c:pt idx="128">
                  <c:v>42232.610578703701</c:v>
                </c:pt>
                <c:pt idx="129">
                  <c:v>42232.610590277778</c:v>
                </c:pt>
                <c:pt idx="130">
                  <c:v>42232.610601851855</c:v>
                </c:pt>
                <c:pt idx="131">
                  <c:v>42232.610613425924</c:v>
                </c:pt>
                <c:pt idx="132">
                  <c:v>42232.610625000001</c:v>
                </c:pt>
                <c:pt idx="133">
                  <c:v>42232.610636574071</c:v>
                </c:pt>
                <c:pt idx="134">
                  <c:v>42232.610648148147</c:v>
                </c:pt>
                <c:pt idx="135">
                  <c:v>42232.610659722224</c:v>
                </c:pt>
                <c:pt idx="136">
                  <c:v>42232.610671296294</c:v>
                </c:pt>
                <c:pt idx="137">
                  <c:v>42232.610682870371</c:v>
                </c:pt>
                <c:pt idx="138">
                  <c:v>42232.610694444447</c:v>
                </c:pt>
                <c:pt idx="139">
                  <c:v>42232.610706018517</c:v>
                </c:pt>
                <c:pt idx="140">
                  <c:v>42232.610717592594</c:v>
                </c:pt>
                <c:pt idx="141">
                  <c:v>42232.610729166663</c:v>
                </c:pt>
                <c:pt idx="142">
                  <c:v>42232.61074074074</c:v>
                </c:pt>
                <c:pt idx="143">
                  <c:v>42232.610752314817</c:v>
                </c:pt>
                <c:pt idx="144">
                  <c:v>42232.610763888886</c:v>
                </c:pt>
                <c:pt idx="145">
                  <c:v>42232.610775462963</c:v>
                </c:pt>
                <c:pt idx="146">
                  <c:v>42232.61078703704</c:v>
                </c:pt>
                <c:pt idx="147">
                  <c:v>42232.610798611109</c:v>
                </c:pt>
                <c:pt idx="148">
                  <c:v>42232.610810185186</c:v>
                </c:pt>
                <c:pt idx="149">
                  <c:v>42232.610821759263</c:v>
                </c:pt>
                <c:pt idx="150">
                  <c:v>42232.610833333332</c:v>
                </c:pt>
                <c:pt idx="151">
                  <c:v>42232.610844907409</c:v>
                </c:pt>
                <c:pt idx="152">
                  <c:v>42232.610856481479</c:v>
                </c:pt>
                <c:pt idx="153">
                  <c:v>42232.610868055555</c:v>
                </c:pt>
                <c:pt idx="154">
                  <c:v>42232.610879629632</c:v>
                </c:pt>
                <c:pt idx="155">
                  <c:v>42232.610891203702</c:v>
                </c:pt>
                <c:pt idx="156">
                  <c:v>42232.610902777778</c:v>
                </c:pt>
                <c:pt idx="157">
                  <c:v>42232.610914351855</c:v>
                </c:pt>
                <c:pt idx="158">
                  <c:v>42232.610925925925</c:v>
                </c:pt>
                <c:pt idx="159">
                  <c:v>42232.610937500001</c:v>
                </c:pt>
                <c:pt idx="160">
                  <c:v>42232.610949074071</c:v>
                </c:pt>
                <c:pt idx="161">
                  <c:v>42232.610960648148</c:v>
                </c:pt>
                <c:pt idx="162">
                  <c:v>42232.610972222225</c:v>
                </c:pt>
                <c:pt idx="163">
                  <c:v>42232.610983796294</c:v>
                </c:pt>
                <c:pt idx="164">
                  <c:v>42232.610995370371</c:v>
                </c:pt>
                <c:pt idx="165">
                  <c:v>42232.611006944448</c:v>
                </c:pt>
                <c:pt idx="166">
                  <c:v>42232.611018518517</c:v>
                </c:pt>
                <c:pt idx="167">
                  <c:v>42232.611030092594</c:v>
                </c:pt>
                <c:pt idx="168">
                  <c:v>42232.611041666663</c:v>
                </c:pt>
                <c:pt idx="169">
                  <c:v>42232.61105324074</c:v>
                </c:pt>
                <c:pt idx="170">
                  <c:v>42232.611064814817</c:v>
                </c:pt>
                <c:pt idx="171">
                  <c:v>42232.611076388886</c:v>
                </c:pt>
                <c:pt idx="172">
                  <c:v>42232.611087962963</c:v>
                </c:pt>
                <c:pt idx="173">
                  <c:v>42232.61109953704</c:v>
                </c:pt>
                <c:pt idx="174">
                  <c:v>42232.611111111109</c:v>
                </c:pt>
                <c:pt idx="175">
                  <c:v>42232.611122685186</c:v>
                </c:pt>
                <c:pt idx="176">
                  <c:v>42232.611134259256</c:v>
                </c:pt>
                <c:pt idx="177">
                  <c:v>42232.611145833333</c:v>
                </c:pt>
                <c:pt idx="178">
                  <c:v>42232.611157407409</c:v>
                </c:pt>
                <c:pt idx="179">
                  <c:v>42232.611168981479</c:v>
                </c:pt>
                <c:pt idx="180">
                  <c:v>42232.611180555556</c:v>
                </c:pt>
                <c:pt idx="181">
                  <c:v>42232.611192129632</c:v>
                </c:pt>
                <c:pt idx="182">
                  <c:v>42232.611203703702</c:v>
                </c:pt>
                <c:pt idx="183">
                  <c:v>42232.611215277779</c:v>
                </c:pt>
                <c:pt idx="184">
                  <c:v>42232.611226851855</c:v>
                </c:pt>
                <c:pt idx="185">
                  <c:v>42232.611238425925</c:v>
                </c:pt>
                <c:pt idx="186">
                  <c:v>42232.611250000002</c:v>
                </c:pt>
                <c:pt idx="187">
                  <c:v>42232.611261574071</c:v>
                </c:pt>
                <c:pt idx="188">
                  <c:v>42232.611273148148</c:v>
                </c:pt>
                <c:pt idx="189">
                  <c:v>42232.611284722225</c:v>
                </c:pt>
                <c:pt idx="190">
                  <c:v>42232.611296296294</c:v>
                </c:pt>
                <c:pt idx="191">
                  <c:v>42232.611307870371</c:v>
                </c:pt>
                <c:pt idx="192">
                  <c:v>42232.611319444448</c:v>
                </c:pt>
                <c:pt idx="193">
                  <c:v>42232.611331018517</c:v>
                </c:pt>
                <c:pt idx="194">
                  <c:v>42232.611342592594</c:v>
                </c:pt>
                <c:pt idx="195">
                  <c:v>42232.611354166664</c:v>
                </c:pt>
                <c:pt idx="196">
                  <c:v>42232.61136574074</c:v>
                </c:pt>
                <c:pt idx="197">
                  <c:v>42232.611377314817</c:v>
                </c:pt>
                <c:pt idx="198">
                  <c:v>42232.611388888887</c:v>
                </c:pt>
                <c:pt idx="199">
                  <c:v>42232.611400462964</c:v>
                </c:pt>
                <c:pt idx="200">
                  <c:v>42232.61141203704</c:v>
                </c:pt>
                <c:pt idx="201">
                  <c:v>42232.61142361111</c:v>
                </c:pt>
                <c:pt idx="202">
                  <c:v>42232.611435185187</c:v>
                </c:pt>
                <c:pt idx="203">
                  <c:v>42232.611446759256</c:v>
                </c:pt>
                <c:pt idx="204">
                  <c:v>42232.611458333333</c:v>
                </c:pt>
                <c:pt idx="205">
                  <c:v>42232.61146990741</c:v>
                </c:pt>
                <c:pt idx="206">
                  <c:v>42232.611481481479</c:v>
                </c:pt>
                <c:pt idx="207">
                  <c:v>42232.611493055556</c:v>
                </c:pt>
                <c:pt idx="208">
                  <c:v>42232.611504629633</c:v>
                </c:pt>
                <c:pt idx="209">
                  <c:v>42232.611516203702</c:v>
                </c:pt>
                <c:pt idx="210">
                  <c:v>42232.611527777779</c:v>
                </c:pt>
                <c:pt idx="211">
                  <c:v>42232.611539351848</c:v>
                </c:pt>
                <c:pt idx="212">
                  <c:v>42232.611550925925</c:v>
                </c:pt>
                <c:pt idx="213">
                  <c:v>42232.611562500002</c:v>
                </c:pt>
                <c:pt idx="214">
                  <c:v>42232.611574074072</c:v>
                </c:pt>
                <c:pt idx="215">
                  <c:v>42232.611585648148</c:v>
                </c:pt>
                <c:pt idx="216">
                  <c:v>42232.611597222225</c:v>
                </c:pt>
                <c:pt idx="217">
                  <c:v>42232.611608796295</c:v>
                </c:pt>
                <c:pt idx="218">
                  <c:v>42232.611620370371</c:v>
                </c:pt>
                <c:pt idx="219">
                  <c:v>42232.611631944441</c:v>
                </c:pt>
                <c:pt idx="220">
                  <c:v>42232.611643518518</c:v>
                </c:pt>
                <c:pt idx="221">
                  <c:v>42232.611655092594</c:v>
                </c:pt>
                <c:pt idx="222">
                  <c:v>42232.611666666664</c:v>
                </c:pt>
                <c:pt idx="223">
                  <c:v>42232.611678240741</c:v>
                </c:pt>
                <c:pt idx="224">
                  <c:v>42232.611689814818</c:v>
                </c:pt>
                <c:pt idx="225">
                  <c:v>42232.611701388887</c:v>
                </c:pt>
                <c:pt idx="226">
                  <c:v>42232.611712962964</c:v>
                </c:pt>
                <c:pt idx="227">
                  <c:v>42232.611724537041</c:v>
                </c:pt>
                <c:pt idx="228">
                  <c:v>42232.61173611111</c:v>
                </c:pt>
                <c:pt idx="229">
                  <c:v>42232.611747685187</c:v>
                </c:pt>
                <c:pt idx="230">
                  <c:v>42232.611759259256</c:v>
                </c:pt>
                <c:pt idx="231">
                  <c:v>42232.611770833333</c:v>
                </c:pt>
                <c:pt idx="232">
                  <c:v>42232.61178240741</c:v>
                </c:pt>
                <c:pt idx="233">
                  <c:v>42232.611793981479</c:v>
                </c:pt>
                <c:pt idx="234">
                  <c:v>42232.611805555556</c:v>
                </c:pt>
                <c:pt idx="235">
                  <c:v>42232.611817129633</c:v>
                </c:pt>
                <c:pt idx="236">
                  <c:v>42232.611828703702</c:v>
                </c:pt>
                <c:pt idx="237">
                  <c:v>42232.611840277779</c:v>
                </c:pt>
                <c:pt idx="238">
                  <c:v>42232.611851851849</c:v>
                </c:pt>
                <c:pt idx="239">
                  <c:v>42232.611863425926</c:v>
                </c:pt>
                <c:pt idx="240">
                  <c:v>42232.611875000002</c:v>
                </c:pt>
                <c:pt idx="241">
                  <c:v>42232.611886574072</c:v>
                </c:pt>
                <c:pt idx="242">
                  <c:v>42232.611898148149</c:v>
                </c:pt>
                <c:pt idx="243">
                  <c:v>42232.611909722225</c:v>
                </c:pt>
                <c:pt idx="244">
                  <c:v>42232.611921296295</c:v>
                </c:pt>
                <c:pt idx="245">
                  <c:v>42232.611932870372</c:v>
                </c:pt>
                <c:pt idx="246">
                  <c:v>42232.611944444441</c:v>
                </c:pt>
                <c:pt idx="247">
                  <c:v>42232.611956018518</c:v>
                </c:pt>
                <c:pt idx="248">
                  <c:v>42232.611967592595</c:v>
                </c:pt>
                <c:pt idx="249">
                  <c:v>42232.611979166664</c:v>
                </c:pt>
                <c:pt idx="250">
                  <c:v>42232.611990740741</c:v>
                </c:pt>
                <c:pt idx="251">
                  <c:v>42232.612002314818</c:v>
                </c:pt>
                <c:pt idx="252">
                  <c:v>42232.612013888887</c:v>
                </c:pt>
                <c:pt idx="253">
                  <c:v>42232.612025462964</c:v>
                </c:pt>
                <c:pt idx="254">
                  <c:v>42232.612037037034</c:v>
                </c:pt>
                <c:pt idx="255">
                  <c:v>42232.61204861111</c:v>
                </c:pt>
                <c:pt idx="256">
                  <c:v>42232.612060185187</c:v>
                </c:pt>
                <c:pt idx="257">
                  <c:v>42232.612071759257</c:v>
                </c:pt>
                <c:pt idx="258">
                  <c:v>42232.612083333333</c:v>
                </c:pt>
                <c:pt idx="259">
                  <c:v>42232.61209490741</c:v>
                </c:pt>
                <c:pt idx="260">
                  <c:v>42232.61210648148</c:v>
                </c:pt>
                <c:pt idx="261">
                  <c:v>42232.612118055556</c:v>
                </c:pt>
                <c:pt idx="262">
                  <c:v>42232.612129629626</c:v>
                </c:pt>
                <c:pt idx="263">
                  <c:v>42232.612141203703</c:v>
                </c:pt>
                <c:pt idx="264">
                  <c:v>42232.61215277778</c:v>
                </c:pt>
                <c:pt idx="265">
                  <c:v>42232.612164351849</c:v>
                </c:pt>
                <c:pt idx="266">
                  <c:v>42232.612175925926</c:v>
                </c:pt>
                <c:pt idx="267">
                  <c:v>42232.612187500003</c:v>
                </c:pt>
                <c:pt idx="268">
                  <c:v>42232.612199074072</c:v>
                </c:pt>
                <c:pt idx="269">
                  <c:v>42232.612210648149</c:v>
                </c:pt>
                <c:pt idx="270">
                  <c:v>42232.612222222226</c:v>
                </c:pt>
                <c:pt idx="271">
                  <c:v>42232.612233796295</c:v>
                </c:pt>
                <c:pt idx="272">
                  <c:v>42232.612245370372</c:v>
                </c:pt>
                <c:pt idx="273">
                  <c:v>42232.612256944441</c:v>
                </c:pt>
                <c:pt idx="274">
                  <c:v>42232.612268518518</c:v>
                </c:pt>
                <c:pt idx="275">
                  <c:v>42232.612280092595</c:v>
                </c:pt>
                <c:pt idx="276">
                  <c:v>42232.612291666665</c:v>
                </c:pt>
                <c:pt idx="277">
                  <c:v>42232.612303240741</c:v>
                </c:pt>
                <c:pt idx="278">
                  <c:v>42232.612314814818</c:v>
                </c:pt>
                <c:pt idx="279">
                  <c:v>42232.612326388888</c:v>
                </c:pt>
                <c:pt idx="280">
                  <c:v>42232.612337962964</c:v>
                </c:pt>
                <c:pt idx="281">
                  <c:v>42232.612349537034</c:v>
                </c:pt>
                <c:pt idx="282">
                  <c:v>42232.612361111111</c:v>
                </c:pt>
                <c:pt idx="283">
                  <c:v>42232.612372685187</c:v>
                </c:pt>
                <c:pt idx="284">
                  <c:v>42232.612384259257</c:v>
                </c:pt>
                <c:pt idx="285">
                  <c:v>42232.612395833334</c:v>
                </c:pt>
                <c:pt idx="286">
                  <c:v>42232.612407407411</c:v>
                </c:pt>
                <c:pt idx="287">
                  <c:v>42232.61241898148</c:v>
                </c:pt>
                <c:pt idx="288">
                  <c:v>42232.612430555557</c:v>
                </c:pt>
                <c:pt idx="289">
                  <c:v>42232.612442129626</c:v>
                </c:pt>
                <c:pt idx="290">
                  <c:v>42232.612453703703</c:v>
                </c:pt>
                <c:pt idx="291">
                  <c:v>42232.61246527778</c:v>
                </c:pt>
                <c:pt idx="292">
                  <c:v>42232.612476851849</c:v>
                </c:pt>
                <c:pt idx="293">
                  <c:v>42232.612488425926</c:v>
                </c:pt>
                <c:pt idx="294">
                  <c:v>42232.612500000003</c:v>
                </c:pt>
                <c:pt idx="295">
                  <c:v>42232.612511574072</c:v>
                </c:pt>
                <c:pt idx="296">
                  <c:v>42232.612523148149</c:v>
                </c:pt>
                <c:pt idx="297">
                  <c:v>42232.612534722219</c:v>
                </c:pt>
                <c:pt idx="298">
                  <c:v>42232.612546296295</c:v>
                </c:pt>
                <c:pt idx="299">
                  <c:v>42232.612557870372</c:v>
                </c:pt>
                <c:pt idx="300">
                  <c:v>42232.612569444442</c:v>
                </c:pt>
                <c:pt idx="301">
                  <c:v>42232.612581018519</c:v>
                </c:pt>
                <c:pt idx="302">
                  <c:v>42232.612592592595</c:v>
                </c:pt>
                <c:pt idx="303">
                  <c:v>42232.612604166665</c:v>
                </c:pt>
                <c:pt idx="304">
                  <c:v>42232.612615740742</c:v>
                </c:pt>
                <c:pt idx="305">
                  <c:v>42232.612627314818</c:v>
                </c:pt>
                <c:pt idx="306">
                  <c:v>42232.612638888888</c:v>
                </c:pt>
                <c:pt idx="307">
                  <c:v>42232.612650462965</c:v>
                </c:pt>
                <c:pt idx="308">
                  <c:v>42232.612662037034</c:v>
                </c:pt>
                <c:pt idx="309">
                  <c:v>42232.612673611111</c:v>
                </c:pt>
                <c:pt idx="310">
                  <c:v>42232.612685185188</c:v>
                </c:pt>
                <c:pt idx="311">
                  <c:v>42232.612696759257</c:v>
                </c:pt>
                <c:pt idx="312">
                  <c:v>42232.612708333334</c:v>
                </c:pt>
                <c:pt idx="313">
                  <c:v>42232.612719907411</c:v>
                </c:pt>
                <c:pt idx="314">
                  <c:v>42232.61273148148</c:v>
                </c:pt>
                <c:pt idx="315">
                  <c:v>42232.612743055557</c:v>
                </c:pt>
                <c:pt idx="316">
                  <c:v>42232.612754629627</c:v>
                </c:pt>
                <c:pt idx="317">
                  <c:v>42232.612766203703</c:v>
                </c:pt>
                <c:pt idx="318">
                  <c:v>42232.61277777778</c:v>
                </c:pt>
                <c:pt idx="319">
                  <c:v>42232.61278935185</c:v>
                </c:pt>
                <c:pt idx="320">
                  <c:v>42232.612800925926</c:v>
                </c:pt>
                <c:pt idx="321">
                  <c:v>42232.612812500003</c:v>
                </c:pt>
                <c:pt idx="322">
                  <c:v>42232.612824074073</c:v>
                </c:pt>
                <c:pt idx="323">
                  <c:v>42232.612835648149</c:v>
                </c:pt>
                <c:pt idx="324">
                  <c:v>42232.612847222219</c:v>
                </c:pt>
                <c:pt idx="325">
                  <c:v>42232.612858796296</c:v>
                </c:pt>
                <c:pt idx="326">
                  <c:v>42232.612870370373</c:v>
                </c:pt>
                <c:pt idx="327">
                  <c:v>42232.612881944442</c:v>
                </c:pt>
                <c:pt idx="328">
                  <c:v>42232.612893518519</c:v>
                </c:pt>
                <c:pt idx="329">
                  <c:v>42232.612905092596</c:v>
                </c:pt>
                <c:pt idx="330">
                  <c:v>42232.612916666665</c:v>
                </c:pt>
                <c:pt idx="331">
                  <c:v>42232.612928240742</c:v>
                </c:pt>
                <c:pt idx="332">
                  <c:v>42232.612939814811</c:v>
                </c:pt>
                <c:pt idx="333">
                  <c:v>42232.612951388888</c:v>
                </c:pt>
                <c:pt idx="334">
                  <c:v>42232.612962962965</c:v>
                </c:pt>
                <c:pt idx="335">
                  <c:v>42232.612974537034</c:v>
                </c:pt>
                <c:pt idx="336">
                  <c:v>42232.612986111111</c:v>
                </c:pt>
                <c:pt idx="337">
                  <c:v>42232.612997685188</c:v>
                </c:pt>
                <c:pt idx="338">
                  <c:v>42232.613009259258</c:v>
                </c:pt>
                <c:pt idx="339">
                  <c:v>42232.613020833334</c:v>
                </c:pt>
                <c:pt idx="340">
                  <c:v>42232.613032407404</c:v>
                </c:pt>
                <c:pt idx="341">
                  <c:v>42232.613043981481</c:v>
                </c:pt>
                <c:pt idx="342">
                  <c:v>42232.613055555557</c:v>
                </c:pt>
                <c:pt idx="343">
                  <c:v>42232.613067129627</c:v>
                </c:pt>
                <c:pt idx="344">
                  <c:v>42232.613078703704</c:v>
                </c:pt>
                <c:pt idx="345">
                  <c:v>42232.61309027778</c:v>
                </c:pt>
                <c:pt idx="346">
                  <c:v>42232.61310185185</c:v>
                </c:pt>
                <c:pt idx="347">
                  <c:v>42232.613113425927</c:v>
                </c:pt>
                <c:pt idx="348">
                  <c:v>42232.613125000003</c:v>
                </c:pt>
                <c:pt idx="349">
                  <c:v>42232.613136574073</c:v>
                </c:pt>
                <c:pt idx="350">
                  <c:v>42232.61314814815</c:v>
                </c:pt>
                <c:pt idx="351">
                  <c:v>42232.613159722219</c:v>
                </c:pt>
                <c:pt idx="352">
                  <c:v>42232.613171296296</c:v>
                </c:pt>
                <c:pt idx="353">
                  <c:v>42232.613182870373</c:v>
                </c:pt>
                <c:pt idx="354">
                  <c:v>42232.613194444442</c:v>
                </c:pt>
                <c:pt idx="355">
                  <c:v>42232.613206018519</c:v>
                </c:pt>
                <c:pt idx="356">
                  <c:v>42232.613217592596</c:v>
                </c:pt>
                <c:pt idx="357">
                  <c:v>42232.613229166665</c:v>
                </c:pt>
                <c:pt idx="358">
                  <c:v>42232.613240740742</c:v>
                </c:pt>
                <c:pt idx="359">
                  <c:v>42232.613252314812</c:v>
                </c:pt>
                <c:pt idx="360">
                  <c:v>42232.613263888888</c:v>
                </c:pt>
                <c:pt idx="361">
                  <c:v>42232.613275462965</c:v>
                </c:pt>
                <c:pt idx="362">
                  <c:v>42232.613287037035</c:v>
                </c:pt>
                <c:pt idx="363">
                  <c:v>42232.613298611112</c:v>
                </c:pt>
                <c:pt idx="364">
                  <c:v>42232.613310185188</c:v>
                </c:pt>
                <c:pt idx="365">
                  <c:v>42232.613321759258</c:v>
                </c:pt>
                <c:pt idx="366">
                  <c:v>42232.613333333335</c:v>
                </c:pt>
                <c:pt idx="367">
                  <c:v>42232.613344907404</c:v>
                </c:pt>
                <c:pt idx="368">
                  <c:v>42232.613356481481</c:v>
                </c:pt>
                <c:pt idx="369">
                  <c:v>42232.613368055558</c:v>
                </c:pt>
                <c:pt idx="370">
                  <c:v>42232.613379629627</c:v>
                </c:pt>
                <c:pt idx="371">
                  <c:v>42232.613391203704</c:v>
                </c:pt>
                <c:pt idx="372">
                  <c:v>42232.613402777781</c:v>
                </c:pt>
                <c:pt idx="373">
                  <c:v>42232.61341435185</c:v>
                </c:pt>
                <c:pt idx="374">
                  <c:v>42232.613425925927</c:v>
                </c:pt>
                <c:pt idx="375">
                  <c:v>42232.613437499997</c:v>
                </c:pt>
                <c:pt idx="376">
                  <c:v>42232.613449074073</c:v>
                </c:pt>
                <c:pt idx="377">
                  <c:v>42232.61346064815</c:v>
                </c:pt>
                <c:pt idx="378">
                  <c:v>42232.61347222222</c:v>
                </c:pt>
                <c:pt idx="379">
                  <c:v>42232.613483796296</c:v>
                </c:pt>
                <c:pt idx="380">
                  <c:v>42232.613495370373</c:v>
                </c:pt>
                <c:pt idx="381">
                  <c:v>42232.613506944443</c:v>
                </c:pt>
                <c:pt idx="382">
                  <c:v>42232.613518518519</c:v>
                </c:pt>
                <c:pt idx="383">
                  <c:v>42232.613530092596</c:v>
                </c:pt>
                <c:pt idx="384">
                  <c:v>42232.613541666666</c:v>
                </c:pt>
                <c:pt idx="385">
                  <c:v>42232.613553240742</c:v>
                </c:pt>
                <c:pt idx="386">
                  <c:v>42232.613564814812</c:v>
                </c:pt>
                <c:pt idx="387">
                  <c:v>42232.613576388889</c:v>
                </c:pt>
                <c:pt idx="388">
                  <c:v>42232.613587962966</c:v>
                </c:pt>
                <c:pt idx="389">
                  <c:v>42232.613599537035</c:v>
                </c:pt>
                <c:pt idx="390">
                  <c:v>42232.613611111112</c:v>
                </c:pt>
                <c:pt idx="391">
                  <c:v>42232.613622685189</c:v>
                </c:pt>
                <c:pt idx="392">
                  <c:v>42232.613634259258</c:v>
                </c:pt>
                <c:pt idx="393">
                  <c:v>42232.613645833335</c:v>
                </c:pt>
                <c:pt idx="394">
                  <c:v>42232.613657407404</c:v>
                </c:pt>
                <c:pt idx="395">
                  <c:v>42232.613668981481</c:v>
                </c:pt>
                <c:pt idx="396">
                  <c:v>42232.613680555558</c:v>
                </c:pt>
                <c:pt idx="397">
                  <c:v>42232.613692129627</c:v>
                </c:pt>
                <c:pt idx="398">
                  <c:v>42232.613703703704</c:v>
                </c:pt>
                <c:pt idx="399">
                  <c:v>42232.613715277781</c:v>
                </c:pt>
                <c:pt idx="400">
                  <c:v>42232.613726851851</c:v>
                </c:pt>
                <c:pt idx="401">
                  <c:v>42232.613738425927</c:v>
                </c:pt>
                <c:pt idx="402">
                  <c:v>42232.613749999997</c:v>
                </c:pt>
                <c:pt idx="403">
                  <c:v>42232.613761574074</c:v>
                </c:pt>
                <c:pt idx="404">
                  <c:v>42232.61377314815</c:v>
                </c:pt>
                <c:pt idx="405">
                  <c:v>42232.61378472222</c:v>
                </c:pt>
                <c:pt idx="406">
                  <c:v>42232.613796296297</c:v>
                </c:pt>
                <c:pt idx="407">
                  <c:v>42232.613807870373</c:v>
                </c:pt>
                <c:pt idx="408">
                  <c:v>42232.613819444443</c:v>
                </c:pt>
                <c:pt idx="409">
                  <c:v>42232.61383101852</c:v>
                </c:pt>
                <c:pt idx="410">
                  <c:v>42232.613842592589</c:v>
                </c:pt>
                <c:pt idx="411">
                  <c:v>42232.613854166666</c:v>
                </c:pt>
                <c:pt idx="412">
                  <c:v>42232.613865740743</c:v>
                </c:pt>
                <c:pt idx="413">
                  <c:v>42232.613877314812</c:v>
                </c:pt>
                <c:pt idx="414">
                  <c:v>42232.613888888889</c:v>
                </c:pt>
                <c:pt idx="415">
                  <c:v>42232.613900462966</c:v>
                </c:pt>
                <c:pt idx="416">
                  <c:v>42232.613912037035</c:v>
                </c:pt>
                <c:pt idx="417">
                  <c:v>42232.613923611112</c:v>
                </c:pt>
                <c:pt idx="418">
                  <c:v>42232.613935185182</c:v>
                </c:pt>
                <c:pt idx="419">
                  <c:v>42232.613946759258</c:v>
                </c:pt>
                <c:pt idx="420">
                  <c:v>42232.613958333335</c:v>
                </c:pt>
                <c:pt idx="421">
                  <c:v>42232.613969907405</c:v>
                </c:pt>
                <c:pt idx="422">
                  <c:v>42232.613981481481</c:v>
                </c:pt>
                <c:pt idx="423">
                  <c:v>42232.613993055558</c:v>
                </c:pt>
                <c:pt idx="424">
                  <c:v>42232.614004629628</c:v>
                </c:pt>
                <c:pt idx="425">
                  <c:v>42232.614016203705</c:v>
                </c:pt>
                <c:pt idx="426">
                  <c:v>42232.614027777781</c:v>
                </c:pt>
                <c:pt idx="427">
                  <c:v>42232.614039351851</c:v>
                </c:pt>
                <c:pt idx="428">
                  <c:v>42232.614050925928</c:v>
                </c:pt>
                <c:pt idx="429">
                  <c:v>42232.614062499997</c:v>
                </c:pt>
                <c:pt idx="430">
                  <c:v>42232.614074074074</c:v>
                </c:pt>
                <c:pt idx="431">
                  <c:v>42232.614085648151</c:v>
                </c:pt>
                <c:pt idx="432">
                  <c:v>42232.61409722222</c:v>
                </c:pt>
                <c:pt idx="433">
                  <c:v>42232.614108796297</c:v>
                </c:pt>
                <c:pt idx="434">
                  <c:v>42232.614120370374</c:v>
                </c:pt>
                <c:pt idx="435">
                  <c:v>42232.614131944443</c:v>
                </c:pt>
                <c:pt idx="436">
                  <c:v>42232.61414351852</c:v>
                </c:pt>
                <c:pt idx="437">
                  <c:v>42232.614155092589</c:v>
                </c:pt>
                <c:pt idx="438">
                  <c:v>42232.614166666666</c:v>
                </c:pt>
                <c:pt idx="439">
                  <c:v>42232.614178240743</c:v>
                </c:pt>
                <c:pt idx="440">
                  <c:v>42232.614189814813</c:v>
                </c:pt>
                <c:pt idx="441">
                  <c:v>42232.614201388889</c:v>
                </c:pt>
                <c:pt idx="442">
                  <c:v>42232.614212962966</c:v>
                </c:pt>
                <c:pt idx="443">
                  <c:v>42232.614224537036</c:v>
                </c:pt>
                <c:pt idx="444">
                  <c:v>42232.614236111112</c:v>
                </c:pt>
                <c:pt idx="445">
                  <c:v>42232.614247685182</c:v>
                </c:pt>
                <c:pt idx="446">
                  <c:v>42232.614259259259</c:v>
                </c:pt>
                <c:pt idx="447">
                  <c:v>42232.614270833335</c:v>
                </c:pt>
                <c:pt idx="448">
                  <c:v>42232.614282407405</c:v>
                </c:pt>
                <c:pt idx="449">
                  <c:v>42232.614293981482</c:v>
                </c:pt>
                <c:pt idx="450">
                  <c:v>42232.614305555559</c:v>
                </c:pt>
                <c:pt idx="451">
                  <c:v>42232.614317129628</c:v>
                </c:pt>
                <c:pt idx="452">
                  <c:v>42232.614328703705</c:v>
                </c:pt>
                <c:pt idx="453">
                  <c:v>42232.614340277774</c:v>
                </c:pt>
                <c:pt idx="454">
                  <c:v>42232.614351851851</c:v>
                </c:pt>
                <c:pt idx="455">
                  <c:v>42232.614363425928</c:v>
                </c:pt>
                <c:pt idx="456">
                  <c:v>42232.614374999997</c:v>
                </c:pt>
                <c:pt idx="457">
                  <c:v>42232.614386574074</c:v>
                </c:pt>
                <c:pt idx="458">
                  <c:v>42232.614398148151</c:v>
                </c:pt>
                <c:pt idx="459">
                  <c:v>42232.61440972222</c:v>
                </c:pt>
                <c:pt idx="460">
                  <c:v>42232.614421296297</c:v>
                </c:pt>
                <c:pt idx="461">
                  <c:v>42232.614432870374</c:v>
                </c:pt>
                <c:pt idx="462">
                  <c:v>42232.614444444444</c:v>
                </c:pt>
                <c:pt idx="463">
                  <c:v>42232.61445601852</c:v>
                </c:pt>
                <c:pt idx="464">
                  <c:v>42232.61446759259</c:v>
                </c:pt>
                <c:pt idx="465">
                  <c:v>42232.614479166667</c:v>
                </c:pt>
                <c:pt idx="466">
                  <c:v>42232.614490740743</c:v>
                </c:pt>
                <c:pt idx="467">
                  <c:v>42232.614502314813</c:v>
                </c:pt>
                <c:pt idx="468">
                  <c:v>42232.61451388889</c:v>
                </c:pt>
                <c:pt idx="469">
                  <c:v>42232.614525462966</c:v>
                </c:pt>
                <c:pt idx="470">
                  <c:v>42232.614537037036</c:v>
                </c:pt>
                <c:pt idx="471">
                  <c:v>42232.614548611113</c:v>
                </c:pt>
                <c:pt idx="472">
                  <c:v>42232.614560185182</c:v>
                </c:pt>
                <c:pt idx="473">
                  <c:v>42232.614571759259</c:v>
                </c:pt>
                <c:pt idx="474">
                  <c:v>42232.614583333336</c:v>
                </c:pt>
                <c:pt idx="475">
                  <c:v>42232.614594907405</c:v>
                </c:pt>
                <c:pt idx="476">
                  <c:v>42232.614606481482</c:v>
                </c:pt>
                <c:pt idx="477">
                  <c:v>42232.614618055559</c:v>
                </c:pt>
                <c:pt idx="478">
                  <c:v>42232.614629629628</c:v>
                </c:pt>
                <c:pt idx="479">
                  <c:v>42232.614641203705</c:v>
                </c:pt>
                <c:pt idx="480">
                  <c:v>42232.614652777775</c:v>
                </c:pt>
                <c:pt idx="481">
                  <c:v>42232.614664351851</c:v>
                </c:pt>
                <c:pt idx="482">
                  <c:v>42232.614675925928</c:v>
                </c:pt>
                <c:pt idx="483">
                  <c:v>42232.614687499998</c:v>
                </c:pt>
                <c:pt idx="484">
                  <c:v>42232.614699074074</c:v>
                </c:pt>
                <c:pt idx="485">
                  <c:v>42232.614710648151</c:v>
                </c:pt>
                <c:pt idx="486">
                  <c:v>42232.614722222221</c:v>
                </c:pt>
                <c:pt idx="487">
                  <c:v>42232.614733796298</c:v>
                </c:pt>
                <c:pt idx="488">
                  <c:v>42232.614745370367</c:v>
                </c:pt>
                <c:pt idx="489">
                  <c:v>42232.614756944444</c:v>
                </c:pt>
                <c:pt idx="490">
                  <c:v>42232.614768518521</c:v>
                </c:pt>
                <c:pt idx="491">
                  <c:v>42232.61478009259</c:v>
                </c:pt>
                <c:pt idx="492">
                  <c:v>42232.614791666667</c:v>
                </c:pt>
                <c:pt idx="493">
                  <c:v>42232.614803240744</c:v>
                </c:pt>
                <c:pt idx="494">
                  <c:v>42232.614814814813</c:v>
                </c:pt>
                <c:pt idx="495">
                  <c:v>42232.61482638889</c:v>
                </c:pt>
                <c:pt idx="496">
                  <c:v>42232.614837962959</c:v>
                </c:pt>
                <c:pt idx="497">
                  <c:v>42232.614849537036</c:v>
                </c:pt>
                <c:pt idx="498">
                  <c:v>42232.614861111113</c:v>
                </c:pt>
                <c:pt idx="499">
                  <c:v>42232.614872685182</c:v>
                </c:pt>
                <c:pt idx="500">
                  <c:v>42232.614884259259</c:v>
                </c:pt>
                <c:pt idx="501">
                  <c:v>42232.614895833336</c:v>
                </c:pt>
                <c:pt idx="502">
                  <c:v>42232.614907407406</c:v>
                </c:pt>
                <c:pt idx="503">
                  <c:v>42232.614918981482</c:v>
                </c:pt>
                <c:pt idx="504">
                  <c:v>42232.614930555559</c:v>
                </c:pt>
                <c:pt idx="505">
                  <c:v>42232.614942129629</c:v>
                </c:pt>
                <c:pt idx="506">
                  <c:v>42232.614953703705</c:v>
                </c:pt>
                <c:pt idx="507">
                  <c:v>42232.614965277775</c:v>
                </c:pt>
                <c:pt idx="508">
                  <c:v>42232.614976851852</c:v>
                </c:pt>
                <c:pt idx="509">
                  <c:v>42232.614988425928</c:v>
                </c:pt>
                <c:pt idx="510">
                  <c:v>42232.614999999998</c:v>
                </c:pt>
                <c:pt idx="511">
                  <c:v>42232.615011574075</c:v>
                </c:pt>
                <c:pt idx="512">
                  <c:v>42232.615023148152</c:v>
                </c:pt>
                <c:pt idx="513">
                  <c:v>42232.615034722221</c:v>
                </c:pt>
                <c:pt idx="514">
                  <c:v>42232.615046296298</c:v>
                </c:pt>
                <c:pt idx="515">
                  <c:v>42232.615057870367</c:v>
                </c:pt>
                <c:pt idx="516">
                  <c:v>42232.615069444444</c:v>
                </c:pt>
                <c:pt idx="517">
                  <c:v>42232.615081018521</c:v>
                </c:pt>
                <c:pt idx="518">
                  <c:v>42232.61509259259</c:v>
                </c:pt>
                <c:pt idx="519">
                  <c:v>42232.615104166667</c:v>
                </c:pt>
                <c:pt idx="520">
                  <c:v>42232.615115740744</c:v>
                </c:pt>
                <c:pt idx="521">
                  <c:v>42232.615127314813</c:v>
                </c:pt>
                <c:pt idx="522">
                  <c:v>42232.61513888889</c:v>
                </c:pt>
                <c:pt idx="523">
                  <c:v>42232.61515046296</c:v>
                </c:pt>
                <c:pt idx="524">
                  <c:v>42232.615162037036</c:v>
                </c:pt>
                <c:pt idx="525">
                  <c:v>42232.615173611113</c:v>
                </c:pt>
                <c:pt idx="526">
                  <c:v>42232.615185185183</c:v>
                </c:pt>
                <c:pt idx="527">
                  <c:v>42232.61519675926</c:v>
                </c:pt>
                <c:pt idx="528">
                  <c:v>42232.615208333336</c:v>
                </c:pt>
                <c:pt idx="529">
                  <c:v>42232.615219907406</c:v>
                </c:pt>
                <c:pt idx="530">
                  <c:v>42232.615231481483</c:v>
                </c:pt>
                <c:pt idx="531">
                  <c:v>42232.615243055552</c:v>
                </c:pt>
                <c:pt idx="532">
                  <c:v>42232.615254629629</c:v>
                </c:pt>
                <c:pt idx="533">
                  <c:v>42232.615266203706</c:v>
                </c:pt>
                <c:pt idx="534">
                  <c:v>42232.615277777775</c:v>
                </c:pt>
                <c:pt idx="535">
                  <c:v>42232.615289351852</c:v>
                </c:pt>
                <c:pt idx="536">
                  <c:v>42232.615300925929</c:v>
                </c:pt>
                <c:pt idx="537">
                  <c:v>42232.615312499998</c:v>
                </c:pt>
                <c:pt idx="538">
                  <c:v>42232.615324074075</c:v>
                </c:pt>
                <c:pt idx="539">
                  <c:v>42232.615335648145</c:v>
                </c:pt>
                <c:pt idx="540">
                  <c:v>42232.615347222221</c:v>
                </c:pt>
                <c:pt idx="541">
                  <c:v>42232.615358796298</c:v>
                </c:pt>
                <c:pt idx="542">
                  <c:v>42232.615370370368</c:v>
                </c:pt>
                <c:pt idx="543">
                  <c:v>42232.615381944444</c:v>
                </c:pt>
                <c:pt idx="544">
                  <c:v>42232.615393518521</c:v>
                </c:pt>
                <c:pt idx="545">
                  <c:v>42232.615405092591</c:v>
                </c:pt>
                <c:pt idx="546">
                  <c:v>42232.615416666667</c:v>
                </c:pt>
                <c:pt idx="547">
                  <c:v>42232.615428240744</c:v>
                </c:pt>
                <c:pt idx="548">
                  <c:v>42232.615439814814</c:v>
                </c:pt>
                <c:pt idx="549">
                  <c:v>42232.615451388891</c:v>
                </c:pt>
                <c:pt idx="550">
                  <c:v>42232.61546296296</c:v>
                </c:pt>
                <c:pt idx="551">
                  <c:v>42232.615474537037</c:v>
                </c:pt>
                <c:pt idx="552">
                  <c:v>42232.615486111114</c:v>
                </c:pt>
                <c:pt idx="553">
                  <c:v>42232.615497685183</c:v>
                </c:pt>
                <c:pt idx="554">
                  <c:v>42232.61550925926</c:v>
                </c:pt>
                <c:pt idx="555">
                  <c:v>42232.615520833337</c:v>
                </c:pt>
                <c:pt idx="556">
                  <c:v>42232.615532407406</c:v>
                </c:pt>
                <c:pt idx="557">
                  <c:v>42232.615543981483</c:v>
                </c:pt>
                <c:pt idx="558">
                  <c:v>42232.615555555552</c:v>
                </c:pt>
                <c:pt idx="559">
                  <c:v>42232.615567129629</c:v>
                </c:pt>
                <c:pt idx="560">
                  <c:v>42232.615578703706</c:v>
                </c:pt>
                <c:pt idx="561">
                  <c:v>42232.615590277775</c:v>
                </c:pt>
                <c:pt idx="562">
                  <c:v>42232.615601851852</c:v>
                </c:pt>
                <c:pt idx="563">
                  <c:v>42232.615613425929</c:v>
                </c:pt>
                <c:pt idx="564">
                  <c:v>42232.615624999999</c:v>
                </c:pt>
                <c:pt idx="565">
                  <c:v>42232.615636574075</c:v>
                </c:pt>
                <c:pt idx="566">
                  <c:v>42232.615648148145</c:v>
                </c:pt>
                <c:pt idx="567">
                  <c:v>42232.615659722222</c:v>
                </c:pt>
                <c:pt idx="568">
                  <c:v>42232.615671296298</c:v>
                </c:pt>
                <c:pt idx="569">
                  <c:v>42232.615682870368</c:v>
                </c:pt>
                <c:pt idx="570">
                  <c:v>42232.615694444445</c:v>
                </c:pt>
                <c:pt idx="571">
                  <c:v>42232.615706018521</c:v>
                </c:pt>
                <c:pt idx="572">
                  <c:v>42232.615717592591</c:v>
                </c:pt>
                <c:pt idx="573">
                  <c:v>42232.615729166668</c:v>
                </c:pt>
                <c:pt idx="574">
                  <c:v>42232.615740740737</c:v>
                </c:pt>
                <c:pt idx="575">
                  <c:v>42232.615752314814</c:v>
                </c:pt>
                <c:pt idx="576">
                  <c:v>42232.615763888891</c:v>
                </c:pt>
                <c:pt idx="577">
                  <c:v>42232.61577546296</c:v>
                </c:pt>
                <c:pt idx="578">
                  <c:v>42232.615787037037</c:v>
                </c:pt>
                <c:pt idx="579">
                  <c:v>42232.615798611114</c:v>
                </c:pt>
                <c:pt idx="580">
                  <c:v>42232.615810185183</c:v>
                </c:pt>
                <c:pt idx="581">
                  <c:v>42232.61582175926</c:v>
                </c:pt>
                <c:pt idx="582">
                  <c:v>42232.615833333337</c:v>
                </c:pt>
                <c:pt idx="583">
                  <c:v>42232.615844907406</c:v>
                </c:pt>
                <c:pt idx="584">
                  <c:v>42232.615856481483</c:v>
                </c:pt>
                <c:pt idx="585">
                  <c:v>42232.615868055553</c:v>
                </c:pt>
                <c:pt idx="586">
                  <c:v>42232.615879629629</c:v>
                </c:pt>
                <c:pt idx="587">
                  <c:v>42232.615891203706</c:v>
                </c:pt>
                <c:pt idx="588">
                  <c:v>42232.615902777776</c:v>
                </c:pt>
                <c:pt idx="589">
                  <c:v>42232.615914351853</c:v>
                </c:pt>
                <c:pt idx="590">
                  <c:v>42232.615925925929</c:v>
                </c:pt>
                <c:pt idx="591">
                  <c:v>42232.615937499999</c:v>
                </c:pt>
                <c:pt idx="592">
                  <c:v>42232.615949074076</c:v>
                </c:pt>
                <c:pt idx="593">
                  <c:v>42232.615960648145</c:v>
                </c:pt>
                <c:pt idx="594">
                  <c:v>42232.615972222222</c:v>
                </c:pt>
                <c:pt idx="595">
                  <c:v>42232.615983796299</c:v>
                </c:pt>
                <c:pt idx="596">
                  <c:v>42232.615995370368</c:v>
                </c:pt>
                <c:pt idx="597">
                  <c:v>42232.616006944445</c:v>
                </c:pt>
                <c:pt idx="598">
                  <c:v>42232.616018518522</c:v>
                </c:pt>
                <c:pt idx="599">
                  <c:v>42232.616030092591</c:v>
                </c:pt>
                <c:pt idx="600">
                  <c:v>42232.616041666668</c:v>
                </c:pt>
                <c:pt idx="601">
                  <c:v>42232.616053240738</c:v>
                </c:pt>
                <c:pt idx="602">
                  <c:v>42232.616064814814</c:v>
                </c:pt>
                <c:pt idx="603">
                  <c:v>42232.616076388891</c:v>
                </c:pt>
                <c:pt idx="604">
                  <c:v>42232.616087962961</c:v>
                </c:pt>
                <c:pt idx="605">
                  <c:v>42232.616099537037</c:v>
                </c:pt>
                <c:pt idx="606">
                  <c:v>42232.616111111114</c:v>
                </c:pt>
                <c:pt idx="607">
                  <c:v>42232.616122685184</c:v>
                </c:pt>
                <c:pt idx="608">
                  <c:v>42232.61613425926</c:v>
                </c:pt>
                <c:pt idx="609">
                  <c:v>42232.61614583333</c:v>
                </c:pt>
                <c:pt idx="610">
                  <c:v>42232.616157407407</c:v>
                </c:pt>
                <c:pt idx="611">
                  <c:v>42232.616168981483</c:v>
                </c:pt>
                <c:pt idx="612">
                  <c:v>42232.616180555553</c:v>
                </c:pt>
                <c:pt idx="613">
                  <c:v>42232.61619212963</c:v>
                </c:pt>
                <c:pt idx="614">
                  <c:v>42232.616203703707</c:v>
                </c:pt>
                <c:pt idx="615">
                  <c:v>42232.616215277776</c:v>
                </c:pt>
                <c:pt idx="616">
                  <c:v>42232.616226851853</c:v>
                </c:pt>
                <c:pt idx="617">
                  <c:v>42232.616238425922</c:v>
                </c:pt>
                <c:pt idx="618">
                  <c:v>42232.616249999999</c:v>
                </c:pt>
                <c:pt idx="619">
                  <c:v>42232.616261574076</c:v>
                </c:pt>
                <c:pt idx="620">
                  <c:v>42232.616273148145</c:v>
                </c:pt>
                <c:pt idx="621">
                  <c:v>42232.616284722222</c:v>
                </c:pt>
                <c:pt idx="622">
                  <c:v>42232.616296296299</c:v>
                </c:pt>
                <c:pt idx="623">
                  <c:v>42232.616307870368</c:v>
                </c:pt>
                <c:pt idx="624">
                  <c:v>42232.616319444445</c:v>
                </c:pt>
                <c:pt idx="625">
                  <c:v>42232.616331018522</c:v>
                </c:pt>
                <c:pt idx="626">
                  <c:v>42232.616342592592</c:v>
                </c:pt>
                <c:pt idx="627">
                  <c:v>42232.616354166668</c:v>
                </c:pt>
                <c:pt idx="628">
                  <c:v>42232.616365740738</c:v>
                </c:pt>
                <c:pt idx="629">
                  <c:v>42232.616377314815</c:v>
                </c:pt>
                <c:pt idx="630">
                  <c:v>42232.616388888891</c:v>
                </c:pt>
                <c:pt idx="631">
                  <c:v>42232.616400462961</c:v>
                </c:pt>
                <c:pt idx="632">
                  <c:v>42232.616412037038</c:v>
                </c:pt>
                <c:pt idx="633">
                  <c:v>42232.616423611114</c:v>
                </c:pt>
                <c:pt idx="634">
                  <c:v>42232.616435185184</c:v>
                </c:pt>
                <c:pt idx="635">
                  <c:v>42232.616446759261</c:v>
                </c:pt>
                <c:pt idx="636">
                  <c:v>42232.61645833333</c:v>
                </c:pt>
                <c:pt idx="637">
                  <c:v>42232.616469907407</c:v>
                </c:pt>
                <c:pt idx="638">
                  <c:v>42232.616481481484</c:v>
                </c:pt>
                <c:pt idx="639">
                  <c:v>42232.616493055553</c:v>
                </c:pt>
                <c:pt idx="640">
                  <c:v>42232.61650462963</c:v>
                </c:pt>
                <c:pt idx="641">
                  <c:v>42232.616516203707</c:v>
                </c:pt>
                <c:pt idx="642">
                  <c:v>42232.616527777776</c:v>
                </c:pt>
                <c:pt idx="643">
                  <c:v>42232.616539351853</c:v>
                </c:pt>
                <c:pt idx="644">
                  <c:v>42232.616550925923</c:v>
                </c:pt>
                <c:pt idx="645">
                  <c:v>42232.616562499999</c:v>
                </c:pt>
                <c:pt idx="646">
                  <c:v>42232.616574074076</c:v>
                </c:pt>
                <c:pt idx="647">
                  <c:v>42232.616585648146</c:v>
                </c:pt>
                <c:pt idx="648">
                  <c:v>42232.616597222222</c:v>
                </c:pt>
                <c:pt idx="649">
                  <c:v>42232.616608796299</c:v>
                </c:pt>
                <c:pt idx="650">
                  <c:v>42232.616620370369</c:v>
                </c:pt>
                <c:pt idx="651">
                  <c:v>42232.616631944446</c:v>
                </c:pt>
                <c:pt idx="652">
                  <c:v>42232.616643518515</c:v>
                </c:pt>
                <c:pt idx="653">
                  <c:v>42232.616655092592</c:v>
                </c:pt>
                <c:pt idx="654">
                  <c:v>42232.616666666669</c:v>
                </c:pt>
                <c:pt idx="655">
                  <c:v>42232.616678240738</c:v>
                </c:pt>
                <c:pt idx="656">
                  <c:v>42232.616689814815</c:v>
                </c:pt>
                <c:pt idx="657">
                  <c:v>42232.616701388892</c:v>
                </c:pt>
                <c:pt idx="658">
                  <c:v>42232.616712962961</c:v>
                </c:pt>
                <c:pt idx="659">
                  <c:v>42232.616724537038</c:v>
                </c:pt>
                <c:pt idx="660">
                  <c:v>42232.616736111115</c:v>
                </c:pt>
              </c:numCache>
            </c:numRef>
          </c:xVal>
          <c:yVal>
            <c:numRef>
              <c:f>'816'!$Y$4666:$Y$5326</c:f>
              <c:numCache>
                <c:formatCode>General</c:formatCode>
                <c:ptCount val="661"/>
                <c:pt idx="0">
                  <c:v>30.695</c:v>
                </c:pt>
                <c:pt idx="1">
                  <c:v>30.675000000000001</c:v>
                </c:pt>
                <c:pt idx="2">
                  <c:v>30.665000000000003</c:v>
                </c:pt>
                <c:pt idx="3">
                  <c:v>30.675000000000001</c:v>
                </c:pt>
                <c:pt idx="4">
                  <c:v>30.771666666666665</c:v>
                </c:pt>
                <c:pt idx="5">
                  <c:v>30.831666666666667</c:v>
                </c:pt>
                <c:pt idx="6">
                  <c:v>30.89833333333333</c:v>
                </c:pt>
                <c:pt idx="7">
                  <c:v>30.90166666666666</c:v>
                </c:pt>
                <c:pt idx="8">
                  <c:v>30.941666666666663</c:v>
                </c:pt>
                <c:pt idx="9">
                  <c:v>30.974999999999994</c:v>
                </c:pt>
                <c:pt idx="10">
                  <c:v>31.041666666666668</c:v>
                </c:pt>
                <c:pt idx="11">
                  <c:v>31.14833333333333</c:v>
                </c:pt>
                <c:pt idx="12">
                  <c:v>31.344999999999999</c:v>
                </c:pt>
                <c:pt idx="13">
                  <c:v>31.534999999999997</c:v>
                </c:pt>
                <c:pt idx="14">
                  <c:v>31.625</c:v>
                </c:pt>
                <c:pt idx="15">
                  <c:v>31.645</c:v>
                </c:pt>
                <c:pt idx="16">
                  <c:v>31.614999999999998</c:v>
                </c:pt>
                <c:pt idx="17">
                  <c:v>31.605</c:v>
                </c:pt>
                <c:pt idx="18">
                  <c:v>31.438333333333333</c:v>
                </c:pt>
                <c:pt idx="19">
                  <c:v>31.281666666666666</c:v>
                </c:pt>
                <c:pt idx="20">
                  <c:v>31.105</c:v>
                </c:pt>
                <c:pt idx="21">
                  <c:v>31.084999999999997</c:v>
                </c:pt>
                <c:pt idx="22">
                  <c:v>31.034999999999997</c:v>
                </c:pt>
                <c:pt idx="23">
                  <c:v>31.034999999999997</c:v>
                </c:pt>
                <c:pt idx="24">
                  <c:v>31.105</c:v>
                </c:pt>
                <c:pt idx="25">
                  <c:v>31.231666666666666</c:v>
                </c:pt>
                <c:pt idx="26">
                  <c:v>31.388333333333332</c:v>
                </c:pt>
                <c:pt idx="27">
                  <c:v>31.544999999999998</c:v>
                </c:pt>
                <c:pt idx="28">
                  <c:v>31.675000000000001</c:v>
                </c:pt>
                <c:pt idx="29">
                  <c:v>31.705000000000002</c:v>
                </c:pt>
                <c:pt idx="30">
                  <c:v>31.665000000000003</c:v>
                </c:pt>
                <c:pt idx="31">
                  <c:v>31.751666666666665</c:v>
                </c:pt>
                <c:pt idx="32">
                  <c:v>31.721666666666664</c:v>
                </c:pt>
                <c:pt idx="33">
                  <c:v>31.641666666666666</c:v>
                </c:pt>
                <c:pt idx="34">
                  <c:v>31.514999999999997</c:v>
                </c:pt>
                <c:pt idx="35">
                  <c:v>31.554999999999996</c:v>
                </c:pt>
                <c:pt idx="36">
                  <c:v>31.614999999999998</c:v>
                </c:pt>
                <c:pt idx="37">
                  <c:v>31.614999999999998</c:v>
                </c:pt>
                <c:pt idx="38">
                  <c:v>31.645</c:v>
                </c:pt>
                <c:pt idx="39">
                  <c:v>31.724999999999994</c:v>
                </c:pt>
                <c:pt idx="40">
                  <c:v>31.774999999999995</c:v>
                </c:pt>
                <c:pt idx="41">
                  <c:v>31.784999999999997</c:v>
                </c:pt>
                <c:pt idx="42">
                  <c:v>31.831666666666667</c:v>
                </c:pt>
                <c:pt idx="43">
                  <c:v>31.888333333333332</c:v>
                </c:pt>
                <c:pt idx="44">
                  <c:v>31.954999999999995</c:v>
                </c:pt>
                <c:pt idx="45">
                  <c:v>31.87833333333333</c:v>
                </c:pt>
                <c:pt idx="46">
                  <c:v>31.831666666666663</c:v>
                </c:pt>
                <c:pt idx="47">
                  <c:v>31.715</c:v>
                </c:pt>
                <c:pt idx="48">
                  <c:v>31.734999999999999</c:v>
                </c:pt>
                <c:pt idx="49">
                  <c:v>31.715000000000003</c:v>
                </c:pt>
                <c:pt idx="50">
                  <c:v>31.625</c:v>
                </c:pt>
                <c:pt idx="51">
                  <c:v>31.544999999999998</c:v>
                </c:pt>
                <c:pt idx="52">
                  <c:v>31.544999999999998</c:v>
                </c:pt>
                <c:pt idx="53">
                  <c:v>31.574999999999999</c:v>
                </c:pt>
                <c:pt idx="54">
                  <c:v>31.498333333333335</c:v>
                </c:pt>
                <c:pt idx="55">
                  <c:v>31.428333333333331</c:v>
                </c:pt>
                <c:pt idx="56">
                  <c:v>31.348333333333329</c:v>
                </c:pt>
                <c:pt idx="57">
                  <c:v>31.258333333333336</c:v>
                </c:pt>
                <c:pt idx="58">
                  <c:v>31.011666666666667</c:v>
                </c:pt>
                <c:pt idx="59">
                  <c:v>31.071666666666669</c:v>
                </c:pt>
                <c:pt idx="60">
                  <c:v>31.238333333333333</c:v>
                </c:pt>
                <c:pt idx="61">
                  <c:v>31.514999999999997</c:v>
                </c:pt>
                <c:pt idx="62">
                  <c:v>31.514999999999997</c:v>
                </c:pt>
                <c:pt idx="63">
                  <c:v>31.524999999999995</c:v>
                </c:pt>
                <c:pt idx="64">
                  <c:v>31.504999999999999</c:v>
                </c:pt>
                <c:pt idx="65">
                  <c:v>31.544999999999998</c:v>
                </c:pt>
                <c:pt idx="66">
                  <c:v>31.544999999999998</c:v>
                </c:pt>
                <c:pt idx="67">
                  <c:v>31.448333333333334</c:v>
                </c:pt>
                <c:pt idx="68">
                  <c:v>31.418333333333333</c:v>
                </c:pt>
                <c:pt idx="69">
                  <c:v>31.358333333333334</c:v>
                </c:pt>
                <c:pt idx="70">
                  <c:v>31.415000000000003</c:v>
                </c:pt>
                <c:pt idx="71">
                  <c:v>31.454999999999998</c:v>
                </c:pt>
                <c:pt idx="72">
                  <c:v>31.544999999999998</c:v>
                </c:pt>
                <c:pt idx="73">
                  <c:v>31.504999999999995</c:v>
                </c:pt>
                <c:pt idx="74">
                  <c:v>31.415000000000003</c:v>
                </c:pt>
                <c:pt idx="75">
                  <c:v>31.274999999999995</c:v>
                </c:pt>
                <c:pt idx="76">
                  <c:v>31.258333333333336</c:v>
                </c:pt>
                <c:pt idx="77">
                  <c:v>31.298333333333332</c:v>
                </c:pt>
                <c:pt idx="78">
                  <c:v>31.468333333333334</c:v>
                </c:pt>
                <c:pt idx="79">
                  <c:v>31.831666666666667</c:v>
                </c:pt>
                <c:pt idx="80">
                  <c:v>32.218333333333334</c:v>
                </c:pt>
                <c:pt idx="81">
                  <c:v>32.454999999999991</c:v>
                </c:pt>
                <c:pt idx="82">
                  <c:v>32.338333333333331</c:v>
                </c:pt>
                <c:pt idx="83">
                  <c:v>32.151666666666664</c:v>
                </c:pt>
                <c:pt idx="84">
                  <c:v>31.971666666666664</c:v>
                </c:pt>
                <c:pt idx="85">
                  <c:v>31.988333333333333</c:v>
                </c:pt>
                <c:pt idx="86">
                  <c:v>32.055</c:v>
                </c:pt>
                <c:pt idx="87">
                  <c:v>32.104999999999997</c:v>
                </c:pt>
                <c:pt idx="88">
                  <c:v>32.028333333333329</c:v>
                </c:pt>
                <c:pt idx="89">
                  <c:v>31.731666666666666</c:v>
                </c:pt>
                <c:pt idx="90">
                  <c:v>31.761666666666667</c:v>
                </c:pt>
                <c:pt idx="91">
                  <c:v>31.531666666666666</c:v>
                </c:pt>
                <c:pt idx="92">
                  <c:v>31.798333333333332</c:v>
                </c:pt>
                <c:pt idx="93">
                  <c:v>31.708333333333332</c:v>
                </c:pt>
                <c:pt idx="94">
                  <c:v>31.521666666666665</c:v>
                </c:pt>
                <c:pt idx="95">
                  <c:v>31.078333333333333</c:v>
                </c:pt>
                <c:pt idx="96">
                  <c:v>31.011666666666667</c:v>
                </c:pt>
                <c:pt idx="97">
                  <c:v>31.298333333333332</c:v>
                </c:pt>
                <c:pt idx="98">
                  <c:v>31.368333333333329</c:v>
                </c:pt>
                <c:pt idx="99">
                  <c:v>31.011666666666667</c:v>
                </c:pt>
                <c:pt idx="100">
                  <c:v>30.608333333333331</c:v>
                </c:pt>
                <c:pt idx="101">
                  <c:v>30.301666666666666</c:v>
                </c:pt>
                <c:pt idx="102">
                  <c:v>29.89833333333333</c:v>
                </c:pt>
                <c:pt idx="103">
                  <c:v>29.781666666666666</c:v>
                </c:pt>
                <c:pt idx="104">
                  <c:v>29.821666666666669</c:v>
                </c:pt>
                <c:pt idx="105">
                  <c:v>29.391666666666666</c:v>
                </c:pt>
                <c:pt idx="106">
                  <c:v>28.868333333333329</c:v>
                </c:pt>
                <c:pt idx="107">
                  <c:v>29.291666666666668</c:v>
                </c:pt>
                <c:pt idx="108">
                  <c:v>30.431666666666668</c:v>
                </c:pt>
                <c:pt idx="109">
                  <c:v>31.584999999999997</c:v>
                </c:pt>
                <c:pt idx="110">
                  <c:v>31.665000000000003</c:v>
                </c:pt>
                <c:pt idx="111">
                  <c:v>31.655000000000001</c:v>
                </c:pt>
                <c:pt idx="112">
                  <c:v>31.465</c:v>
                </c:pt>
                <c:pt idx="113">
                  <c:v>31.334999999999997</c:v>
                </c:pt>
                <c:pt idx="114">
                  <c:v>31.258333333333336</c:v>
                </c:pt>
                <c:pt idx="115">
                  <c:v>31.308333333333334</c:v>
                </c:pt>
                <c:pt idx="116">
                  <c:v>31.358333333333334</c:v>
                </c:pt>
                <c:pt idx="117">
                  <c:v>31.375</c:v>
                </c:pt>
                <c:pt idx="118">
                  <c:v>31.348333333333333</c:v>
                </c:pt>
                <c:pt idx="119">
                  <c:v>31.438333333333333</c:v>
                </c:pt>
                <c:pt idx="120">
                  <c:v>31.341666666666669</c:v>
                </c:pt>
                <c:pt idx="121">
                  <c:v>31.318333333333332</c:v>
                </c:pt>
                <c:pt idx="122">
                  <c:v>31.388333333333332</c:v>
                </c:pt>
                <c:pt idx="123">
                  <c:v>31.504999999999999</c:v>
                </c:pt>
                <c:pt idx="124">
                  <c:v>31.408333333333331</c:v>
                </c:pt>
                <c:pt idx="125">
                  <c:v>30.991666666666664</c:v>
                </c:pt>
                <c:pt idx="126">
                  <c:v>30.904999999999998</c:v>
                </c:pt>
                <c:pt idx="127">
                  <c:v>31.171666666666663</c:v>
                </c:pt>
                <c:pt idx="128">
                  <c:v>31.004999999999995</c:v>
                </c:pt>
                <c:pt idx="129">
                  <c:v>30.441666666666663</c:v>
                </c:pt>
                <c:pt idx="130">
                  <c:v>29.061666666666667</c:v>
                </c:pt>
                <c:pt idx="131">
                  <c:v>28.375</c:v>
                </c:pt>
                <c:pt idx="132">
                  <c:v>27.991666666666664</c:v>
                </c:pt>
                <c:pt idx="133">
                  <c:v>28.031666666666666</c:v>
                </c:pt>
                <c:pt idx="134">
                  <c:v>27.754999999999999</c:v>
                </c:pt>
                <c:pt idx="135">
                  <c:v>27.775000000000002</c:v>
                </c:pt>
                <c:pt idx="136">
                  <c:v>28.264999999999997</c:v>
                </c:pt>
                <c:pt idx="137">
                  <c:v>29.405000000000001</c:v>
                </c:pt>
                <c:pt idx="138">
                  <c:v>29.601666666666663</c:v>
                </c:pt>
                <c:pt idx="139">
                  <c:v>30.034999999999997</c:v>
                </c:pt>
                <c:pt idx="140">
                  <c:v>30.074999999999999</c:v>
                </c:pt>
                <c:pt idx="141">
                  <c:v>30.635000000000002</c:v>
                </c:pt>
                <c:pt idx="142">
                  <c:v>30.598333333333329</c:v>
                </c:pt>
                <c:pt idx="143">
                  <c:v>30.294999999999998</c:v>
                </c:pt>
                <c:pt idx="144">
                  <c:v>30.088333333333335</c:v>
                </c:pt>
                <c:pt idx="145">
                  <c:v>30.155000000000001</c:v>
                </c:pt>
                <c:pt idx="146">
                  <c:v>30.438333333333333</c:v>
                </c:pt>
                <c:pt idx="147">
                  <c:v>30.715</c:v>
                </c:pt>
                <c:pt idx="148">
                  <c:v>30.834999999999997</c:v>
                </c:pt>
                <c:pt idx="149">
                  <c:v>30.481666666666666</c:v>
                </c:pt>
                <c:pt idx="150">
                  <c:v>30.404999999999998</c:v>
                </c:pt>
                <c:pt idx="151">
                  <c:v>30.364999999999998</c:v>
                </c:pt>
                <c:pt idx="152">
                  <c:v>30.264999999999997</c:v>
                </c:pt>
                <c:pt idx="153">
                  <c:v>30.054999999999996</c:v>
                </c:pt>
                <c:pt idx="154">
                  <c:v>29.208333333333332</c:v>
                </c:pt>
                <c:pt idx="155">
                  <c:v>28.974999999999998</c:v>
                </c:pt>
                <c:pt idx="156">
                  <c:v>28.828333333333333</c:v>
                </c:pt>
                <c:pt idx="157">
                  <c:v>29.094999999999999</c:v>
                </c:pt>
                <c:pt idx="158">
                  <c:v>28.551666666666666</c:v>
                </c:pt>
                <c:pt idx="159">
                  <c:v>27.668333333333333</c:v>
                </c:pt>
                <c:pt idx="160">
                  <c:v>27.14833333333333</c:v>
                </c:pt>
                <c:pt idx="161">
                  <c:v>27.375</c:v>
                </c:pt>
                <c:pt idx="162">
                  <c:v>28.10166666666667</c:v>
                </c:pt>
                <c:pt idx="163">
                  <c:v>29.064999999999998</c:v>
                </c:pt>
                <c:pt idx="164">
                  <c:v>30.284999999999997</c:v>
                </c:pt>
                <c:pt idx="165">
                  <c:v>30.935000000000002</c:v>
                </c:pt>
                <c:pt idx="166">
                  <c:v>31.041666666666668</c:v>
                </c:pt>
                <c:pt idx="167">
                  <c:v>30.62833333333333</c:v>
                </c:pt>
                <c:pt idx="168">
                  <c:v>30.961666666666662</c:v>
                </c:pt>
                <c:pt idx="169">
                  <c:v>31.514999999999997</c:v>
                </c:pt>
                <c:pt idx="170">
                  <c:v>32.134999999999998</c:v>
                </c:pt>
                <c:pt idx="171">
                  <c:v>31.821666666666669</c:v>
                </c:pt>
                <c:pt idx="172">
                  <c:v>31.514999999999997</c:v>
                </c:pt>
                <c:pt idx="173">
                  <c:v>31.458333333333332</c:v>
                </c:pt>
                <c:pt idx="174">
                  <c:v>31.458333333333332</c:v>
                </c:pt>
                <c:pt idx="175">
                  <c:v>31.131666666666664</c:v>
                </c:pt>
                <c:pt idx="176">
                  <c:v>30.745000000000001</c:v>
                </c:pt>
                <c:pt idx="177">
                  <c:v>30.488333333333333</c:v>
                </c:pt>
                <c:pt idx="178">
                  <c:v>29.841666666666669</c:v>
                </c:pt>
                <c:pt idx="179">
                  <c:v>29.034999999999997</c:v>
                </c:pt>
                <c:pt idx="180">
                  <c:v>28.344999999999999</c:v>
                </c:pt>
                <c:pt idx="181">
                  <c:v>28.511666666666667</c:v>
                </c:pt>
                <c:pt idx="182">
                  <c:v>28.395</c:v>
                </c:pt>
                <c:pt idx="183">
                  <c:v>28.061666666666667</c:v>
                </c:pt>
                <c:pt idx="184">
                  <c:v>27.748333333333335</c:v>
                </c:pt>
                <c:pt idx="185">
                  <c:v>27.678333333333331</c:v>
                </c:pt>
                <c:pt idx="186">
                  <c:v>28.031666666666666</c:v>
                </c:pt>
                <c:pt idx="187">
                  <c:v>28.295000000000002</c:v>
                </c:pt>
                <c:pt idx="188">
                  <c:v>28.305000000000003</c:v>
                </c:pt>
                <c:pt idx="189">
                  <c:v>28.481666666666669</c:v>
                </c:pt>
                <c:pt idx="190">
                  <c:v>28.305000000000003</c:v>
                </c:pt>
                <c:pt idx="191">
                  <c:v>29.228333333333335</c:v>
                </c:pt>
                <c:pt idx="192">
                  <c:v>30.245000000000001</c:v>
                </c:pt>
                <c:pt idx="193">
                  <c:v>31.218333333333334</c:v>
                </c:pt>
                <c:pt idx="194">
                  <c:v>31.731666666666666</c:v>
                </c:pt>
                <c:pt idx="195">
                  <c:v>31.481666666666666</c:v>
                </c:pt>
                <c:pt idx="196">
                  <c:v>31.421666666666663</c:v>
                </c:pt>
                <c:pt idx="197">
                  <c:v>31.145</c:v>
                </c:pt>
                <c:pt idx="198">
                  <c:v>31.234999999999999</c:v>
                </c:pt>
                <c:pt idx="199">
                  <c:v>30.811666666666667</c:v>
                </c:pt>
                <c:pt idx="200">
                  <c:v>30.251666666666665</c:v>
                </c:pt>
                <c:pt idx="201">
                  <c:v>29.728333333333335</c:v>
                </c:pt>
                <c:pt idx="202">
                  <c:v>29.288333333333338</c:v>
                </c:pt>
                <c:pt idx="203">
                  <c:v>29.061666666666667</c:v>
                </c:pt>
                <c:pt idx="204">
                  <c:v>28.385000000000002</c:v>
                </c:pt>
                <c:pt idx="205">
                  <c:v>28.334999999999997</c:v>
                </c:pt>
                <c:pt idx="206">
                  <c:v>28.031666666666666</c:v>
                </c:pt>
                <c:pt idx="207">
                  <c:v>28.061666666666667</c:v>
                </c:pt>
                <c:pt idx="208">
                  <c:v>28.178333333333331</c:v>
                </c:pt>
                <c:pt idx="209">
                  <c:v>28.481666666666669</c:v>
                </c:pt>
                <c:pt idx="210">
                  <c:v>28.541666666666668</c:v>
                </c:pt>
                <c:pt idx="211">
                  <c:v>28.111666666666668</c:v>
                </c:pt>
                <c:pt idx="212">
                  <c:v>28.268333333333334</c:v>
                </c:pt>
                <c:pt idx="213">
                  <c:v>28.541666666666668</c:v>
                </c:pt>
                <c:pt idx="214">
                  <c:v>29.535</c:v>
                </c:pt>
                <c:pt idx="215">
                  <c:v>29.841666666666669</c:v>
                </c:pt>
                <c:pt idx="216">
                  <c:v>30.178333333333331</c:v>
                </c:pt>
                <c:pt idx="217">
                  <c:v>30.168333333333333</c:v>
                </c:pt>
                <c:pt idx="218">
                  <c:v>30.088333333333335</c:v>
                </c:pt>
                <c:pt idx="219">
                  <c:v>30.068333333333332</c:v>
                </c:pt>
                <c:pt idx="220">
                  <c:v>29.831666666666667</c:v>
                </c:pt>
                <c:pt idx="221">
                  <c:v>29.754999999999995</c:v>
                </c:pt>
                <c:pt idx="222">
                  <c:v>29.594999999999999</c:v>
                </c:pt>
                <c:pt idx="223">
                  <c:v>29.821666666666662</c:v>
                </c:pt>
                <c:pt idx="224">
                  <c:v>30.135000000000002</c:v>
                </c:pt>
                <c:pt idx="225">
                  <c:v>30.558333333333334</c:v>
                </c:pt>
                <c:pt idx="226">
                  <c:v>30.635000000000002</c:v>
                </c:pt>
                <c:pt idx="227">
                  <c:v>30.448333333333334</c:v>
                </c:pt>
                <c:pt idx="228">
                  <c:v>30.271666666666665</c:v>
                </c:pt>
                <c:pt idx="229">
                  <c:v>30.301666666666666</c:v>
                </c:pt>
                <c:pt idx="230">
                  <c:v>30.311666666666667</c:v>
                </c:pt>
                <c:pt idx="231">
                  <c:v>30.381666666666664</c:v>
                </c:pt>
                <c:pt idx="232">
                  <c:v>30.381666666666664</c:v>
                </c:pt>
                <c:pt idx="233">
                  <c:v>30.518333333333331</c:v>
                </c:pt>
                <c:pt idx="234">
                  <c:v>30.518333333333331</c:v>
                </c:pt>
                <c:pt idx="235">
                  <c:v>30.381666666666661</c:v>
                </c:pt>
                <c:pt idx="236">
                  <c:v>29.948333333333334</c:v>
                </c:pt>
                <c:pt idx="237">
                  <c:v>29.711666666666662</c:v>
                </c:pt>
                <c:pt idx="238">
                  <c:v>29.358333333333331</c:v>
                </c:pt>
                <c:pt idx="239">
                  <c:v>28.758333333333336</c:v>
                </c:pt>
                <c:pt idx="240">
                  <c:v>28.158333333333331</c:v>
                </c:pt>
                <c:pt idx="241">
                  <c:v>27.715000000000003</c:v>
                </c:pt>
                <c:pt idx="242">
                  <c:v>28.021666666666665</c:v>
                </c:pt>
                <c:pt idx="243">
                  <c:v>28.091666666666669</c:v>
                </c:pt>
                <c:pt idx="244">
                  <c:v>28.691666666666666</c:v>
                </c:pt>
                <c:pt idx="245">
                  <c:v>29.548333333333332</c:v>
                </c:pt>
                <c:pt idx="246">
                  <c:v>30.561666666666667</c:v>
                </c:pt>
                <c:pt idx="247">
                  <c:v>31.004999999999995</c:v>
                </c:pt>
                <c:pt idx="248">
                  <c:v>30.984999999999999</c:v>
                </c:pt>
                <c:pt idx="249">
                  <c:v>30.944999999999997</c:v>
                </c:pt>
                <c:pt idx="250">
                  <c:v>30.855</c:v>
                </c:pt>
                <c:pt idx="251">
                  <c:v>30.175000000000001</c:v>
                </c:pt>
                <c:pt idx="252">
                  <c:v>29.171666666666667</c:v>
                </c:pt>
                <c:pt idx="253">
                  <c:v>28.274999999999995</c:v>
                </c:pt>
                <c:pt idx="254">
                  <c:v>27.861666666666665</c:v>
                </c:pt>
                <c:pt idx="255">
                  <c:v>27.771666666666665</c:v>
                </c:pt>
                <c:pt idx="256">
                  <c:v>27.594999999999999</c:v>
                </c:pt>
                <c:pt idx="257">
                  <c:v>27.39833333333333</c:v>
                </c:pt>
                <c:pt idx="258">
                  <c:v>27.141666666666666</c:v>
                </c:pt>
                <c:pt idx="259">
                  <c:v>27.125</c:v>
                </c:pt>
                <c:pt idx="260">
                  <c:v>27.018333333333334</c:v>
                </c:pt>
                <c:pt idx="261">
                  <c:v>27.324999999999999</c:v>
                </c:pt>
                <c:pt idx="262">
                  <c:v>27.431666666666668</c:v>
                </c:pt>
                <c:pt idx="263">
                  <c:v>27.698333333333334</c:v>
                </c:pt>
                <c:pt idx="264">
                  <c:v>27.441666666666663</c:v>
                </c:pt>
                <c:pt idx="265">
                  <c:v>27.284999999999997</c:v>
                </c:pt>
                <c:pt idx="266">
                  <c:v>27.024999999999995</c:v>
                </c:pt>
                <c:pt idx="267">
                  <c:v>27.241666666666664</c:v>
                </c:pt>
                <c:pt idx="268">
                  <c:v>27.201666666666668</c:v>
                </c:pt>
                <c:pt idx="269">
                  <c:v>27.518333333333334</c:v>
                </c:pt>
                <c:pt idx="270">
                  <c:v>27.391666666666669</c:v>
                </c:pt>
                <c:pt idx="271">
                  <c:v>27.428333333333331</c:v>
                </c:pt>
                <c:pt idx="272">
                  <c:v>27.368333333333336</c:v>
                </c:pt>
                <c:pt idx="273">
                  <c:v>27.701666666666668</c:v>
                </c:pt>
                <c:pt idx="274">
                  <c:v>28.548333333333336</c:v>
                </c:pt>
                <c:pt idx="275">
                  <c:v>28.814999999999998</c:v>
                </c:pt>
                <c:pt idx="276">
                  <c:v>29.298333333333332</c:v>
                </c:pt>
                <c:pt idx="277">
                  <c:v>29.221666666666664</c:v>
                </c:pt>
                <c:pt idx="278">
                  <c:v>29.594999999999999</c:v>
                </c:pt>
                <c:pt idx="279">
                  <c:v>29.258333333333329</c:v>
                </c:pt>
                <c:pt idx="280">
                  <c:v>28.40166666666666</c:v>
                </c:pt>
                <c:pt idx="281">
                  <c:v>27.635000000000002</c:v>
                </c:pt>
                <c:pt idx="282">
                  <c:v>27.135000000000002</c:v>
                </c:pt>
                <c:pt idx="283">
                  <c:v>27.704999999999998</c:v>
                </c:pt>
                <c:pt idx="284">
                  <c:v>28.804999999999996</c:v>
                </c:pt>
                <c:pt idx="285">
                  <c:v>28.724999999999998</c:v>
                </c:pt>
                <c:pt idx="286">
                  <c:v>28.284999999999997</c:v>
                </c:pt>
                <c:pt idx="287">
                  <c:v>27.155000000000001</c:v>
                </c:pt>
                <c:pt idx="288">
                  <c:v>27.351666666666663</c:v>
                </c:pt>
                <c:pt idx="289">
                  <c:v>27.488333333333333</c:v>
                </c:pt>
                <c:pt idx="290">
                  <c:v>27.705000000000002</c:v>
                </c:pt>
                <c:pt idx="291">
                  <c:v>27.805000000000003</c:v>
                </c:pt>
                <c:pt idx="292">
                  <c:v>27.785</c:v>
                </c:pt>
                <c:pt idx="293">
                  <c:v>28.324999999999999</c:v>
                </c:pt>
                <c:pt idx="294">
                  <c:v>29.444999999999997</c:v>
                </c:pt>
                <c:pt idx="295">
                  <c:v>30.498333333333331</c:v>
                </c:pt>
                <c:pt idx="296">
                  <c:v>30.64833333333333</c:v>
                </c:pt>
                <c:pt idx="297">
                  <c:v>30.12833333333333</c:v>
                </c:pt>
                <c:pt idx="298">
                  <c:v>30.03833333333333</c:v>
                </c:pt>
                <c:pt idx="299">
                  <c:v>30.588333333333335</c:v>
                </c:pt>
                <c:pt idx="300">
                  <c:v>31.208333333333332</c:v>
                </c:pt>
                <c:pt idx="301">
                  <c:v>31.515000000000001</c:v>
                </c:pt>
                <c:pt idx="302">
                  <c:v>31.574999999999999</c:v>
                </c:pt>
                <c:pt idx="303">
                  <c:v>31.228333333333335</c:v>
                </c:pt>
                <c:pt idx="304">
                  <c:v>30.931666666666668</c:v>
                </c:pt>
                <c:pt idx="305">
                  <c:v>30.821666666666669</c:v>
                </c:pt>
                <c:pt idx="306">
                  <c:v>31.198333333333334</c:v>
                </c:pt>
                <c:pt idx="307">
                  <c:v>31.514999999999997</c:v>
                </c:pt>
                <c:pt idx="308">
                  <c:v>31.625</c:v>
                </c:pt>
                <c:pt idx="309">
                  <c:v>31.494999999999994</c:v>
                </c:pt>
                <c:pt idx="310">
                  <c:v>31.344999999999999</c:v>
                </c:pt>
                <c:pt idx="311">
                  <c:v>31.114999999999998</c:v>
                </c:pt>
                <c:pt idx="312">
                  <c:v>31.105</c:v>
                </c:pt>
                <c:pt idx="313">
                  <c:v>31.105</c:v>
                </c:pt>
                <c:pt idx="314">
                  <c:v>31.138333333333332</c:v>
                </c:pt>
                <c:pt idx="315">
                  <c:v>31.091666666666669</c:v>
                </c:pt>
                <c:pt idx="316">
                  <c:v>31.004999999999995</c:v>
                </c:pt>
                <c:pt idx="317">
                  <c:v>30.944999999999997</c:v>
                </c:pt>
                <c:pt idx="318">
                  <c:v>31.101666666666663</c:v>
                </c:pt>
                <c:pt idx="319">
                  <c:v>31.338333333333328</c:v>
                </c:pt>
                <c:pt idx="320">
                  <c:v>31.614999999999998</c:v>
                </c:pt>
                <c:pt idx="321">
                  <c:v>31.704999999999995</c:v>
                </c:pt>
                <c:pt idx="322">
                  <c:v>31.654999999999998</c:v>
                </c:pt>
                <c:pt idx="323">
                  <c:v>31.39833333333333</c:v>
                </c:pt>
                <c:pt idx="324">
                  <c:v>31.011666666666667</c:v>
                </c:pt>
                <c:pt idx="325">
                  <c:v>30.618333333333329</c:v>
                </c:pt>
                <c:pt idx="326">
                  <c:v>30.488333333333333</c:v>
                </c:pt>
                <c:pt idx="327">
                  <c:v>30.184999999999999</c:v>
                </c:pt>
                <c:pt idx="328">
                  <c:v>29.998333333333331</c:v>
                </c:pt>
                <c:pt idx="329">
                  <c:v>30.138333333333332</c:v>
                </c:pt>
                <c:pt idx="330">
                  <c:v>30.421666666666663</c:v>
                </c:pt>
                <c:pt idx="331">
                  <c:v>30.381666666666664</c:v>
                </c:pt>
                <c:pt idx="332">
                  <c:v>29.958333333333332</c:v>
                </c:pt>
                <c:pt idx="333">
                  <c:v>30.07833333333333</c:v>
                </c:pt>
                <c:pt idx="334">
                  <c:v>30.351666666666663</c:v>
                </c:pt>
                <c:pt idx="335">
                  <c:v>30.57833333333333</c:v>
                </c:pt>
                <c:pt idx="336">
                  <c:v>30.518333333333331</c:v>
                </c:pt>
                <c:pt idx="337">
                  <c:v>30.718333333333334</c:v>
                </c:pt>
                <c:pt idx="338">
                  <c:v>31.021666666666665</c:v>
                </c:pt>
                <c:pt idx="339">
                  <c:v>31.131666666666664</c:v>
                </c:pt>
                <c:pt idx="340">
                  <c:v>30.981666666666666</c:v>
                </c:pt>
                <c:pt idx="341">
                  <c:v>30.734999999999996</c:v>
                </c:pt>
                <c:pt idx="342">
                  <c:v>30.625</c:v>
                </c:pt>
                <c:pt idx="343">
                  <c:v>30.724999999999998</c:v>
                </c:pt>
                <c:pt idx="344">
                  <c:v>30.764999999999997</c:v>
                </c:pt>
                <c:pt idx="345">
                  <c:v>30.764999999999997</c:v>
                </c:pt>
                <c:pt idx="346">
                  <c:v>30.831666666666663</c:v>
                </c:pt>
                <c:pt idx="347">
                  <c:v>30.961666666666662</c:v>
                </c:pt>
                <c:pt idx="348">
                  <c:v>31.011666666666667</c:v>
                </c:pt>
                <c:pt idx="349">
                  <c:v>30.758333333333329</c:v>
                </c:pt>
                <c:pt idx="350">
                  <c:v>30.404999999999998</c:v>
                </c:pt>
                <c:pt idx="351">
                  <c:v>29.82833333333333</c:v>
                </c:pt>
                <c:pt idx="352">
                  <c:v>28.978333333333335</c:v>
                </c:pt>
                <c:pt idx="353">
                  <c:v>28.288333333333338</c:v>
                </c:pt>
                <c:pt idx="354">
                  <c:v>27.975000000000005</c:v>
                </c:pt>
                <c:pt idx="355">
                  <c:v>27.941666666666666</c:v>
                </c:pt>
                <c:pt idx="356">
                  <c:v>28.084999999999997</c:v>
                </c:pt>
                <c:pt idx="357">
                  <c:v>28.435000000000002</c:v>
                </c:pt>
                <c:pt idx="358">
                  <c:v>28.991666666666664</c:v>
                </c:pt>
                <c:pt idx="359">
                  <c:v>29.311666666666664</c:v>
                </c:pt>
                <c:pt idx="360">
                  <c:v>29.564999999999998</c:v>
                </c:pt>
                <c:pt idx="361">
                  <c:v>30.231666666666666</c:v>
                </c:pt>
                <c:pt idx="362">
                  <c:v>31.111666666666661</c:v>
                </c:pt>
                <c:pt idx="363">
                  <c:v>31.668333333333333</c:v>
                </c:pt>
                <c:pt idx="364">
                  <c:v>31.885000000000002</c:v>
                </c:pt>
                <c:pt idx="365">
                  <c:v>31.698333333333334</c:v>
                </c:pt>
                <c:pt idx="366">
                  <c:v>31.361666666666668</c:v>
                </c:pt>
                <c:pt idx="367">
                  <c:v>30.831666666666667</c:v>
                </c:pt>
                <c:pt idx="368">
                  <c:v>30.574999999999999</c:v>
                </c:pt>
                <c:pt idx="369">
                  <c:v>30.37833333333333</c:v>
                </c:pt>
                <c:pt idx="370">
                  <c:v>30.324999999999999</c:v>
                </c:pt>
                <c:pt idx="371">
                  <c:v>30.32833333333333</c:v>
                </c:pt>
                <c:pt idx="372">
                  <c:v>30.491666666666664</c:v>
                </c:pt>
                <c:pt idx="373">
                  <c:v>30.484999999999996</c:v>
                </c:pt>
                <c:pt idx="374">
                  <c:v>30.368333333333329</c:v>
                </c:pt>
                <c:pt idx="375">
                  <c:v>30.281666666666666</c:v>
                </c:pt>
                <c:pt idx="376">
                  <c:v>30.265000000000001</c:v>
                </c:pt>
                <c:pt idx="377">
                  <c:v>30.37833333333333</c:v>
                </c:pt>
                <c:pt idx="378">
                  <c:v>30.584999999999997</c:v>
                </c:pt>
                <c:pt idx="379">
                  <c:v>30.871666666666666</c:v>
                </c:pt>
                <c:pt idx="380">
                  <c:v>30.961666666666662</c:v>
                </c:pt>
                <c:pt idx="381">
                  <c:v>30.771666666666665</c:v>
                </c:pt>
                <c:pt idx="382">
                  <c:v>30.478333333333335</c:v>
                </c:pt>
                <c:pt idx="383">
                  <c:v>30.395</c:v>
                </c:pt>
                <c:pt idx="384">
                  <c:v>30.658333333333331</c:v>
                </c:pt>
                <c:pt idx="385">
                  <c:v>31.105</c:v>
                </c:pt>
                <c:pt idx="386">
                  <c:v>31.188333333333333</c:v>
                </c:pt>
                <c:pt idx="387">
                  <c:v>30.844999999999999</c:v>
                </c:pt>
                <c:pt idx="388">
                  <c:v>30.638333333333332</c:v>
                </c:pt>
                <c:pt idx="389">
                  <c:v>30.771666666666665</c:v>
                </c:pt>
                <c:pt idx="390">
                  <c:v>31.135000000000002</c:v>
                </c:pt>
                <c:pt idx="391">
                  <c:v>31.338333333333328</c:v>
                </c:pt>
                <c:pt idx="392">
                  <c:v>31.411666666666662</c:v>
                </c:pt>
                <c:pt idx="393">
                  <c:v>31.491666666666664</c:v>
                </c:pt>
                <c:pt idx="394">
                  <c:v>31.411666666666665</c:v>
                </c:pt>
                <c:pt idx="395">
                  <c:v>31.238333333333333</c:v>
                </c:pt>
                <c:pt idx="396">
                  <c:v>31.088333333333328</c:v>
                </c:pt>
                <c:pt idx="397">
                  <c:v>31.051666666666666</c:v>
                </c:pt>
                <c:pt idx="398">
                  <c:v>31.074999999999999</c:v>
                </c:pt>
                <c:pt idx="399">
                  <c:v>31.071666666666669</c:v>
                </c:pt>
                <c:pt idx="400">
                  <c:v>31.044999999999998</c:v>
                </c:pt>
                <c:pt idx="401">
                  <c:v>30.888333333333332</c:v>
                </c:pt>
                <c:pt idx="402">
                  <c:v>30.531666666666666</c:v>
                </c:pt>
                <c:pt idx="403">
                  <c:v>30.121666666666666</c:v>
                </c:pt>
                <c:pt idx="404">
                  <c:v>29.968333333333334</c:v>
                </c:pt>
                <c:pt idx="405">
                  <c:v>30.054999999999996</c:v>
                </c:pt>
                <c:pt idx="406">
                  <c:v>30.208333333333332</c:v>
                </c:pt>
                <c:pt idx="407">
                  <c:v>30.491666666666664</c:v>
                </c:pt>
                <c:pt idx="408">
                  <c:v>30.744999999999994</c:v>
                </c:pt>
                <c:pt idx="409">
                  <c:v>30.938333333333333</c:v>
                </c:pt>
                <c:pt idx="410">
                  <c:v>30.688333333333333</c:v>
                </c:pt>
                <c:pt idx="411">
                  <c:v>30.344999999999999</c:v>
                </c:pt>
                <c:pt idx="412">
                  <c:v>30.034999999999997</c:v>
                </c:pt>
                <c:pt idx="413">
                  <c:v>30.031666666666666</c:v>
                </c:pt>
                <c:pt idx="414">
                  <c:v>30.444999999999997</c:v>
                </c:pt>
                <c:pt idx="415">
                  <c:v>31.088333333333328</c:v>
                </c:pt>
                <c:pt idx="416">
                  <c:v>31.701666666666664</c:v>
                </c:pt>
                <c:pt idx="417">
                  <c:v>31.958333333333332</c:v>
                </c:pt>
                <c:pt idx="418">
                  <c:v>31.981666666666666</c:v>
                </c:pt>
                <c:pt idx="419">
                  <c:v>32.008333333333333</c:v>
                </c:pt>
                <c:pt idx="420">
                  <c:v>32.014999999999993</c:v>
                </c:pt>
                <c:pt idx="421">
                  <c:v>31.905000000000001</c:v>
                </c:pt>
                <c:pt idx="422">
                  <c:v>31.674999999999997</c:v>
                </c:pt>
                <c:pt idx="423">
                  <c:v>31.571666666666669</c:v>
                </c:pt>
                <c:pt idx="424">
                  <c:v>31.718333333333334</c:v>
                </c:pt>
                <c:pt idx="425">
                  <c:v>31.928333333333331</c:v>
                </c:pt>
                <c:pt idx="426">
                  <c:v>32.015000000000001</c:v>
                </c:pt>
                <c:pt idx="427">
                  <c:v>31.895</c:v>
                </c:pt>
                <c:pt idx="428">
                  <c:v>31.698333333333334</c:v>
                </c:pt>
                <c:pt idx="429">
                  <c:v>31.588333333333328</c:v>
                </c:pt>
                <c:pt idx="430">
                  <c:v>31.601666666666663</c:v>
                </c:pt>
                <c:pt idx="431">
                  <c:v>31.711666666666662</c:v>
                </c:pt>
                <c:pt idx="432">
                  <c:v>31.751666666666665</c:v>
                </c:pt>
                <c:pt idx="433">
                  <c:v>31.774999999999995</c:v>
                </c:pt>
                <c:pt idx="434">
                  <c:v>31.82833333333333</c:v>
                </c:pt>
                <c:pt idx="435">
                  <c:v>31.864999999999998</c:v>
                </c:pt>
                <c:pt idx="436">
                  <c:v>31.858333333333331</c:v>
                </c:pt>
                <c:pt idx="437">
                  <c:v>31.804999999999996</c:v>
                </c:pt>
                <c:pt idx="438">
                  <c:v>31.738333333333333</c:v>
                </c:pt>
                <c:pt idx="439">
                  <c:v>31.701666666666664</c:v>
                </c:pt>
                <c:pt idx="440">
                  <c:v>31.554999999999996</c:v>
                </c:pt>
                <c:pt idx="441">
                  <c:v>31.32833333333333</c:v>
                </c:pt>
                <c:pt idx="442">
                  <c:v>31.031666666666666</c:v>
                </c:pt>
                <c:pt idx="443">
                  <c:v>30.864999999999998</c:v>
                </c:pt>
                <c:pt idx="444">
                  <c:v>30.804999999999996</c:v>
                </c:pt>
                <c:pt idx="445">
                  <c:v>30.784999999999997</c:v>
                </c:pt>
                <c:pt idx="446">
                  <c:v>30.814999999999998</c:v>
                </c:pt>
                <c:pt idx="447">
                  <c:v>30.861666666666665</c:v>
                </c:pt>
                <c:pt idx="448">
                  <c:v>30.931666666666661</c:v>
                </c:pt>
                <c:pt idx="449">
                  <c:v>30.911666666666662</c:v>
                </c:pt>
                <c:pt idx="450">
                  <c:v>30.764999999999997</c:v>
                </c:pt>
                <c:pt idx="451">
                  <c:v>30.584999999999997</c:v>
                </c:pt>
                <c:pt idx="452">
                  <c:v>30.268333333333334</c:v>
                </c:pt>
                <c:pt idx="453">
                  <c:v>29.735000000000003</c:v>
                </c:pt>
                <c:pt idx="454">
                  <c:v>28.655000000000001</c:v>
                </c:pt>
                <c:pt idx="455">
                  <c:v>27.798333333333336</c:v>
                </c:pt>
                <c:pt idx="456">
                  <c:v>27.401666666666667</c:v>
                </c:pt>
                <c:pt idx="457">
                  <c:v>27.781666666666666</c:v>
                </c:pt>
                <c:pt idx="458">
                  <c:v>27.811666666666667</c:v>
                </c:pt>
                <c:pt idx="459">
                  <c:v>27.751666666666665</c:v>
                </c:pt>
                <c:pt idx="460">
                  <c:v>27.558333333333334</c:v>
                </c:pt>
                <c:pt idx="461">
                  <c:v>28.141666666666666</c:v>
                </c:pt>
                <c:pt idx="462">
                  <c:v>28.745000000000001</c:v>
                </c:pt>
                <c:pt idx="463">
                  <c:v>29.058333333333334</c:v>
                </c:pt>
                <c:pt idx="464">
                  <c:v>28.675000000000001</c:v>
                </c:pt>
                <c:pt idx="465">
                  <c:v>28.28833333333333</c:v>
                </c:pt>
                <c:pt idx="466">
                  <c:v>28.111666666666665</c:v>
                </c:pt>
                <c:pt idx="467">
                  <c:v>28.254999999999995</c:v>
                </c:pt>
                <c:pt idx="468">
                  <c:v>28.574999999999999</c:v>
                </c:pt>
                <c:pt idx="469">
                  <c:v>29.03833333333333</c:v>
                </c:pt>
                <c:pt idx="470">
                  <c:v>29.071666666666669</c:v>
                </c:pt>
                <c:pt idx="471">
                  <c:v>28.534999999999997</c:v>
                </c:pt>
                <c:pt idx="472">
                  <c:v>28.071666666666669</c:v>
                </c:pt>
                <c:pt idx="473">
                  <c:v>28.601666666666663</c:v>
                </c:pt>
                <c:pt idx="474">
                  <c:v>29.631666666666661</c:v>
                </c:pt>
                <c:pt idx="475">
                  <c:v>30.494999999999994</c:v>
                </c:pt>
                <c:pt idx="476">
                  <c:v>30.694999999999997</c:v>
                </c:pt>
                <c:pt idx="477">
                  <c:v>30.784999999999997</c:v>
                </c:pt>
                <c:pt idx="478">
                  <c:v>30.875</c:v>
                </c:pt>
                <c:pt idx="479">
                  <c:v>30.981666666666666</c:v>
                </c:pt>
                <c:pt idx="480">
                  <c:v>30.994999999999994</c:v>
                </c:pt>
                <c:pt idx="481">
                  <c:v>30.938333333333333</c:v>
                </c:pt>
                <c:pt idx="482">
                  <c:v>30.904999999999998</c:v>
                </c:pt>
                <c:pt idx="483">
                  <c:v>30.918333333333333</c:v>
                </c:pt>
                <c:pt idx="484">
                  <c:v>30.951666666666664</c:v>
                </c:pt>
                <c:pt idx="485">
                  <c:v>30.924999999999997</c:v>
                </c:pt>
                <c:pt idx="486">
                  <c:v>30.944999999999997</c:v>
                </c:pt>
                <c:pt idx="487">
                  <c:v>30.798333333333332</c:v>
                </c:pt>
                <c:pt idx="488">
                  <c:v>30.688333333333333</c:v>
                </c:pt>
                <c:pt idx="489">
                  <c:v>30.64833333333333</c:v>
                </c:pt>
                <c:pt idx="490">
                  <c:v>30.794999999999998</c:v>
                </c:pt>
                <c:pt idx="491">
                  <c:v>30.858333333333331</c:v>
                </c:pt>
                <c:pt idx="492">
                  <c:v>30.678333333333331</c:v>
                </c:pt>
                <c:pt idx="493">
                  <c:v>30.424999999999997</c:v>
                </c:pt>
                <c:pt idx="494">
                  <c:v>30.204999999999998</c:v>
                </c:pt>
                <c:pt idx="495">
                  <c:v>29.705000000000002</c:v>
                </c:pt>
                <c:pt idx="496">
                  <c:v>29.268333333333334</c:v>
                </c:pt>
                <c:pt idx="497">
                  <c:v>28.691666666666663</c:v>
                </c:pt>
                <c:pt idx="498">
                  <c:v>28.341666666666665</c:v>
                </c:pt>
                <c:pt idx="499">
                  <c:v>28.368333333333329</c:v>
                </c:pt>
                <c:pt idx="500">
                  <c:v>28.791666666666668</c:v>
                </c:pt>
                <c:pt idx="501">
                  <c:v>28.911666666666665</c:v>
                </c:pt>
                <c:pt idx="502">
                  <c:v>29.201666666666664</c:v>
                </c:pt>
                <c:pt idx="503">
                  <c:v>29.165000000000003</c:v>
                </c:pt>
                <c:pt idx="504">
                  <c:v>29.395</c:v>
                </c:pt>
                <c:pt idx="505">
                  <c:v>28.995000000000001</c:v>
                </c:pt>
                <c:pt idx="506">
                  <c:v>28.888333333333332</c:v>
                </c:pt>
                <c:pt idx="507">
                  <c:v>29.468333333333334</c:v>
                </c:pt>
                <c:pt idx="508">
                  <c:v>30.261666666666667</c:v>
                </c:pt>
                <c:pt idx="509">
                  <c:v>30.228333333333335</c:v>
                </c:pt>
                <c:pt idx="510">
                  <c:v>29.391666666666666</c:v>
                </c:pt>
                <c:pt idx="511">
                  <c:v>28.094999999999999</c:v>
                </c:pt>
                <c:pt idx="512">
                  <c:v>27.39833333333333</c:v>
                </c:pt>
                <c:pt idx="513">
                  <c:v>27.185000000000002</c:v>
                </c:pt>
                <c:pt idx="514">
                  <c:v>27.608333333333334</c:v>
                </c:pt>
                <c:pt idx="515">
                  <c:v>27.905000000000001</c:v>
                </c:pt>
                <c:pt idx="516">
                  <c:v>27.96166666666667</c:v>
                </c:pt>
                <c:pt idx="517">
                  <c:v>27.588333333333335</c:v>
                </c:pt>
                <c:pt idx="518">
                  <c:v>27.658333333333331</c:v>
                </c:pt>
                <c:pt idx="519">
                  <c:v>28.031666666666666</c:v>
                </c:pt>
                <c:pt idx="520">
                  <c:v>28.344999999999999</c:v>
                </c:pt>
                <c:pt idx="521">
                  <c:v>28.294999999999998</c:v>
                </c:pt>
                <c:pt idx="522">
                  <c:v>28.14833333333333</c:v>
                </c:pt>
                <c:pt idx="523">
                  <c:v>28.121666666666666</c:v>
                </c:pt>
                <c:pt idx="524">
                  <c:v>28.395</c:v>
                </c:pt>
                <c:pt idx="525">
                  <c:v>28.218333333333334</c:v>
                </c:pt>
                <c:pt idx="526">
                  <c:v>28.098333333333329</c:v>
                </c:pt>
                <c:pt idx="527">
                  <c:v>27.638333333333332</c:v>
                </c:pt>
                <c:pt idx="528">
                  <c:v>28.338333333333335</c:v>
                </c:pt>
                <c:pt idx="529">
                  <c:v>29.195000000000004</c:v>
                </c:pt>
                <c:pt idx="530">
                  <c:v>30.188333333333333</c:v>
                </c:pt>
                <c:pt idx="531">
                  <c:v>30.245000000000001</c:v>
                </c:pt>
                <c:pt idx="532">
                  <c:v>30.224999999999998</c:v>
                </c:pt>
                <c:pt idx="533">
                  <c:v>30.135000000000002</c:v>
                </c:pt>
                <c:pt idx="534">
                  <c:v>30.094999999999999</c:v>
                </c:pt>
                <c:pt idx="535">
                  <c:v>29.908333333333331</c:v>
                </c:pt>
                <c:pt idx="536">
                  <c:v>29.701666666666664</c:v>
                </c:pt>
                <c:pt idx="537">
                  <c:v>29.645</c:v>
                </c:pt>
                <c:pt idx="538">
                  <c:v>29.674999999999997</c:v>
                </c:pt>
                <c:pt idx="539">
                  <c:v>29.634999999999994</c:v>
                </c:pt>
                <c:pt idx="540">
                  <c:v>29.564999999999998</c:v>
                </c:pt>
                <c:pt idx="541">
                  <c:v>29.908333333333331</c:v>
                </c:pt>
                <c:pt idx="542">
                  <c:v>30.501666666666665</c:v>
                </c:pt>
                <c:pt idx="543">
                  <c:v>30.611666666666665</c:v>
                </c:pt>
                <c:pt idx="544">
                  <c:v>30.375</c:v>
                </c:pt>
                <c:pt idx="545">
                  <c:v>30.058333333333334</c:v>
                </c:pt>
                <c:pt idx="546">
                  <c:v>30.155000000000001</c:v>
                </c:pt>
                <c:pt idx="547">
                  <c:v>30.224999999999998</c:v>
                </c:pt>
                <c:pt idx="548">
                  <c:v>30.321666666666669</c:v>
                </c:pt>
                <c:pt idx="549">
                  <c:v>30.418333333333333</c:v>
                </c:pt>
                <c:pt idx="550">
                  <c:v>30.368333333333329</c:v>
                </c:pt>
                <c:pt idx="551">
                  <c:v>30.241666666666664</c:v>
                </c:pt>
                <c:pt idx="552">
                  <c:v>30.281666666666666</c:v>
                </c:pt>
                <c:pt idx="553">
                  <c:v>30.538333333333327</c:v>
                </c:pt>
                <c:pt idx="554">
                  <c:v>30.884999999999994</c:v>
                </c:pt>
                <c:pt idx="555">
                  <c:v>31.044999999999998</c:v>
                </c:pt>
                <c:pt idx="556">
                  <c:v>30.848333333333329</c:v>
                </c:pt>
                <c:pt idx="557">
                  <c:v>30.638333333333332</c:v>
                </c:pt>
                <c:pt idx="558">
                  <c:v>30.391666666666666</c:v>
                </c:pt>
                <c:pt idx="559">
                  <c:v>30.321666666666669</c:v>
                </c:pt>
                <c:pt idx="560">
                  <c:v>29.308333333333334</c:v>
                </c:pt>
                <c:pt idx="561">
                  <c:v>28.571666666666669</c:v>
                </c:pt>
                <c:pt idx="562">
                  <c:v>27.961666666666662</c:v>
                </c:pt>
                <c:pt idx="563">
                  <c:v>28.621666666666666</c:v>
                </c:pt>
                <c:pt idx="564">
                  <c:v>29.278333333333332</c:v>
                </c:pt>
                <c:pt idx="565">
                  <c:v>29.838333333333328</c:v>
                </c:pt>
                <c:pt idx="566">
                  <c:v>29.768333333333331</c:v>
                </c:pt>
                <c:pt idx="567">
                  <c:v>29.324999999999999</c:v>
                </c:pt>
                <c:pt idx="568">
                  <c:v>29.138333333333332</c:v>
                </c:pt>
                <c:pt idx="569">
                  <c:v>29.031666666666666</c:v>
                </c:pt>
                <c:pt idx="570">
                  <c:v>28.678333333333331</c:v>
                </c:pt>
                <c:pt idx="571">
                  <c:v>28.238333333333333</c:v>
                </c:pt>
                <c:pt idx="572">
                  <c:v>28.258333333333336</c:v>
                </c:pt>
                <c:pt idx="573">
                  <c:v>29.528333333333332</c:v>
                </c:pt>
                <c:pt idx="574">
                  <c:v>30.688333333333333</c:v>
                </c:pt>
                <c:pt idx="575">
                  <c:v>31.605</c:v>
                </c:pt>
                <c:pt idx="576">
                  <c:v>31.675000000000001</c:v>
                </c:pt>
                <c:pt idx="577">
                  <c:v>31.625</c:v>
                </c:pt>
                <c:pt idx="578">
                  <c:v>31.228333333333335</c:v>
                </c:pt>
                <c:pt idx="579">
                  <c:v>30.715</c:v>
                </c:pt>
                <c:pt idx="580">
                  <c:v>30.251666666666665</c:v>
                </c:pt>
                <c:pt idx="581">
                  <c:v>29.888333333333332</c:v>
                </c:pt>
                <c:pt idx="582">
                  <c:v>29.385000000000002</c:v>
                </c:pt>
                <c:pt idx="583">
                  <c:v>29.041666666666668</c:v>
                </c:pt>
                <c:pt idx="584">
                  <c:v>28.931666666666668</c:v>
                </c:pt>
                <c:pt idx="585">
                  <c:v>29.158333333333331</c:v>
                </c:pt>
                <c:pt idx="586">
                  <c:v>29.395</c:v>
                </c:pt>
                <c:pt idx="587">
                  <c:v>29.37833333333333</c:v>
                </c:pt>
                <c:pt idx="588">
                  <c:v>29.408333333333331</c:v>
                </c:pt>
                <c:pt idx="589">
                  <c:v>29.484999999999996</c:v>
                </c:pt>
                <c:pt idx="590">
                  <c:v>29.798333333333332</c:v>
                </c:pt>
                <c:pt idx="591">
                  <c:v>30.125</c:v>
                </c:pt>
                <c:pt idx="592">
                  <c:v>30.411666666666665</c:v>
                </c:pt>
                <c:pt idx="593">
                  <c:v>30.838333333333335</c:v>
                </c:pt>
                <c:pt idx="594">
                  <c:v>31.081666666666667</c:v>
                </c:pt>
                <c:pt idx="595">
                  <c:v>31.171666666666667</c:v>
                </c:pt>
                <c:pt idx="596">
                  <c:v>31.011666666666667</c:v>
                </c:pt>
                <c:pt idx="597">
                  <c:v>30.895</c:v>
                </c:pt>
                <c:pt idx="598">
                  <c:v>30.794999999999998</c:v>
                </c:pt>
                <c:pt idx="599">
                  <c:v>30.814999999999998</c:v>
                </c:pt>
                <c:pt idx="600">
                  <c:v>30.885000000000002</c:v>
                </c:pt>
                <c:pt idx="601">
                  <c:v>30.984999999999999</c:v>
                </c:pt>
                <c:pt idx="602">
                  <c:v>31.081666666666667</c:v>
                </c:pt>
                <c:pt idx="603">
                  <c:v>31.168333333333333</c:v>
                </c:pt>
                <c:pt idx="604">
                  <c:v>31.238333333333333</c:v>
                </c:pt>
                <c:pt idx="605">
                  <c:v>31.298333333333332</c:v>
                </c:pt>
                <c:pt idx="606">
                  <c:v>31.321666666666669</c:v>
                </c:pt>
                <c:pt idx="607">
                  <c:v>31.39833333333333</c:v>
                </c:pt>
                <c:pt idx="608">
                  <c:v>31.518333333333331</c:v>
                </c:pt>
                <c:pt idx="609">
                  <c:v>31.458333333333332</c:v>
                </c:pt>
                <c:pt idx="610">
                  <c:v>31.37833333333333</c:v>
                </c:pt>
                <c:pt idx="611">
                  <c:v>31.208333333333332</c:v>
                </c:pt>
                <c:pt idx="612">
                  <c:v>31.258333333333336</c:v>
                </c:pt>
                <c:pt idx="613">
                  <c:v>31.248333333333335</c:v>
                </c:pt>
                <c:pt idx="614">
                  <c:v>31.268333333333331</c:v>
                </c:pt>
                <c:pt idx="615">
                  <c:v>31.268333333333331</c:v>
                </c:pt>
                <c:pt idx="616">
                  <c:v>31.248333333333335</c:v>
                </c:pt>
                <c:pt idx="617">
                  <c:v>31.298333333333336</c:v>
                </c:pt>
                <c:pt idx="618">
                  <c:v>31.314999999999998</c:v>
                </c:pt>
                <c:pt idx="619">
                  <c:v>31.385000000000002</c:v>
                </c:pt>
                <c:pt idx="620">
                  <c:v>31.375</c:v>
                </c:pt>
                <c:pt idx="621">
                  <c:v>31.395</c:v>
                </c:pt>
                <c:pt idx="622">
                  <c:v>31.405000000000001</c:v>
                </c:pt>
                <c:pt idx="623">
                  <c:v>31.415000000000003</c:v>
                </c:pt>
                <c:pt idx="624">
                  <c:v>31.298333333333332</c:v>
                </c:pt>
                <c:pt idx="625">
                  <c:v>30.688333333333333</c:v>
                </c:pt>
                <c:pt idx="626">
                  <c:v>29.588333333333328</c:v>
                </c:pt>
                <c:pt idx="627">
                  <c:v>28.994999999999994</c:v>
                </c:pt>
                <c:pt idx="628">
                  <c:v>28.651666666666667</c:v>
                </c:pt>
                <c:pt idx="629">
                  <c:v>28.778333333333336</c:v>
                </c:pt>
                <c:pt idx="630">
                  <c:v>28.571666666666669</c:v>
                </c:pt>
                <c:pt idx="631">
                  <c:v>28.531666666666666</c:v>
                </c:pt>
                <c:pt idx="632">
                  <c:v>28.875</c:v>
                </c:pt>
                <c:pt idx="633">
                  <c:v>28.945000000000004</c:v>
                </c:pt>
                <c:pt idx="634">
                  <c:v>29.258333333333336</c:v>
                </c:pt>
                <c:pt idx="635">
                  <c:v>28.945000000000004</c:v>
                </c:pt>
                <c:pt idx="636">
                  <c:v>28.511666666666667</c:v>
                </c:pt>
                <c:pt idx="637">
                  <c:v>27.855</c:v>
                </c:pt>
                <c:pt idx="638">
                  <c:v>27.381666666666664</c:v>
                </c:pt>
                <c:pt idx="639">
                  <c:v>27.578333333333333</c:v>
                </c:pt>
                <c:pt idx="640">
                  <c:v>28.098333333333333</c:v>
                </c:pt>
                <c:pt idx="641">
                  <c:v>28.415000000000003</c:v>
                </c:pt>
                <c:pt idx="642">
                  <c:v>29.201666666666664</c:v>
                </c:pt>
                <c:pt idx="643">
                  <c:v>29.771666666666665</c:v>
                </c:pt>
                <c:pt idx="644">
                  <c:v>30.911666666666665</c:v>
                </c:pt>
                <c:pt idx="645">
                  <c:v>31.268333333333334</c:v>
                </c:pt>
                <c:pt idx="646">
                  <c:v>31.484999999999999</c:v>
                </c:pt>
                <c:pt idx="647">
                  <c:v>30.558333333333334</c:v>
                </c:pt>
                <c:pt idx="648">
                  <c:v>29.228333333333335</c:v>
                </c:pt>
                <c:pt idx="649">
                  <c:v>28.018333333333334</c:v>
                </c:pt>
                <c:pt idx="650">
                  <c:v>27.675000000000001</c:v>
                </c:pt>
                <c:pt idx="651">
                  <c:v>28.395</c:v>
                </c:pt>
                <c:pt idx="652">
                  <c:v>29.488333333333333</c:v>
                </c:pt>
                <c:pt idx="653">
                  <c:v>30.491666666666664</c:v>
                </c:pt>
                <c:pt idx="654">
                  <c:v>30.754999999999999</c:v>
                </c:pt>
                <c:pt idx="655">
                  <c:v>30.211666666666662</c:v>
                </c:pt>
                <c:pt idx="656">
                  <c:v>29.798333333333332</c:v>
                </c:pt>
                <c:pt idx="657">
                  <c:v>29.355</c:v>
                </c:pt>
                <c:pt idx="658">
                  <c:v>29.101666666666663</c:v>
                </c:pt>
                <c:pt idx="659">
                  <c:v>29.004999999999995</c:v>
                </c:pt>
                <c:pt idx="660">
                  <c:v>28.9</c:v>
                </c:pt>
              </c:numCache>
            </c:numRef>
          </c:yVal>
          <c:smooth val="1"/>
        </c:ser>
        <c:ser>
          <c:idx val="6"/>
          <c:order val="3"/>
          <c:tx>
            <c:strRef>
              <c:f>'816'!$W$1</c:f>
              <c:strCache>
                <c:ptCount val="1"/>
                <c:pt idx="0">
                  <c:v>左肩</c:v>
                </c:pt>
              </c:strCache>
            </c:strRef>
          </c:tx>
          <c:spPr>
            <a:ln w="12700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'816'!$A$4666:$A$5326</c:f>
              <c:numCache>
                <c:formatCode>yyyy/m/d\ h:mm:ss</c:formatCode>
                <c:ptCount val="661"/>
                <c:pt idx="0">
                  <c:v>42232.609097222223</c:v>
                </c:pt>
                <c:pt idx="1">
                  <c:v>42232.6091087963</c:v>
                </c:pt>
                <c:pt idx="2">
                  <c:v>42232.609120370369</c:v>
                </c:pt>
                <c:pt idx="3">
                  <c:v>42232.609131944446</c:v>
                </c:pt>
                <c:pt idx="4">
                  <c:v>42232.609143518515</c:v>
                </c:pt>
                <c:pt idx="5">
                  <c:v>42232.609155092592</c:v>
                </c:pt>
                <c:pt idx="6">
                  <c:v>42232.609166666669</c:v>
                </c:pt>
                <c:pt idx="7">
                  <c:v>42232.609178240738</c:v>
                </c:pt>
                <c:pt idx="8">
                  <c:v>42232.609189814815</c:v>
                </c:pt>
                <c:pt idx="9">
                  <c:v>42232.609201388892</c:v>
                </c:pt>
                <c:pt idx="10">
                  <c:v>42232.609212962961</c:v>
                </c:pt>
                <c:pt idx="11">
                  <c:v>42232.609224537038</c:v>
                </c:pt>
                <c:pt idx="12">
                  <c:v>42232.609236111108</c:v>
                </c:pt>
                <c:pt idx="13">
                  <c:v>42232.609247685185</c:v>
                </c:pt>
                <c:pt idx="14">
                  <c:v>42232.609259259261</c:v>
                </c:pt>
                <c:pt idx="15">
                  <c:v>42232.609270833331</c:v>
                </c:pt>
                <c:pt idx="16">
                  <c:v>42232.609282407408</c:v>
                </c:pt>
                <c:pt idx="17">
                  <c:v>42232.609293981484</c:v>
                </c:pt>
                <c:pt idx="18">
                  <c:v>42232.609305555554</c:v>
                </c:pt>
                <c:pt idx="19">
                  <c:v>42232.609317129631</c:v>
                </c:pt>
                <c:pt idx="20">
                  <c:v>42232.6093287037</c:v>
                </c:pt>
                <c:pt idx="21">
                  <c:v>42232.609340277777</c:v>
                </c:pt>
                <c:pt idx="22">
                  <c:v>42232.609351851854</c:v>
                </c:pt>
                <c:pt idx="23">
                  <c:v>42232.609363425923</c:v>
                </c:pt>
                <c:pt idx="24">
                  <c:v>42232.609375</c:v>
                </c:pt>
                <c:pt idx="25">
                  <c:v>42232.609386574077</c:v>
                </c:pt>
                <c:pt idx="26">
                  <c:v>42232.609398148146</c:v>
                </c:pt>
                <c:pt idx="27">
                  <c:v>42232.609409722223</c:v>
                </c:pt>
                <c:pt idx="28">
                  <c:v>42232.6094212963</c:v>
                </c:pt>
                <c:pt idx="29">
                  <c:v>42232.609432870369</c:v>
                </c:pt>
                <c:pt idx="30">
                  <c:v>42232.609444444446</c:v>
                </c:pt>
                <c:pt idx="31">
                  <c:v>42232.609456018516</c:v>
                </c:pt>
                <c:pt idx="32">
                  <c:v>42232.609467592592</c:v>
                </c:pt>
                <c:pt idx="33">
                  <c:v>42232.609479166669</c:v>
                </c:pt>
                <c:pt idx="34">
                  <c:v>42232.609490740739</c:v>
                </c:pt>
                <c:pt idx="35">
                  <c:v>42232.609502314815</c:v>
                </c:pt>
                <c:pt idx="36">
                  <c:v>42232.609513888892</c:v>
                </c:pt>
                <c:pt idx="37">
                  <c:v>42232.609525462962</c:v>
                </c:pt>
                <c:pt idx="38">
                  <c:v>42232.609537037039</c:v>
                </c:pt>
                <c:pt idx="39">
                  <c:v>42232.609548611108</c:v>
                </c:pt>
                <c:pt idx="40">
                  <c:v>42232.609560185185</c:v>
                </c:pt>
                <c:pt idx="41">
                  <c:v>42232.609571759262</c:v>
                </c:pt>
                <c:pt idx="42">
                  <c:v>42232.609583333331</c:v>
                </c:pt>
                <c:pt idx="43">
                  <c:v>42232.609594907408</c:v>
                </c:pt>
                <c:pt idx="44">
                  <c:v>42232.609606481485</c:v>
                </c:pt>
                <c:pt idx="45">
                  <c:v>42232.609618055554</c:v>
                </c:pt>
                <c:pt idx="46">
                  <c:v>42232.609629629631</c:v>
                </c:pt>
                <c:pt idx="47">
                  <c:v>42232.6096412037</c:v>
                </c:pt>
                <c:pt idx="48">
                  <c:v>42232.609652777777</c:v>
                </c:pt>
                <c:pt idx="49">
                  <c:v>42232.609664351854</c:v>
                </c:pt>
                <c:pt idx="50">
                  <c:v>42232.609675925924</c:v>
                </c:pt>
                <c:pt idx="51">
                  <c:v>42232.6096875</c:v>
                </c:pt>
                <c:pt idx="52">
                  <c:v>42232.609699074077</c:v>
                </c:pt>
                <c:pt idx="53">
                  <c:v>42232.609710648147</c:v>
                </c:pt>
                <c:pt idx="54">
                  <c:v>42232.609722222223</c:v>
                </c:pt>
                <c:pt idx="55">
                  <c:v>42232.609733796293</c:v>
                </c:pt>
                <c:pt idx="56">
                  <c:v>42232.60974537037</c:v>
                </c:pt>
                <c:pt idx="57">
                  <c:v>42232.609756944446</c:v>
                </c:pt>
                <c:pt idx="58">
                  <c:v>42232.609768518516</c:v>
                </c:pt>
                <c:pt idx="59">
                  <c:v>42232.609780092593</c:v>
                </c:pt>
                <c:pt idx="60">
                  <c:v>42232.609791666669</c:v>
                </c:pt>
                <c:pt idx="61">
                  <c:v>42232.609803240739</c:v>
                </c:pt>
                <c:pt idx="62">
                  <c:v>42232.609814814816</c:v>
                </c:pt>
                <c:pt idx="63">
                  <c:v>42232.609826388885</c:v>
                </c:pt>
                <c:pt idx="64">
                  <c:v>42232.609837962962</c:v>
                </c:pt>
                <c:pt idx="65">
                  <c:v>42232.609849537039</c:v>
                </c:pt>
                <c:pt idx="66">
                  <c:v>42232.609861111108</c:v>
                </c:pt>
                <c:pt idx="67">
                  <c:v>42232.609872685185</c:v>
                </c:pt>
                <c:pt idx="68">
                  <c:v>42232.609884259262</c:v>
                </c:pt>
                <c:pt idx="69">
                  <c:v>42232.609895833331</c:v>
                </c:pt>
                <c:pt idx="70">
                  <c:v>42232.609907407408</c:v>
                </c:pt>
                <c:pt idx="71">
                  <c:v>42232.609918981485</c:v>
                </c:pt>
                <c:pt idx="72">
                  <c:v>42232.609930555554</c:v>
                </c:pt>
                <c:pt idx="73">
                  <c:v>42232.609942129631</c:v>
                </c:pt>
                <c:pt idx="74">
                  <c:v>42232.609953703701</c:v>
                </c:pt>
                <c:pt idx="75">
                  <c:v>42232.609965277778</c:v>
                </c:pt>
                <c:pt idx="76">
                  <c:v>42232.609976851854</c:v>
                </c:pt>
                <c:pt idx="77">
                  <c:v>42232.609988425924</c:v>
                </c:pt>
                <c:pt idx="78">
                  <c:v>42232.61</c:v>
                </c:pt>
                <c:pt idx="79">
                  <c:v>42232.610011574077</c:v>
                </c:pt>
                <c:pt idx="80">
                  <c:v>42232.610023148147</c:v>
                </c:pt>
                <c:pt idx="81">
                  <c:v>42232.610034722224</c:v>
                </c:pt>
                <c:pt idx="82">
                  <c:v>42232.610046296293</c:v>
                </c:pt>
                <c:pt idx="83">
                  <c:v>42232.61005787037</c:v>
                </c:pt>
                <c:pt idx="84">
                  <c:v>42232.610069444447</c:v>
                </c:pt>
                <c:pt idx="85">
                  <c:v>42232.610081018516</c:v>
                </c:pt>
                <c:pt idx="86">
                  <c:v>42232.610092592593</c:v>
                </c:pt>
                <c:pt idx="87">
                  <c:v>42232.61010416667</c:v>
                </c:pt>
                <c:pt idx="88">
                  <c:v>42232.610115740739</c:v>
                </c:pt>
                <c:pt idx="89">
                  <c:v>42232.610127314816</c:v>
                </c:pt>
                <c:pt idx="90">
                  <c:v>42232.610138888886</c:v>
                </c:pt>
                <c:pt idx="91">
                  <c:v>42232.610150462962</c:v>
                </c:pt>
                <c:pt idx="92">
                  <c:v>42232.610162037039</c:v>
                </c:pt>
                <c:pt idx="93">
                  <c:v>42232.610173611109</c:v>
                </c:pt>
                <c:pt idx="94">
                  <c:v>42232.610185185185</c:v>
                </c:pt>
                <c:pt idx="95">
                  <c:v>42232.610196759262</c:v>
                </c:pt>
                <c:pt idx="96">
                  <c:v>42232.610208333332</c:v>
                </c:pt>
                <c:pt idx="97">
                  <c:v>42232.610219907408</c:v>
                </c:pt>
                <c:pt idx="98">
                  <c:v>42232.610231481478</c:v>
                </c:pt>
                <c:pt idx="99">
                  <c:v>42232.610243055555</c:v>
                </c:pt>
                <c:pt idx="100">
                  <c:v>42232.610254629632</c:v>
                </c:pt>
                <c:pt idx="101">
                  <c:v>42232.610266203701</c:v>
                </c:pt>
                <c:pt idx="102">
                  <c:v>42232.610277777778</c:v>
                </c:pt>
                <c:pt idx="103">
                  <c:v>42232.610289351855</c:v>
                </c:pt>
                <c:pt idx="104">
                  <c:v>42232.610300925924</c:v>
                </c:pt>
                <c:pt idx="105">
                  <c:v>42232.610312500001</c:v>
                </c:pt>
                <c:pt idx="106">
                  <c:v>42232.610324074078</c:v>
                </c:pt>
                <c:pt idx="107">
                  <c:v>42232.610335648147</c:v>
                </c:pt>
                <c:pt idx="108">
                  <c:v>42232.610347222224</c:v>
                </c:pt>
                <c:pt idx="109">
                  <c:v>42232.610358796293</c:v>
                </c:pt>
                <c:pt idx="110">
                  <c:v>42232.61037037037</c:v>
                </c:pt>
                <c:pt idx="111">
                  <c:v>42232.610381944447</c:v>
                </c:pt>
                <c:pt idx="112">
                  <c:v>42232.610393518517</c:v>
                </c:pt>
                <c:pt idx="113">
                  <c:v>42232.610405092593</c:v>
                </c:pt>
                <c:pt idx="114">
                  <c:v>42232.61041666667</c:v>
                </c:pt>
                <c:pt idx="115">
                  <c:v>42232.61042824074</c:v>
                </c:pt>
                <c:pt idx="116">
                  <c:v>42232.610439814816</c:v>
                </c:pt>
                <c:pt idx="117">
                  <c:v>42232.610451388886</c:v>
                </c:pt>
                <c:pt idx="118">
                  <c:v>42232.610462962963</c:v>
                </c:pt>
                <c:pt idx="119">
                  <c:v>42232.610474537039</c:v>
                </c:pt>
                <c:pt idx="120">
                  <c:v>42232.610486111109</c:v>
                </c:pt>
                <c:pt idx="121">
                  <c:v>42232.610497685186</c:v>
                </c:pt>
                <c:pt idx="122">
                  <c:v>42232.610509259262</c:v>
                </c:pt>
                <c:pt idx="123">
                  <c:v>42232.610520833332</c:v>
                </c:pt>
                <c:pt idx="124">
                  <c:v>42232.610532407409</c:v>
                </c:pt>
                <c:pt idx="125">
                  <c:v>42232.610543981478</c:v>
                </c:pt>
                <c:pt idx="126">
                  <c:v>42232.610555555555</c:v>
                </c:pt>
                <c:pt idx="127">
                  <c:v>42232.610567129632</c:v>
                </c:pt>
                <c:pt idx="128">
                  <c:v>42232.610578703701</c:v>
                </c:pt>
                <c:pt idx="129">
                  <c:v>42232.610590277778</c:v>
                </c:pt>
                <c:pt idx="130">
                  <c:v>42232.610601851855</c:v>
                </c:pt>
                <c:pt idx="131">
                  <c:v>42232.610613425924</c:v>
                </c:pt>
                <c:pt idx="132">
                  <c:v>42232.610625000001</c:v>
                </c:pt>
                <c:pt idx="133">
                  <c:v>42232.610636574071</c:v>
                </c:pt>
                <c:pt idx="134">
                  <c:v>42232.610648148147</c:v>
                </c:pt>
                <c:pt idx="135">
                  <c:v>42232.610659722224</c:v>
                </c:pt>
                <c:pt idx="136">
                  <c:v>42232.610671296294</c:v>
                </c:pt>
                <c:pt idx="137">
                  <c:v>42232.610682870371</c:v>
                </c:pt>
                <c:pt idx="138">
                  <c:v>42232.610694444447</c:v>
                </c:pt>
                <c:pt idx="139">
                  <c:v>42232.610706018517</c:v>
                </c:pt>
                <c:pt idx="140">
                  <c:v>42232.610717592594</c:v>
                </c:pt>
                <c:pt idx="141">
                  <c:v>42232.610729166663</c:v>
                </c:pt>
                <c:pt idx="142">
                  <c:v>42232.61074074074</c:v>
                </c:pt>
                <c:pt idx="143">
                  <c:v>42232.610752314817</c:v>
                </c:pt>
                <c:pt idx="144">
                  <c:v>42232.610763888886</c:v>
                </c:pt>
                <c:pt idx="145">
                  <c:v>42232.610775462963</c:v>
                </c:pt>
                <c:pt idx="146">
                  <c:v>42232.61078703704</c:v>
                </c:pt>
                <c:pt idx="147">
                  <c:v>42232.610798611109</c:v>
                </c:pt>
                <c:pt idx="148">
                  <c:v>42232.610810185186</c:v>
                </c:pt>
                <c:pt idx="149">
                  <c:v>42232.610821759263</c:v>
                </c:pt>
                <c:pt idx="150">
                  <c:v>42232.610833333332</c:v>
                </c:pt>
                <c:pt idx="151">
                  <c:v>42232.610844907409</c:v>
                </c:pt>
                <c:pt idx="152">
                  <c:v>42232.610856481479</c:v>
                </c:pt>
                <c:pt idx="153">
                  <c:v>42232.610868055555</c:v>
                </c:pt>
                <c:pt idx="154">
                  <c:v>42232.610879629632</c:v>
                </c:pt>
                <c:pt idx="155">
                  <c:v>42232.610891203702</c:v>
                </c:pt>
                <c:pt idx="156">
                  <c:v>42232.610902777778</c:v>
                </c:pt>
                <c:pt idx="157">
                  <c:v>42232.610914351855</c:v>
                </c:pt>
                <c:pt idx="158">
                  <c:v>42232.610925925925</c:v>
                </c:pt>
                <c:pt idx="159">
                  <c:v>42232.610937500001</c:v>
                </c:pt>
                <c:pt idx="160">
                  <c:v>42232.610949074071</c:v>
                </c:pt>
                <c:pt idx="161">
                  <c:v>42232.610960648148</c:v>
                </c:pt>
                <c:pt idx="162">
                  <c:v>42232.610972222225</c:v>
                </c:pt>
                <c:pt idx="163">
                  <c:v>42232.610983796294</c:v>
                </c:pt>
                <c:pt idx="164">
                  <c:v>42232.610995370371</c:v>
                </c:pt>
                <c:pt idx="165">
                  <c:v>42232.611006944448</c:v>
                </c:pt>
                <c:pt idx="166">
                  <c:v>42232.611018518517</c:v>
                </c:pt>
                <c:pt idx="167">
                  <c:v>42232.611030092594</c:v>
                </c:pt>
                <c:pt idx="168">
                  <c:v>42232.611041666663</c:v>
                </c:pt>
                <c:pt idx="169">
                  <c:v>42232.61105324074</c:v>
                </c:pt>
                <c:pt idx="170">
                  <c:v>42232.611064814817</c:v>
                </c:pt>
                <c:pt idx="171">
                  <c:v>42232.611076388886</c:v>
                </c:pt>
                <c:pt idx="172">
                  <c:v>42232.611087962963</c:v>
                </c:pt>
                <c:pt idx="173">
                  <c:v>42232.61109953704</c:v>
                </c:pt>
                <c:pt idx="174">
                  <c:v>42232.611111111109</c:v>
                </c:pt>
                <c:pt idx="175">
                  <c:v>42232.611122685186</c:v>
                </c:pt>
                <c:pt idx="176">
                  <c:v>42232.611134259256</c:v>
                </c:pt>
                <c:pt idx="177">
                  <c:v>42232.611145833333</c:v>
                </c:pt>
                <c:pt idx="178">
                  <c:v>42232.611157407409</c:v>
                </c:pt>
                <c:pt idx="179">
                  <c:v>42232.611168981479</c:v>
                </c:pt>
                <c:pt idx="180">
                  <c:v>42232.611180555556</c:v>
                </c:pt>
                <c:pt idx="181">
                  <c:v>42232.611192129632</c:v>
                </c:pt>
                <c:pt idx="182">
                  <c:v>42232.611203703702</c:v>
                </c:pt>
                <c:pt idx="183">
                  <c:v>42232.611215277779</c:v>
                </c:pt>
                <c:pt idx="184">
                  <c:v>42232.611226851855</c:v>
                </c:pt>
                <c:pt idx="185">
                  <c:v>42232.611238425925</c:v>
                </c:pt>
                <c:pt idx="186">
                  <c:v>42232.611250000002</c:v>
                </c:pt>
                <c:pt idx="187">
                  <c:v>42232.611261574071</c:v>
                </c:pt>
                <c:pt idx="188">
                  <c:v>42232.611273148148</c:v>
                </c:pt>
                <c:pt idx="189">
                  <c:v>42232.611284722225</c:v>
                </c:pt>
                <c:pt idx="190">
                  <c:v>42232.611296296294</c:v>
                </c:pt>
                <c:pt idx="191">
                  <c:v>42232.611307870371</c:v>
                </c:pt>
                <c:pt idx="192">
                  <c:v>42232.611319444448</c:v>
                </c:pt>
                <c:pt idx="193">
                  <c:v>42232.611331018517</c:v>
                </c:pt>
                <c:pt idx="194">
                  <c:v>42232.611342592594</c:v>
                </c:pt>
                <c:pt idx="195">
                  <c:v>42232.611354166664</c:v>
                </c:pt>
                <c:pt idx="196">
                  <c:v>42232.61136574074</c:v>
                </c:pt>
                <c:pt idx="197">
                  <c:v>42232.611377314817</c:v>
                </c:pt>
                <c:pt idx="198">
                  <c:v>42232.611388888887</c:v>
                </c:pt>
                <c:pt idx="199">
                  <c:v>42232.611400462964</c:v>
                </c:pt>
                <c:pt idx="200">
                  <c:v>42232.61141203704</c:v>
                </c:pt>
                <c:pt idx="201">
                  <c:v>42232.61142361111</c:v>
                </c:pt>
                <c:pt idx="202">
                  <c:v>42232.611435185187</c:v>
                </c:pt>
                <c:pt idx="203">
                  <c:v>42232.611446759256</c:v>
                </c:pt>
                <c:pt idx="204">
                  <c:v>42232.611458333333</c:v>
                </c:pt>
                <c:pt idx="205">
                  <c:v>42232.61146990741</c:v>
                </c:pt>
                <c:pt idx="206">
                  <c:v>42232.611481481479</c:v>
                </c:pt>
                <c:pt idx="207">
                  <c:v>42232.611493055556</c:v>
                </c:pt>
                <c:pt idx="208">
                  <c:v>42232.611504629633</c:v>
                </c:pt>
                <c:pt idx="209">
                  <c:v>42232.611516203702</c:v>
                </c:pt>
                <c:pt idx="210">
                  <c:v>42232.611527777779</c:v>
                </c:pt>
                <c:pt idx="211">
                  <c:v>42232.611539351848</c:v>
                </c:pt>
                <c:pt idx="212">
                  <c:v>42232.611550925925</c:v>
                </c:pt>
                <c:pt idx="213">
                  <c:v>42232.611562500002</c:v>
                </c:pt>
                <c:pt idx="214">
                  <c:v>42232.611574074072</c:v>
                </c:pt>
                <c:pt idx="215">
                  <c:v>42232.611585648148</c:v>
                </c:pt>
                <c:pt idx="216">
                  <c:v>42232.611597222225</c:v>
                </c:pt>
                <c:pt idx="217">
                  <c:v>42232.611608796295</c:v>
                </c:pt>
                <c:pt idx="218">
                  <c:v>42232.611620370371</c:v>
                </c:pt>
                <c:pt idx="219">
                  <c:v>42232.611631944441</c:v>
                </c:pt>
                <c:pt idx="220">
                  <c:v>42232.611643518518</c:v>
                </c:pt>
                <c:pt idx="221">
                  <c:v>42232.611655092594</c:v>
                </c:pt>
                <c:pt idx="222">
                  <c:v>42232.611666666664</c:v>
                </c:pt>
                <c:pt idx="223">
                  <c:v>42232.611678240741</c:v>
                </c:pt>
                <c:pt idx="224">
                  <c:v>42232.611689814818</c:v>
                </c:pt>
                <c:pt idx="225">
                  <c:v>42232.611701388887</c:v>
                </c:pt>
                <c:pt idx="226">
                  <c:v>42232.611712962964</c:v>
                </c:pt>
                <c:pt idx="227">
                  <c:v>42232.611724537041</c:v>
                </c:pt>
                <c:pt idx="228">
                  <c:v>42232.61173611111</c:v>
                </c:pt>
                <c:pt idx="229">
                  <c:v>42232.611747685187</c:v>
                </c:pt>
                <c:pt idx="230">
                  <c:v>42232.611759259256</c:v>
                </c:pt>
                <c:pt idx="231">
                  <c:v>42232.611770833333</c:v>
                </c:pt>
                <c:pt idx="232">
                  <c:v>42232.61178240741</c:v>
                </c:pt>
                <c:pt idx="233">
                  <c:v>42232.611793981479</c:v>
                </c:pt>
                <c:pt idx="234">
                  <c:v>42232.611805555556</c:v>
                </c:pt>
                <c:pt idx="235">
                  <c:v>42232.611817129633</c:v>
                </c:pt>
                <c:pt idx="236">
                  <c:v>42232.611828703702</c:v>
                </c:pt>
                <c:pt idx="237">
                  <c:v>42232.611840277779</c:v>
                </c:pt>
                <c:pt idx="238">
                  <c:v>42232.611851851849</c:v>
                </c:pt>
                <c:pt idx="239">
                  <c:v>42232.611863425926</c:v>
                </c:pt>
                <c:pt idx="240">
                  <c:v>42232.611875000002</c:v>
                </c:pt>
                <c:pt idx="241">
                  <c:v>42232.611886574072</c:v>
                </c:pt>
                <c:pt idx="242">
                  <c:v>42232.611898148149</c:v>
                </c:pt>
                <c:pt idx="243">
                  <c:v>42232.611909722225</c:v>
                </c:pt>
                <c:pt idx="244">
                  <c:v>42232.611921296295</c:v>
                </c:pt>
                <c:pt idx="245">
                  <c:v>42232.611932870372</c:v>
                </c:pt>
                <c:pt idx="246">
                  <c:v>42232.611944444441</c:v>
                </c:pt>
                <c:pt idx="247">
                  <c:v>42232.611956018518</c:v>
                </c:pt>
                <c:pt idx="248">
                  <c:v>42232.611967592595</c:v>
                </c:pt>
                <c:pt idx="249">
                  <c:v>42232.611979166664</c:v>
                </c:pt>
                <c:pt idx="250">
                  <c:v>42232.611990740741</c:v>
                </c:pt>
                <c:pt idx="251">
                  <c:v>42232.612002314818</c:v>
                </c:pt>
                <c:pt idx="252">
                  <c:v>42232.612013888887</c:v>
                </c:pt>
                <c:pt idx="253">
                  <c:v>42232.612025462964</c:v>
                </c:pt>
                <c:pt idx="254">
                  <c:v>42232.612037037034</c:v>
                </c:pt>
                <c:pt idx="255">
                  <c:v>42232.61204861111</c:v>
                </c:pt>
                <c:pt idx="256">
                  <c:v>42232.612060185187</c:v>
                </c:pt>
                <c:pt idx="257">
                  <c:v>42232.612071759257</c:v>
                </c:pt>
                <c:pt idx="258">
                  <c:v>42232.612083333333</c:v>
                </c:pt>
                <c:pt idx="259">
                  <c:v>42232.61209490741</c:v>
                </c:pt>
                <c:pt idx="260">
                  <c:v>42232.61210648148</c:v>
                </c:pt>
                <c:pt idx="261">
                  <c:v>42232.612118055556</c:v>
                </c:pt>
                <c:pt idx="262">
                  <c:v>42232.612129629626</c:v>
                </c:pt>
                <c:pt idx="263">
                  <c:v>42232.612141203703</c:v>
                </c:pt>
                <c:pt idx="264">
                  <c:v>42232.61215277778</c:v>
                </c:pt>
                <c:pt idx="265">
                  <c:v>42232.612164351849</c:v>
                </c:pt>
                <c:pt idx="266">
                  <c:v>42232.612175925926</c:v>
                </c:pt>
                <c:pt idx="267">
                  <c:v>42232.612187500003</c:v>
                </c:pt>
                <c:pt idx="268">
                  <c:v>42232.612199074072</c:v>
                </c:pt>
                <c:pt idx="269">
                  <c:v>42232.612210648149</c:v>
                </c:pt>
                <c:pt idx="270">
                  <c:v>42232.612222222226</c:v>
                </c:pt>
                <c:pt idx="271">
                  <c:v>42232.612233796295</c:v>
                </c:pt>
                <c:pt idx="272">
                  <c:v>42232.612245370372</c:v>
                </c:pt>
                <c:pt idx="273">
                  <c:v>42232.612256944441</c:v>
                </c:pt>
                <c:pt idx="274">
                  <c:v>42232.612268518518</c:v>
                </c:pt>
                <c:pt idx="275">
                  <c:v>42232.612280092595</c:v>
                </c:pt>
                <c:pt idx="276">
                  <c:v>42232.612291666665</c:v>
                </c:pt>
                <c:pt idx="277">
                  <c:v>42232.612303240741</c:v>
                </c:pt>
                <c:pt idx="278">
                  <c:v>42232.612314814818</c:v>
                </c:pt>
                <c:pt idx="279">
                  <c:v>42232.612326388888</c:v>
                </c:pt>
                <c:pt idx="280">
                  <c:v>42232.612337962964</c:v>
                </c:pt>
                <c:pt idx="281">
                  <c:v>42232.612349537034</c:v>
                </c:pt>
                <c:pt idx="282">
                  <c:v>42232.612361111111</c:v>
                </c:pt>
                <c:pt idx="283">
                  <c:v>42232.612372685187</c:v>
                </c:pt>
                <c:pt idx="284">
                  <c:v>42232.612384259257</c:v>
                </c:pt>
                <c:pt idx="285">
                  <c:v>42232.612395833334</c:v>
                </c:pt>
                <c:pt idx="286">
                  <c:v>42232.612407407411</c:v>
                </c:pt>
                <c:pt idx="287">
                  <c:v>42232.61241898148</c:v>
                </c:pt>
                <c:pt idx="288">
                  <c:v>42232.612430555557</c:v>
                </c:pt>
                <c:pt idx="289">
                  <c:v>42232.612442129626</c:v>
                </c:pt>
                <c:pt idx="290">
                  <c:v>42232.612453703703</c:v>
                </c:pt>
                <c:pt idx="291">
                  <c:v>42232.61246527778</c:v>
                </c:pt>
                <c:pt idx="292">
                  <c:v>42232.612476851849</c:v>
                </c:pt>
                <c:pt idx="293">
                  <c:v>42232.612488425926</c:v>
                </c:pt>
                <c:pt idx="294">
                  <c:v>42232.612500000003</c:v>
                </c:pt>
                <c:pt idx="295">
                  <c:v>42232.612511574072</c:v>
                </c:pt>
                <c:pt idx="296">
                  <c:v>42232.612523148149</c:v>
                </c:pt>
                <c:pt idx="297">
                  <c:v>42232.612534722219</c:v>
                </c:pt>
                <c:pt idx="298">
                  <c:v>42232.612546296295</c:v>
                </c:pt>
                <c:pt idx="299">
                  <c:v>42232.612557870372</c:v>
                </c:pt>
                <c:pt idx="300">
                  <c:v>42232.612569444442</c:v>
                </c:pt>
                <c:pt idx="301">
                  <c:v>42232.612581018519</c:v>
                </c:pt>
                <c:pt idx="302">
                  <c:v>42232.612592592595</c:v>
                </c:pt>
                <c:pt idx="303">
                  <c:v>42232.612604166665</c:v>
                </c:pt>
                <c:pt idx="304">
                  <c:v>42232.612615740742</c:v>
                </c:pt>
                <c:pt idx="305">
                  <c:v>42232.612627314818</c:v>
                </c:pt>
                <c:pt idx="306">
                  <c:v>42232.612638888888</c:v>
                </c:pt>
                <c:pt idx="307">
                  <c:v>42232.612650462965</c:v>
                </c:pt>
                <c:pt idx="308">
                  <c:v>42232.612662037034</c:v>
                </c:pt>
                <c:pt idx="309">
                  <c:v>42232.612673611111</c:v>
                </c:pt>
                <c:pt idx="310">
                  <c:v>42232.612685185188</c:v>
                </c:pt>
                <c:pt idx="311">
                  <c:v>42232.612696759257</c:v>
                </c:pt>
                <c:pt idx="312">
                  <c:v>42232.612708333334</c:v>
                </c:pt>
                <c:pt idx="313">
                  <c:v>42232.612719907411</c:v>
                </c:pt>
                <c:pt idx="314">
                  <c:v>42232.61273148148</c:v>
                </c:pt>
                <c:pt idx="315">
                  <c:v>42232.612743055557</c:v>
                </c:pt>
                <c:pt idx="316">
                  <c:v>42232.612754629627</c:v>
                </c:pt>
                <c:pt idx="317">
                  <c:v>42232.612766203703</c:v>
                </c:pt>
                <c:pt idx="318">
                  <c:v>42232.61277777778</c:v>
                </c:pt>
                <c:pt idx="319">
                  <c:v>42232.61278935185</c:v>
                </c:pt>
                <c:pt idx="320">
                  <c:v>42232.612800925926</c:v>
                </c:pt>
                <c:pt idx="321">
                  <c:v>42232.612812500003</c:v>
                </c:pt>
                <c:pt idx="322">
                  <c:v>42232.612824074073</c:v>
                </c:pt>
                <c:pt idx="323">
                  <c:v>42232.612835648149</c:v>
                </c:pt>
                <c:pt idx="324">
                  <c:v>42232.612847222219</c:v>
                </c:pt>
                <c:pt idx="325">
                  <c:v>42232.612858796296</c:v>
                </c:pt>
                <c:pt idx="326">
                  <c:v>42232.612870370373</c:v>
                </c:pt>
                <c:pt idx="327">
                  <c:v>42232.612881944442</c:v>
                </c:pt>
                <c:pt idx="328">
                  <c:v>42232.612893518519</c:v>
                </c:pt>
                <c:pt idx="329">
                  <c:v>42232.612905092596</c:v>
                </c:pt>
                <c:pt idx="330">
                  <c:v>42232.612916666665</c:v>
                </c:pt>
                <c:pt idx="331">
                  <c:v>42232.612928240742</c:v>
                </c:pt>
                <c:pt idx="332">
                  <c:v>42232.612939814811</c:v>
                </c:pt>
                <c:pt idx="333">
                  <c:v>42232.612951388888</c:v>
                </c:pt>
                <c:pt idx="334">
                  <c:v>42232.612962962965</c:v>
                </c:pt>
                <c:pt idx="335">
                  <c:v>42232.612974537034</c:v>
                </c:pt>
                <c:pt idx="336">
                  <c:v>42232.612986111111</c:v>
                </c:pt>
                <c:pt idx="337">
                  <c:v>42232.612997685188</c:v>
                </c:pt>
                <c:pt idx="338">
                  <c:v>42232.613009259258</c:v>
                </c:pt>
                <c:pt idx="339">
                  <c:v>42232.613020833334</c:v>
                </c:pt>
                <c:pt idx="340">
                  <c:v>42232.613032407404</c:v>
                </c:pt>
                <c:pt idx="341">
                  <c:v>42232.613043981481</c:v>
                </c:pt>
                <c:pt idx="342">
                  <c:v>42232.613055555557</c:v>
                </c:pt>
                <c:pt idx="343">
                  <c:v>42232.613067129627</c:v>
                </c:pt>
                <c:pt idx="344">
                  <c:v>42232.613078703704</c:v>
                </c:pt>
                <c:pt idx="345">
                  <c:v>42232.61309027778</c:v>
                </c:pt>
                <c:pt idx="346">
                  <c:v>42232.61310185185</c:v>
                </c:pt>
                <c:pt idx="347">
                  <c:v>42232.613113425927</c:v>
                </c:pt>
                <c:pt idx="348">
                  <c:v>42232.613125000003</c:v>
                </c:pt>
                <c:pt idx="349">
                  <c:v>42232.613136574073</c:v>
                </c:pt>
                <c:pt idx="350">
                  <c:v>42232.61314814815</c:v>
                </c:pt>
                <c:pt idx="351">
                  <c:v>42232.613159722219</c:v>
                </c:pt>
                <c:pt idx="352">
                  <c:v>42232.613171296296</c:v>
                </c:pt>
                <c:pt idx="353">
                  <c:v>42232.613182870373</c:v>
                </c:pt>
                <c:pt idx="354">
                  <c:v>42232.613194444442</c:v>
                </c:pt>
                <c:pt idx="355">
                  <c:v>42232.613206018519</c:v>
                </c:pt>
                <c:pt idx="356">
                  <c:v>42232.613217592596</c:v>
                </c:pt>
                <c:pt idx="357">
                  <c:v>42232.613229166665</c:v>
                </c:pt>
                <c:pt idx="358">
                  <c:v>42232.613240740742</c:v>
                </c:pt>
                <c:pt idx="359">
                  <c:v>42232.613252314812</c:v>
                </c:pt>
                <c:pt idx="360">
                  <c:v>42232.613263888888</c:v>
                </c:pt>
                <c:pt idx="361">
                  <c:v>42232.613275462965</c:v>
                </c:pt>
                <c:pt idx="362">
                  <c:v>42232.613287037035</c:v>
                </c:pt>
                <c:pt idx="363">
                  <c:v>42232.613298611112</c:v>
                </c:pt>
                <c:pt idx="364">
                  <c:v>42232.613310185188</c:v>
                </c:pt>
                <c:pt idx="365">
                  <c:v>42232.613321759258</c:v>
                </c:pt>
                <c:pt idx="366">
                  <c:v>42232.613333333335</c:v>
                </c:pt>
                <c:pt idx="367">
                  <c:v>42232.613344907404</c:v>
                </c:pt>
                <c:pt idx="368">
                  <c:v>42232.613356481481</c:v>
                </c:pt>
                <c:pt idx="369">
                  <c:v>42232.613368055558</c:v>
                </c:pt>
                <c:pt idx="370">
                  <c:v>42232.613379629627</c:v>
                </c:pt>
                <c:pt idx="371">
                  <c:v>42232.613391203704</c:v>
                </c:pt>
                <c:pt idx="372">
                  <c:v>42232.613402777781</c:v>
                </c:pt>
                <c:pt idx="373">
                  <c:v>42232.61341435185</c:v>
                </c:pt>
                <c:pt idx="374">
                  <c:v>42232.613425925927</c:v>
                </c:pt>
                <c:pt idx="375">
                  <c:v>42232.613437499997</c:v>
                </c:pt>
                <c:pt idx="376">
                  <c:v>42232.613449074073</c:v>
                </c:pt>
                <c:pt idx="377">
                  <c:v>42232.61346064815</c:v>
                </c:pt>
                <c:pt idx="378">
                  <c:v>42232.61347222222</c:v>
                </c:pt>
                <c:pt idx="379">
                  <c:v>42232.613483796296</c:v>
                </c:pt>
                <c:pt idx="380">
                  <c:v>42232.613495370373</c:v>
                </c:pt>
                <c:pt idx="381">
                  <c:v>42232.613506944443</c:v>
                </c:pt>
                <c:pt idx="382">
                  <c:v>42232.613518518519</c:v>
                </c:pt>
                <c:pt idx="383">
                  <c:v>42232.613530092596</c:v>
                </c:pt>
                <c:pt idx="384">
                  <c:v>42232.613541666666</c:v>
                </c:pt>
                <c:pt idx="385">
                  <c:v>42232.613553240742</c:v>
                </c:pt>
                <c:pt idx="386">
                  <c:v>42232.613564814812</c:v>
                </c:pt>
                <c:pt idx="387">
                  <c:v>42232.613576388889</c:v>
                </c:pt>
                <c:pt idx="388">
                  <c:v>42232.613587962966</c:v>
                </c:pt>
                <c:pt idx="389">
                  <c:v>42232.613599537035</c:v>
                </c:pt>
                <c:pt idx="390">
                  <c:v>42232.613611111112</c:v>
                </c:pt>
                <c:pt idx="391">
                  <c:v>42232.613622685189</c:v>
                </c:pt>
                <c:pt idx="392">
                  <c:v>42232.613634259258</c:v>
                </c:pt>
                <c:pt idx="393">
                  <c:v>42232.613645833335</c:v>
                </c:pt>
                <c:pt idx="394">
                  <c:v>42232.613657407404</c:v>
                </c:pt>
                <c:pt idx="395">
                  <c:v>42232.613668981481</c:v>
                </c:pt>
                <c:pt idx="396">
                  <c:v>42232.613680555558</c:v>
                </c:pt>
                <c:pt idx="397">
                  <c:v>42232.613692129627</c:v>
                </c:pt>
                <c:pt idx="398">
                  <c:v>42232.613703703704</c:v>
                </c:pt>
                <c:pt idx="399">
                  <c:v>42232.613715277781</c:v>
                </c:pt>
                <c:pt idx="400">
                  <c:v>42232.613726851851</c:v>
                </c:pt>
                <c:pt idx="401">
                  <c:v>42232.613738425927</c:v>
                </c:pt>
                <c:pt idx="402">
                  <c:v>42232.613749999997</c:v>
                </c:pt>
                <c:pt idx="403">
                  <c:v>42232.613761574074</c:v>
                </c:pt>
                <c:pt idx="404">
                  <c:v>42232.61377314815</c:v>
                </c:pt>
                <c:pt idx="405">
                  <c:v>42232.61378472222</c:v>
                </c:pt>
                <c:pt idx="406">
                  <c:v>42232.613796296297</c:v>
                </c:pt>
                <c:pt idx="407">
                  <c:v>42232.613807870373</c:v>
                </c:pt>
                <c:pt idx="408">
                  <c:v>42232.613819444443</c:v>
                </c:pt>
                <c:pt idx="409">
                  <c:v>42232.61383101852</c:v>
                </c:pt>
                <c:pt idx="410">
                  <c:v>42232.613842592589</c:v>
                </c:pt>
                <c:pt idx="411">
                  <c:v>42232.613854166666</c:v>
                </c:pt>
                <c:pt idx="412">
                  <c:v>42232.613865740743</c:v>
                </c:pt>
                <c:pt idx="413">
                  <c:v>42232.613877314812</c:v>
                </c:pt>
                <c:pt idx="414">
                  <c:v>42232.613888888889</c:v>
                </c:pt>
                <c:pt idx="415">
                  <c:v>42232.613900462966</c:v>
                </c:pt>
                <c:pt idx="416">
                  <c:v>42232.613912037035</c:v>
                </c:pt>
                <c:pt idx="417">
                  <c:v>42232.613923611112</c:v>
                </c:pt>
                <c:pt idx="418">
                  <c:v>42232.613935185182</c:v>
                </c:pt>
                <c:pt idx="419">
                  <c:v>42232.613946759258</c:v>
                </c:pt>
                <c:pt idx="420">
                  <c:v>42232.613958333335</c:v>
                </c:pt>
                <c:pt idx="421">
                  <c:v>42232.613969907405</c:v>
                </c:pt>
                <c:pt idx="422">
                  <c:v>42232.613981481481</c:v>
                </c:pt>
                <c:pt idx="423">
                  <c:v>42232.613993055558</c:v>
                </c:pt>
                <c:pt idx="424">
                  <c:v>42232.614004629628</c:v>
                </c:pt>
                <c:pt idx="425">
                  <c:v>42232.614016203705</c:v>
                </c:pt>
                <c:pt idx="426">
                  <c:v>42232.614027777781</c:v>
                </c:pt>
                <c:pt idx="427">
                  <c:v>42232.614039351851</c:v>
                </c:pt>
                <c:pt idx="428">
                  <c:v>42232.614050925928</c:v>
                </c:pt>
                <c:pt idx="429">
                  <c:v>42232.614062499997</c:v>
                </c:pt>
                <c:pt idx="430">
                  <c:v>42232.614074074074</c:v>
                </c:pt>
                <c:pt idx="431">
                  <c:v>42232.614085648151</c:v>
                </c:pt>
                <c:pt idx="432">
                  <c:v>42232.61409722222</c:v>
                </c:pt>
                <c:pt idx="433">
                  <c:v>42232.614108796297</c:v>
                </c:pt>
                <c:pt idx="434">
                  <c:v>42232.614120370374</c:v>
                </c:pt>
                <c:pt idx="435">
                  <c:v>42232.614131944443</c:v>
                </c:pt>
                <c:pt idx="436">
                  <c:v>42232.61414351852</c:v>
                </c:pt>
                <c:pt idx="437">
                  <c:v>42232.614155092589</c:v>
                </c:pt>
                <c:pt idx="438">
                  <c:v>42232.614166666666</c:v>
                </c:pt>
                <c:pt idx="439">
                  <c:v>42232.614178240743</c:v>
                </c:pt>
                <c:pt idx="440">
                  <c:v>42232.614189814813</c:v>
                </c:pt>
                <c:pt idx="441">
                  <c:v>42232.614201388889</c:v>
                </c:pt>
                <c:pt idx="442">
                  <c:v>42232.614212962966</c:v>
                </c:pt>
                <c:pt idx="443">
                  <c:v>42232.614224537036</c:v>
                </c:pt>
                <c:pt idx="444">
                  <c:v>42232.614236111112</c:v>
                </c:pt>
                <c:pt idx="445">
                  <c:v>42232.614247685182</c:v>
                </c:pt>
                <c:pt idx="446">
                  <c:v>42232.614259259259</c:v>
                </c:pt>
                <c:pt idx="447">
                  <c:v>42232.614270833335</c:v>
                </c:pt>
                <c:pt idx="448">
                  <c:v>42232.614282407405</c:v>
                </c:pt>
                <c:pt idx="449">
                  <c:v>42232.614293981482</c:v>
                </c:pt>
                <c:pt idx="450">
                  <c:v>42232.614305555559</c:v>
                </c:pt>
                <c:pt idx="451">
                  <c:v>42232.614317129628</c:v>
                </c:pt>
                <c:pt idx="452">
                  <c:v>42232.614328703705</c:v>
                </c:pt>
                <c:pt idx="453">
                  <c:v>42232.614340277774</c:v>
                </c:pt>
                <c:pt idx="454">
                  <c:v>42232.614351851851</c:v>
                </c:pt>
                <c:pt idx="455">
                  <c:v>42232.614363425928</c:v>
                </c:pt>
                <c:pt idx="456">
                  <c:v>42232.614374999997</c:v>
                </c:pt>
                <c:pt idx="457">
                  <c:v>42232.614386574074</c:v>
                </c:pt>
                <c:pt idx="458">
                  <c:v>42232.614398148151</c:v>
                </c:pt>
                <c:pt idx="459">
                  <c:v>42232.61440972222</c:v>
                </c:pt>
                <c:pt idx="460">
                  <c:v>42232.614421296297</c:v>
                </c:pt>
                <c:pt idx="461">
                  <c:v>42232.614432870374</c:v>
                </c:pt>
                <c:pt idx="462">
                  <c:v>42232.614444444444</c:v>
                </c:pt>
                <c:pt idx="463">
                  <c:v>42232.61445601852</c:v>
                </c:pt>
                <c:pt idx="464">
                  <c:v>42232.61446759259</c:v>
                </c:pt>
                <c:pt idx="465">
                  <c:v>42232.614479166667</c:v>
                </c:pt>
                <c:pt idx="466">
                  <c:v>42232.614490740743</c:v>
                </c:pt>
                <c:pt idx="467">
                  <c:v>42232.614502314813</c:v>
                </c:pt>
                <c:pt idx="468">
                  <c:v>42232.61451388889</c:v>
                </c:pt>
                <c:pt idx="469">
                  <c:v>42232.614525462966</c:v>
                </c:pt>
                <c:pt idx="470">
                  <c:v>42232.614537037036</c:v>
                </c:pt>
                <c:pt idx="471">
                  <c:v>42232.614548611113</c:v>
                </c:pt>
                <c:pt idx="472">
                  <c:v>42232.614560185182</c:v>
                </c:pt>
                <c:pt idx="473">
                  <c:v>42232.614571759259</c:v>
                </c:pt>
                <c:pt idx="474">
                  <c:v>42232.614583333336</c:v>
                </c:pt>
                <c:pt idx="475">
                  <c:v>42232.614594907405</c:v>
                </c:pt>
                <c:pt idx="476">
                  <c:v>42232.614606481482</c:v>
                </c:pt>
                <c:pt idx="477">
                  <c:v>42232.614618055559</c:v>
                </c:pt>
                <c:pt idx="478">
                  <c:v>42232.614629629628</c:v>
                </c:pt>
                <c:pt idx="479">
                  <c:v>42232.614641203705</c:v>
                </c:pt>
                <c:pt idx="480">
                  <c:v>42232.614652777775</c:v>
                </c:pt>
                <c:pt idx="481">
                  <c:v>42232.614664351851</c:v>
                </c:pt>
                <c:pt idx="482">
                  <c:v>42232.614675925928</c:v>
                </c:pt>
                <c:pt idx="483">
                  <c:v>42232.614687499998</c:v>
                </c:pt>
                <c:pt idx="484">
                  <c:v>42232.614699074074</c:v>
                </c:pt>
                <c:pt idx="485">
                  <c:v>42232.614710648151</c:v>
                </c:pt>
                <c:pt idx="486">
                  <c:v>42232.614722222221</c:v>
                </c:pt>
                <c:pt idx="487">
                  <c:v>42232.614733796298</c:v>
                </c:pt>
                <c:pt idx="488">
                  <c:v>42232.614745370367</c:v>
                </c:pt>
                <c:pt idx="489">
                  <c:v>42232.614756944444</c:v>
                </c:pt>
                <c:pt idx="490">
                  <c:v>42232.614768518521</c:v>
                </c:pt>
                <c:pt idx="491">
                  <c:v>42232.61478009259</c:v>
                </c:pt>
                <c:pt idx="492">
                  <c:v>42232.614791666667</c:v>
                </c:pt>
                <c:pt idx="493">
                  <c:v>42232.614803240744</c:v>
                </c:pt>
                <c:pt idx="494">
                  <c:v>42232.614814814813</c:v>
                </c:pt>
                <c:pt idx="495">
                  <c:v>42232.61482638889</c:v>
                </c:pt>
                <c:pt idx="496">
                  <c:v>42232.614837962959</c:v>
                </c:pt>
                <c:pt idx="497">
                  <c:v>42232.614849537036</c:v>
                </c:pt>
                <c:pt idx="498">
                  <c:v>42232.614861111113</c:v>
                </c:pt>
                <c:pt idx="499">
                  <c:v>42232.614872685182</c:v>
                </c:pt>
                <c:pt idx="500">
                  <c:v>42232.614884259259</c:v>
                </c:pt>
                <c:pt idx="501">
                  <c:v>42232.614895833336</c:v>
                </c:pt>
                <c:pt idx="502">
                  <c:v>42232.614907407406</c:v>
                </c:pt>
                <c:pt idx="503">
                  <c:v>42232.614918981482</c:v>
                </c:pt>
                <c:pt idx="504">
                  <c:v>42232.614930555559</c:v>
                </c:pt>
                <c:pt idx="505">
                  <c:v>42232.614942129629</c:v>
                </c:pt>
                <c:pt idx="506">
                  <c:v>42232.614953703705</c:v>
                </c:pt>
                <c:pt idx="507">
                  <c:v>42232.614965277775</c:v>
                </c:pt>
                <c:pt idx="508">
                  <c:v>42232.614976851852</c:v>
                </c:pt>
                <c:pt idx="509">
                  <c:v>42232.614988425928</c:v>
                </c:pt>
                <c:pt idx="510">
                  <c:v>42232.614999999998</c:v>
                </c:pt>
                <c:pt idx="511">
                  <c:v>42232.615011574075</c:v>
                </c:pt>
                <c:pt idx="512">
                  <c:v>42232.615023148152</c:v>
                </c:pt>
                <c:pt idx="513">
                  <c:v>42232.615034722221</c:v>
                </c:pt>
                <c:pt idx="514">
                  <c:v>42232.615046296298</c:v>
                </c:pt>
                <c:pt idx="515">
                  <c:v>42232.615057870367</c:v>
                </c:pt>
                <c:pt idx="516">
                  <c:v>42232.615069444444</c:v>
                </c:pt>
                <c:pt idx="517">
                  <c:v>42232.615081018521</c:v>
                </c:pt>
                <c:pt idx="518">
                  <c:v>42232.61509259259</c:v>
                </c:pt>
                <c:pt idx="519">
                  <c:v>42232.615104166667</c:v>
                </c:pt>
                <c:pt idx="520">
                  <c:v>42232.615115740744</c:v>
                </c:pt>
                <c:pt idx="521">
                  <c:v>42232.615127314813</c:v>
                </c:pt>
                <c:pt idx="522">
                  <c:v>42232.61513888889</c:v>
                </c:pt>
                <c:pt idx="523">
                  <c:v>42232.61515046296</c:v>
                </c:pt>
                <c:pt idx="524">
                  <c:v>42232.615162037036</c:v>
                </c:pt>
                <c:pt idx="525">
                  <c:v>42232.615173611113</c:v>
                </c:pt>
                <c:pt idx="526">
                  <c:v>42232.615185185183</c:v>
                </c:pt>
                <c:pt idx="527">
                  <c:v>42232.61519675926</c:v>
                </c:pt>
                <c:pt idx="528">
                  <c:v>42232.615208333336</c:v>
                </c:pt>
                <c:pt idx="529">
                  <c:v>42232.615219907406</c:v>
                </c:pt>
                <c:pt idx="530">
                  <c:v>42232.615231481483</c:v>
                </c:pt>
                <c:pt idx="531">
                  <c:v>42232.615243055552</c:v>
                </c:pt>
                <c:pt idx="532">
                  <c:v>42232.615254629629</c:v>
                </c:pt>
                <c:pt idx="533">
                  <c:v>42232.615266203706</c:v>
                </c:pt>
                <c:pt idx="534">
                  <c:v>42232.615277777775</c:v>
                </c:pt>
                <c:pt idx="535">
                  <c:v>42232.615289351852</c:v>
                </c:pt>
                <c:pt idx="536">
                  <c:v>42232.615300925929</c:v>
                </c:pt>
                <c:pt idx="537">
                  <c:v>42232.615312499998</c:v>
                </c:pt>
                <c:pt idx="538">
                  <c:v>42232.615324074075</c:v>
                </c:pt>
                <c:pt idx="539">
                  <c:v>42232.615335648145</c:v>
                </c:pt>
                <c:pt idx="540">
                  <c:v>42232.615347222221</c:v>
                </c:pt>
                <c:pt idx="541">
                  <c:v>42232.615358796298</c:v>
                </c:pt>
                <c:pt idx="542">
                  <c:v>42232.615370370368</c:v>
                </c:pt>
                <c:pt idx="543">
                  <c:v>42232.615381944444</c:v>
                </c:pt>
                <c:pt idx="544">
                  <c:v>42232.615393518521</c:v>
                </c:pt>
                <c:pt idx="545">
                  <c:v>42232.615405092591</c:v>
                </c:pt>
                <c:pt idx="546">
                  <c:v>42232.615416666667</c:v>
                </c:pt>
                <c:pt idx="547">
                  <c:v>42232.615428240744</c:v>
                </c:pt>
                <c:pt idx="548">
                  <c:v>42232.615439814814</c:v>
                </c:pt>
                <c:pt idx="549">
                  <c:v>42232.615451388891</c:v>
                </c:pt>
                <c:pt idx="550">
                  <c:v>42232.61546296296</c:v>
                </c:pt>
                <c:pt idx="551">
                  <c:v>42232.615474537037</c:v>
                </c:pt>
                <c:pt idx="552">
                  <c:v>42232.615486111114</c:v>
                </c:pt>
                <c:pt idx="553">
                  <c:v>42232.615497685183</c:v>
                </c:pt>
                <c:pt idx="554">
                  <c:v>42232.61550925926</c:v>
                </c:pt>
                <c:pt idx="555">
                  <c:v>42232.615520833337</c:v>
                </c:pt>
                <c:pt idx="556">
                  <c:v>42232.615532407406</c:v>
                </c:pt>
                <c:pt idx="557">
                  <c:v>42232.615543981483</c:v>
                </c:pt>
                <c:pt idx="558">
                  <c:v>42232.615555555552</c:v>
                </c:pt>
                <c:pt idx="559">
                  <c:v>42232.615567129629</c:v>
                </c:pt>
                <c:pt idx="560">
                  <c:v>42232.615578703706</c:v>
                </c:pt>
                <c:pt idx="561">
                  <c:v>42232.615590277775</c:v>
                </c:pt>
                <c:pt idx="562">
                  <c:v>42232.615601851852</c:v>
                </c:pt>
                <c:pt idx="563">
                  <c:v>42232.615613425929</c:v>
                </c:pt>
                <c:pt idx="564">
                  <c:v>42232.615624999999</c:v>
                </c:pt>
                <c:pt idx="565">
                  <c:v>42232.615636574075</c:v>
                </c:pt>
                <c:pt idx="566">
                  <c:v>42232.615648148145</c:v>
                </c:pt>
                <c:pt idx="567">
                  <c:v>42232.615659722222</c:v>
                </c:pt>
                <c:pt idx="568">
                  <c:v>42232.615671296298</c:v>
                </c:pt>
                <c:pt idx="569">
                  <c:v>42232.615682870368</c:v>
                </c:pt>
                <c:pt idx="570">
                  <c:v>42232.615694444445</c:v>
                </c:pt>
                <c:pt idx="571">
                  <c:v>42232.615706018521</c:v>
                </c:pt>
                <c:pt idx="572">
                  <c:v>42232.615717592591</c:v>
                </c:pt>
                <c:pt idx="573">
                  <c:v>42232.615729166668</c:v>
                </c:pt>
                <c:pt idx="574">
                  <c:v>42232.615740740737</c:v>
                </c:pt>
                <c:pt idx="575">
                  <c:v>42232.615752314814</c:v>
                </c:pt>
                <c:pt idx="576">
                  <c:v>42232.615763888891</c:v>
                </c:pt>
                <c:pt idx="577">
                  <c:v>42232.61577546296</c:v>
                </c:pt>
                <c:pt idx="578">
                  <c:v>42232.615787037037</c:v>
                </c:pt>
                <c:pt idx="579">
                  <c:v>42232.615798611114</c:v>
                </c:pt>
                <c:pt idx="580">
                  <c:v>42232.615810185183</c:v>
                </c:pt>
                <c:pt idx="581">
                  <c:v>42232.61582175926</c:v>
                </c:pt>
                <c:pt idx="582">
                  <c:v>42232.615833333337</c:v>
                </c:pt>
                <c:pt idx="583">
                  <c:v>42232.615844907406</c:v>
                </c:pt>
                <c:pt idx="584">
                  <c:v>42232.615856481483</c:v>
                </c:pt>
                <c:pt idx="585">
                  <c:v>42232.615868055553</c:v>
                </c:pt>
                <c:pt idx="586">
                  <c:v>42232.615879629629</c:v>
                </c:pt>
                <c:pt idx="587">
                  <c:v>42232.615891203706</c:v>
                </c:pt>
                <c:pt idx="588">
                  <c:v>42232.615902777776</c:v>
                </c:pt>
                <c:pt idx="589">
                  <c:v>42232.615914351853</c:v>
                </c:pt>
                <c:pt idx="590">
                  <c:v>42232.615925925929</c:v>
                </c:pt>
                <c:pt idx="591">
                  <c:v>42232.615937499999</c:v>
                </c:pt>
                <c:pt idx="592">
                  <c:v>42232.615949074076</c:v>
                </c:pt>
                <c:pt idx="593">
                  <c:v>42232.615960648145</c:v>
                </c:pt>
                <c:pt idx="594">
                  <c:v>42232.615972222222</c:v>
                </c:pt>
                <c:pt idx="595">
                  <c:v>42232.615983796299</c:v>
                </c:pt>
                <c:pt idx="596">
                  <c:v>42232.615995370368</c:v>
                </c:pt>
                <c:pt idx="597">
                  <c:v>42232.616006944445</c:v>
                </c:pt>
                <c:pt idx="598">
                  <c:v>42232.616018518522</c:v>
                </c:pt>
                <c:pt idx="599">
                  <c:v>42232.616030092591</c:v>
                </c:pt>
                <c:pt idx="600">
                  <c:v>42232.616041666668</c:v>
                </c:pt>
                <c:pt idx="601">
                  <c:v>42232.616053240738</c:v>
                </c:pt>
                <c:pt idx="602">
                  <c:v>42232.616064814814</c:v>
                </c:pt>
                <c:pt idx="603">
                  <c:v>42232.616076388891</c:v>
                </c:pt>
                <c:pt idx="604">
                  <c:v>42232.616087962961</c:v>
                </c:pt>
                <c:pt idx="605">
                  <c:v>42232.616099537037</c:v>
                </c:pt>
                <c:pt idx="606">
                  <c:v>42232.616111111114</c:v>
                </c:pt>
                <c:pt idx="607">
                  <c:v>42232.616122685184</c:v>
                </c:pt>
                <c:pt idx="608">
                  <c:v>42232.61613425926</c:v>
                </c:pt>
                <c:pt idx="609">
                  <c:v>42232.61614583333</c:v>
                </c:pt>
                <c:pt idx="610">
                  <c:v>42232.616157407407</c:v>
                </c:pt>
                <c:pt idx="611">
                  <c:v>42232.616168981483</c:v>
                </c:pt>
                <c:pt idx="612">
                  <c:v>42232.616180555553</c:v>
                </c:pt>
                <c:pt idx="613">
                  <c:v>42232.61619212963</c:v>
                </c:pt>
                <c:pt idx="614">
                  <c:v>42232.616203703707</c:v>
                </c:pt>
                <c:pt idx="615">
                  <c:v>42232.616215277776</c:v>
                </c:pt>
                <c:pt idx="616">
                  <c:v>42232.616226851853</c:v>
                </c:pt>
                <c:pt idx="617">
                  <c:v>42232.616238425922</c:v>
                </c:pt>
                <c:pt idx="618">
                  <c:v>42232.616249999999</c:v>
                </c:pt>
                <c:pt idx="619">
                  <c:v>42232.616261574076</c:v>
                </c:pt>
                <c:pt idx="620">
                  <c:v>42232.616273148145</c:v>
                </c:pt>
                <c:pt idx="621">
                  <c:v>42232.616284722222</c:v>
                </c:pt>
                <c:pt idx="622">
                  <c:v>42232.616296296299</c:v>
                </c:pt>
                <c:pt idx="623">
                  <c:v>42232.616307870368</c:v>
                </c:pt>
                <c:pt idx="624">
                  <c:v>42232.616319444445</c:v>
                </c:pt>
                <c:pt idx="625">
                  <c:v>42232.616331018522</c:v>
                </c:pt>
                <c:pt idx="626">
                  <c:v>42232.616342592592</c:v>
                </c:pt>
                <c:pt idx="627">
                  <c:v>42232.616354166668</c:v>
                </c:pt>
                <c:pt idx="628">
                  <c:v>42232.616365740738</c:v>
                </c:pt>
                <c:pt idx="629">
                  <c:v>42232.616377314815</c:v>
                </c:pt>
                <c:pt idx="630">
                  <c:v>42232.616388888891</c:v>
                </c:pt>
                <c:pt idx="631">
                  <c:v>42232.616400462961</c:v>
                </c:pt>
                <c:pt idx="632">
                  <c:v>42232.616412037038</c:v>
                </c:pt>
                <c:pt idx="633">
                  <c:v>42232.616423611114</c:v>
                </c:pt>
                <c:pt idx="634">
                  <c:v>42232.616435185184</c:v>
                </c:pt>
                <c:pt idx="635">
                  <c:v>42232.616446759261</c:v>
                </c:pt>
                <c:pt idx="636">
                  <c:v>42232.61645833333</c:v>
                </c:pt>
                <c:pt idx="637">
                  <c:v>42232.616469907407</c:v>
                </c:pt>
                <c:pt idx="638">
                  <c:v>42232.616481481484</c:v>
                </c:pt>
                <c:pt idx="639">
                  <c:v>42232.616493055553</c:v>
                </c:pt>
                <c:pt idx="640">
                  <c:v>42232.61650462963</c:v>
                </c:pt>
                <c:pt idx="641">
                  <c:v>42232.616516203707</c:v>
                </c:pt>
                <c:pt idx="642">
                  <c:v>42232.616527777776</c:v>
                </c:pt>
                <c:pt idx="643">
                  <c:v>42232.616539351853</c:v>
                </c:pt>
                <c:pt idx="644">
                  <c:v>42232.616550925923</c:v>
                </c:pt>
                <c:pt idx="645">
                  <c:v>42232.616562499999</c:v>
                </c:pt>
                <c:pt idx="646">
                  <c:v>42232.616574074076</c:v>
                </c:pt>
                <c:pt idx="647">
                  <c:v>42232.616585648146</c:v>
                </c:pt>
                <c:pt idx="648">
                  <c:v>42232.616597222222</c:v>
                </c:pt>
                <c:pt idx="649">
                  <c:v>42232.616608796299</c:v>
                </c:pt>
                <c:pt idx="650">
                  <c:v>42232.616620370369</c:v>
                </c:pt>
                <c:pt idx="651">
                  <c:v>42232.616631944446</c:v>
                </c:pt>
                <c:pt idx="652">
                  <c:v>42232.616643518515</c:v>
                </c:pt>
                <c:pt idx="653">
                  <c:v>42232.616655092592</c:v>
                </c:pt>
                <c:pt idx="654">
                  <c:v>42232.616666666669</c:v>
                </c:pt>
                <c:pt idx="655">
                  <c:v>42232.616678240738</c:v>
                </c:pt>
                <c:pt idx="656">
                  <c:v>42232.616689814815</c:v>
                </c:pt>
                <c:pt idx="657">
                  <c:v>42232.616701388892</c:v>
                </c:pt>
                <c:pt idx="658">
                  <c:v>42232.616712962961</c:v>
                </c:pt>
                <c:pt idx="659">
                  <c:v>42232.616724537038</c:v>
                </c:pt>
                <c:pt idx="660">
                  <c:v>42232.616736111115</c:v>
                </c:pt>
              </c:numCache>
            </c:numRef>
          </c:xVal>
          <c:yVal>
            <c:numRef>
              <c:f>'816'!$W$4666:$W$5326</c:f>
              <c:numCache>
                <c:formatCode>General</c:formatCode>
                <c:ptCount val="661"/>
                <c:pt idx="0">
                  <c:v>30.724999999999998</c:v>
                </c:pt>
                <c:pt idx="1">
                  <c:v>30.668333333333333</c:v>
                </c:pt>
                <c:pt idx="2">
                  <c:v>30.561666666666667</c:v>
                </c:pt>
                <c:pt idx="3">
                  <c:v>30.561666666666667</c:v>
                </c:pt>
                <c:pt idx="4">
                  <c:v>30.605</c:v>
                </c:pt>
                <c:pt idx="5">
                  <c:v>30.641666666666666</c:v>
                </c:pt>
                <c:pt idx="6">
                  <c:v>30.708333333333332</c:v>
                </c:pt>
                <c:pt idx="7">
                  <c:v>30.734999999999999</c:v>
                </c:pt>
                <c:pt idx="8">
                  <c:v>30.775000000000002</c:v>
                </c:pt>
                <c:pt idx="9">
                  <c:v>30.814999999999998</c:v>
                </c:pt>
                <c:pt idx="10">
                  <c:v>30.925000000000001</c:v>
                </c:pt>
                <c:pt idx="11">
                  <c:v>31.064999999999998</c:v>
                </c:pt>
                <c:pt idx="12">
                  <c:v>31.211666666666662</c:v>
                </c:pt>
                <c:pt idx="13">
                  <c:v>31.338333333333328</c:v>
                </c:pt>
                <c:pt idx="14">
                  <c:v>31.388333333333332</c:v>
                </c:pt>
                <c:pt idx="15">
                  <c:v>31.488333333333333</c:v>
                </c:pt>
                <c:pt idx="16">
                  <c:v>31.508333333333336</c:v>
                </c:pt>
                <c:pt idx="17">
                  <c:v>31.544999999999998</c:v>
                </c:pt>
                <c:pt idx="18">
                  <c:v>31.338333333333335</c:v>
                </c:pt>
                <c:pt idx="19">
                  <c:v>31.201666666666668</c:v>
                </c:pt>
                <c:pt idx="20">
                  <c:v>31.074999999999999</c:v>
                </c:pt>
                <c:pt idx="21">
                  <c:v>31.054999999999996</c:v>
                </c:pt>
                <c:pt idx="22">
                  <c:v>31.054999999999996</c:v>
                </c:pt>
                <c:pt idx="23">
                  <c:v>30.945000000000004</c:v>
                </c:pt>
                <c:pt idx="24">
                  <c:v>31.004999999999999</c:v>
                </c:pt>
                <c:pt idx="25">
                  <c:v>31.015000000000001</c:v>
                </c:pt>
                <c:pt idx="26">
                  <c:v>31.165000000000003</c:v>
                </c:pt>
                <c:pt idx="27">
                  <c:v>31.185000000000002</c:v>
                </c:pt>
                <c:pt idx="28">
                  <c:v>31.175000000000001</c:v>
                </c:pt>
                <c:pt idx="29">
                  <c:v>31.155000000000001</c:v>
                </c:pt>
                <c:pt idx="30">
                  <c:v>31.171666666666667</c:v>
                </c:pt>
                <c:pt idx="31">
                  <c:v>31.288333333333338</c:v>
                </c:pt>
                <c:pt idx="32">
                  <c:v>31.334999999999997</c:v>
                </c:pt>
                <c:pt idx="33">
                  <c:v>31.405000000000001</c:v>
                </c:pt>
                <c:pt idx="34">
                  <c:v>31.435000000000002</c:v>
                </c:pt>
                <c:pt idx="35">
                  <c:v>31.465</c:v>
                </c:pt>
                <c:pt idx="36">
                  <c:v>31.514999999999997</c:v>
                </c:pt>
                <c:pt idx="37">
                  <c:v>31.514999999999997</c:v>
                </c:pt>
                <c:pt idx="38">
                  <c:v>31.554999999999996</c:v>
                </c:pt>
                <c:pt idx="39">
                  <c:v>31.498333333333335</c:v>
                </c:pt>
                <c:pt idx="40">
                  <c:v>31.528333333333336</c:v>
                </c:pt>
                <c:pt idx="41">
                  <c:v>31.568333333333332</c:v>
                </c:pt>
                <c:pt idx="42">
                  <c:v>31.705000000000002</c:v>
                </c:pt>
                <c:pt idx="43">
                  <c:v>31.645</c:v>
                </c:pt>
                <c:pt idx="44">
                  <c:v>31.614999999999998</c:v>
                </c:pt>
                <c:pt idx="45">
                  <c:v>31.495000000000001</c:v>
                </c:pt>
                <c:pt idx="46">
                  <c:v>31.534999999999997</c:v>
                </c:pt>
                <c:pt idx="47">
                  <c:v>31.445000000000004</c:v>
                </c:pt>
                <c:pt idx="48">
                  <c:v>31.358333333333331</c:v>
                </c:pt>
                <c:pt idx="49">
                  <c:v>31.201666666666664</c:v>
                </c:pt>
                <c:pt idx="50">
                  <c:v>31.135000000000002</c:v>
                </c:pt>
                <c:pt idx="51">
                  <c:v>31.105</c:v>
                </c:pt>
                <c:pt idx="52">
                  <c:v>31.084999999999997</c:v>
                </c:pt>
                <c:pt idx="53">
                  <c:v>31.114999999999998</c:v>
                </c:pt>
                <c:pt idx="54">
                  <c:v>31.064999999999998</c:v>
                </c:pt>
                <c:pt idx="55">
                  <c:v>31.054999999999996</c:v>
                </c:pt>
                <c:pt idx="56">
                  <c:v>30.974999999999998</c:v>
                </c:pt>
                <c:pt idx="57">
                  <c:v>30.954999999999998</c:v>
                </c:pt>
                <c:pt idx="58">
                  <c:v>30.875</c:v>
                </c:pt>
                <c:pt idx="59">
                  <c:v>30.855</c:v>
                </c:pt>
                <c:pt idx="60">
                  <c:v>30.834999999999997</c:v>
                </c:pt>
                <c:pt idx="61">
                  <c:v>30.82833333333333</c:v>
                </c:pt>
                <c:pt idx="62">
                  <c:v>30.82833333333333</c:v>
                </c:pt>
                <c:pt idx="63">
                  <c:v>30.82833333333333</c:v>
                </c:pt>
                <c:pt idx="64">
                  <c:v>30.808333333333326</c:v>
                </c:pt>
                <c:pt idx="65">
                  <c:v>30.778333333333332</c:v>
                </c:pt>
                <c:pt idx="66">
                  <c:v>30.848333333333329</c:v>
                </c:pt>
                <c:pt idx="67">
                  <c:v>30.984999999999999</c:v>
                </c:pt>
                <c:pt idx="68">
                  <c:v>31.145</c:v>
                </c:pt>
                <c:pt idx="69">
                  <c:v>31.185000000000002</c:v>
                </c:pt>
                <c:pt idx="70">
                  <c:v>31.251666666666665</c:v>
                </c:pt>
                <c:pt idx="71">
                  <c:v>31.328333333333333</c:v>
                </c:pt>
                <c:pt idx="72">
                  <c:v>31.415000000000003</c:v>
                </c:pt>
                <c:pt idx="73">
                  <c:v>31.415000000000003</c:v>
                </c:pt>
                <c:pt idx="74">
                  <c:v>31.454999999999998</c:v>
                </c:pt>
                <c:pt idx="75">
                  <c:v>31.395</c:v>
                </c:pt>
                <c:pt idx="76">
                  <c:v>31.375</c:v>
                </c:pt>
                <c:pt idx="77">
                  <c:v>31.314999999999998</c:v>
                </c:pt>
                <c:pt idx="78">
                  <c:v>31.385000000000002</c:v>
                </c:pt>
                <c:pt idx="79">
                  <c:v>31.574999999999999</c:v>
                </c:pt>
                <c:pt idx="80">
                  <c:v>31.87166666666667</c:v>
                </c:pt>
                <c:pt idx="81">
                  <c:v>32.108333333333334</c:v>
                </c:pt>
                <c:pt idx="82">
                  <c:v>31.978333333333335</c:v>
                </c:pt>
                <c:pt idx="83">
                  <c:v>31.868333333333336</c:v>
                </c:pt>
                <c:pt idx="84">
                  <c:v>31.818333333333332</c:v>
                </c:pt>
                <c:pt idx="85">
                  <c:v>31.948333333333334</c:v>
                </c:pt>
                <c:pt idx="86">
                  <c:v>31.911666666666665</c:v>
                </c:pt>
                <c:pt idx="87">
                  <c:v>32.011666666666663</c:v>
                </c:pt>
                <c:pt idx="88">
                  <c:v>32.048333333333339</c:v>
                </c:pt>
                <c:pt idx="89">
                  <c:v>32.085000000000001</c:v>
                </c:pt>
                <c:pt idx="90">
                  <c:v>31.918333333333333</c:v>
                </c:pt>
                <c:pt idx="91">
                  <c:v>31.811666666666667</c:v>
                </c:pt>
                <c:pt idx="92">
                  <c:v>31.231666666666666</c:v>
                </c:pt>
                <c:pt idx="93">
                  <c:v>30.14833333333333</c:v>
                </c:pt>
                <c:pt idx="94">
                  <c:v>29.068333333333332</c:v>
                </c:pt>
                <c:pt idx="95">
                  <c:v>29.091666666666669</c:v>
                </c:pt>
                <c:pt idx="96">
                  <c:v>30.105</c:v>
                </c:pt>
                <c:pt idx="97">
                  <c:v>30.881666666666664</c:v>
                </c:pt>
                <c:pt idx="98">
                  <c:v>30.911666666666662</c:v>
                </c:pt>
                <c:pt idx="99">
                  <c:v>30.481666666666666</c:v>
                </c:pt>
                <c:pt idx="100">
                  <c:v>29.724999999999998</c:v>
                </c:pt>
                <c:pt idx="101">
                  <c:v>29.221666666666664</c:v>
                </c:pt>
                <c:pt idx="102">
                  <c:v>28.661666666666665</c:v>
                </c:pt>
                <c:pt idx="103">
                  <c:v>28.908333333333331</c:v>
                </c:pt>
                <c:pt idx="104">
                  <c:v>28.71166666666667</c:v>
                </c:pt>
                <c:pt idx="105">
                  <c:v>28.878333333333334</c:v>
                </c:pt>
                <c:pt idx="106">
                  <c:v>29.004999999999995</c:v>
                </c:pt>
                <c:pt idx="107">
                  <c:v>29.271666666666665</c:v>
                </c:pt>
                <c:pt idx="108">
                  <c:v>29.434999999999999</c:v>
                </c:pt>
                <c:pt idx="109">
                  <c:v>29.895</c:v>
                </c:pt>
                <c:pt idx="110">
                  <c:v>30.451666666666664</c:v>
                </c:pt>
                <c:pt idx="111">
                  <c:v>30.758333333333336</c:v>
                </c:pt>
                <c:pt idx="112">
                  <c:v>30.864999999999998</c:v>
                </c:pt>
                <c:pt idx="113">
                  <c:v>30.965</c:v>
                </c:pt>
                <c:pt idx="114">
                  <c:v>31.071666666666669</c:v>
                </c:pt>
                <c:pt idx="115">
                  <c:v>30.974999999999998</c:v>
                </c:pt>
                <c:pt idx="116">
                  <c:v>31.015000000000001</c:v>
                </c:pt>
                <c:pt idx="117">
                  <c:v>31.175000000000001</c:v>
                </c:pt>
                <c:pt idx="118">
                  <c:v>31.305000000000003</c:v>
                </c:pt>
                <c:pt idx="119">
                  <c:v>31.441666666666666</c:v>
                </c:pt>
                <c:pt idx="120">
                  <c:v>31.584999999999997</c:v>
                </c:pt>
                <c:pt idx="121">
                  <c:v>31.62166666666667</c:v>
                </c:pt>
                <c:pt idx="122">
                  <c:v>31.651666666666671</c:v>
                </c:pt>
                <c:pt idx="123">
                  <c:v>31.564999999999998</c:v>
                </c:pt>
                <c:pt idx="124">
                  <c:v>31.231666666666666</c:v>
                </c:pt>
                <c:pt idx="125">
                  <c:v>30.89833333333333</c:v>
                </c:pt>
                <c:pt idx="126">
                  <c:v>30.721666666666668</c:v>
                </c:pt>
                <c:pt idx="127">
                  <c:v>30.515000000000001</c:v>
                </c:pt>
                <c:pt idx="128">
                  <c:v>29.591666666666669</c:v>
                </c:pt>
                <c:pt idx="129">
                  <c:v>28.274999999999995</c:v>
                </c:pt>
                <c:pt idx="130">
                  <c:v>27.578333333333333</c:v>
                </c:pt>
                <c:pt idx="131">
                  <c:v>27.62833333333333</c:v>
                </c:pt>
                <c:pt idx="132">
                  <c:v>27.885000000000002</c:v>
                </c:pt>
                <c:pt idx="133">
                  <c:v>28.375</c:v>
                </c:pt>
                <c:pt idx="134">
                  <c:v>29.071666666666669</c:v>
                </c:pt>
                <c:pt idx="135">
                  <c:v>29.581666666666667</c:v>
                </c:pt>
                <c:pt idx="136">
                  <c:v>29.918333333333333</c:v>
                </c:pt>
                <c:pt idx="137">
                  <c:v>29.868333333333329</c:v>
                </c:pt>
                <c:pt idx="138">
                  <c:v>29.474999999999998</c:v>
                </c:pt>
                <c:pt idx="139">
                  <c:v>28.875</c:v>
                </c:pt>
                <c:pt idx="140">
                  <c:v>29.001666666666665</c:v>
                </c:pt>
                <c:pt idx="141">
                  <c:v>29.778333333333336</c:v>
                </c:pt>
                <c:pt idx="142">
                  <c:v>30.338333333333335</c:v>
                </c:pt>
                <c:pt idx="143">
                  <c:v>30.328333333333333</c:v>
                </c:pt>
                <c:pt idx="144">
                  <c:v>30.231666666666666</c:v>
                </c:pt>
                <c:pt idx="145">
                  <c:v>30.358333333333331</c:v>
                </c:pt>
                <c:pt idx="146">
                  <c:v>30.418333333333333</c:v>
                </c:pt>
                <c:pt idx="147">
                  <c:v>30.484999999999999</c:v>
                </c:pt>
                <c:pt idx="148">
                  <c:v>30.474999999999998</c:v>
                </c:pt>
                <c:pt idx="149">
                  <c:v>30.504999999999999</c:v>
                </c:pt>
                <c:pt idx="150">
                  <c:v>30.468333333333334</c:v>
                </c:pt>
                <c:pt idx="151">
                  <c:v>30.411666666666665</c:v>
                </c:pt>
                <c:pt idx="152">
                  <c:v>30.145</c:v>
                </c:pt>
                <c:pt idx="153">
                  <c:v>29.858333333333331</c:v>
                </c:pt>
                <c:pt idx="154">
                  <c:v>29.591666666666669</c:v>
                </c:pt>
                <c:pt idx="155">
                  <c:v>29.228333333333335</c:v>
                </c:pt>
                <c:pt idx="156">
                  <c:v>29.001666666666665</c:v>
                </c:pt>
                <c:pt idx="157">
                  <c:v>28.108333333333334</c:v>
                </c:pt>
                <c:pt idx="158">
                  <c:v>27.334999999999997</c:v>
                </c:pt>
                <c:pt idx="159">
                  <c:v>26.501666666666665</c:v>
                </c:pt>
                <c:pt idx="160">
                  <c:v>26.521666666666665</c:v>
                </c:pt>
                <c:pt idx="161">
                  <c:v>26.871666666666666</c:v>
                </c:pt>
                <c:pt idx="162">
                  <c:v>27.264999999999997</c:v>
                </c:pt>
                <c:pt idx="163">
                  <c:v>27.851666666666663</c:v>
                </c:pt>
                <c:pt idx="164">
                  <c:v>28.991666666666664</c:v>
                </c:pt>
                <c:pt idx="165">
                  <c:v>30.265000000000001</c:v>
                </c:pt>
                <c:pt idx="166">
                  <c:v>31.14833333333333</c:v>
                </c:pt>
                <c:pt idx="167">
                  <c:v>31.294999999999998</c:v>
                </c:pt>
                <c:pt idx="168">
                  <c:v>31.248333333333335</c:v>
                </c:pt>
                <c:pt idx="169">
                  <c:v>31.544999999999998</c:v>
                </c:pt>
                <c:pt idx="170">
                  <c:v>31.691666666666666</c:v>
                </c:pt>
                <c:pt idx="171">
                  <c:v>31.965000000000003</c:v>
                </c:pt>
                <c:pt idx="172">
                  <c:v>31.611666666666668</c:v>
                </c:pt>
                <c:pt idx="173">
                  <c:v>31.388333333333332</c:v>
                </c:pt>
                <c:pt idx="174">
                  <c:v>31.034999999999997</c:v>
                </c:pt>
                <c:pt idx="175">
                  <c:v>30.89833333333333</c:v>
                </c:pt>
                <c:pt idx="176">
                  <c:v>30.408333333333331</c:v>
                </c:pt>
                <c:pt idx="177">
                  <c:v>29.298333333333332</c:v>
                </c:pt>
                <c:pt idx="178">
                  <c:v>28.158333333333331</c:v>
                </c:pt>
                <c:pt idx="179">
                  <c:v>27.528333333333332</c:v>
                </c:pt>
                <c:pt idx="180">
                  <c:v>27.971666666666664</c:v>
                </c:pt>
                <c:pt idx="181">
                  <c:v>28.258333333333329</c:v>
                </c:pt>
                <c:pt idx="182">
                  <c:v>28.494999999999994</c:v>
                </c:pt>
                <c:pt idx="183">
                  <c:v>28.358333333333331</c:v>
                </c:pt>
                <c:pt idx="184">
                  <c:v>28.011666666666667</c:v>
                </c:pt>
                <c:pt idx="185">
                  <c:v>27.391666666666666</c:v>
                </c:pt>
                <c:pt idx="186">
                  <c:v>26.928333333333331</c:v>
                </c:pt>
                <c:pt idx="187">
                  <c:v>27.195000000000004</c:v>
                </c:pt>
                <c:pt idx="188">
                  <c:v>27.871666666666666</c:v>
                </c:pt>
                <c:pt idx="189">
                  <c:v>28.558333333333334</c:v>
                </c:pt>
                <c:pt idx="190">
                  <c:v>28.361666666666665</c:v>
                </c:pt>
                <c:pt idx="191">
                  <c:v>28.391666666666666</c:v>
                </c:pt>
                <c:pt idx="192">
                  <c:v>29.238333333333333</c:v>
                </c:pt>
                <c:pt idx="193">
                  <c:v>30.484999999999999</c:v>
                </c:pt>
                <c:pt idx="194">
                  <c:v>31.358333333333331</c:v>
                </c:pt>
                <c:pt idx="195">
                  <c:v>31.23833333333333</c:v>
                </c:pt>
                <c:pt idx="196">
                  <c:v>31.23833333333333</c:v>
                </c:pt>
                <c:pt idx="197">
                  <c:v>31.051666666666666</c:v>
                </c:pt>
                <c:pt idx="198">
                  <c:v>30.951666666666664</c:v>
                </c:pt>
                <c:pt idx="199">
                  <c:v>30.981666666666666</c:v>
                </c:pt>
                <c:pt idx="200">
                  <c:v>30.668333333333333</c:v>
                </c:pt>
                <c:pt idx="201">
                  <c:v>29.481666666666666</c:v>
                </c:pt>
                <c:pt idx="202">
                  <c:v>28.191666666666663</c:v>
                </c:pt>
                <c:pt idx="203">
                  <c:v>27.368333333333336</c:v>
                </c:pt>
                <c:pt idx="204">
                  <c:v>27.448333333333334</c:v>
                </c:pt>
                <c:pt idx="205">
                  <c:v>27.548333333333336</c:v>
                </c:pt>
                <c:pt idx="206">
                  <c:v>27.525000000000002</c:v>
                </c:pt>
                <c:pt idx="207">
                  <c:v>27.318333333333339</c:v>
                </c:pt>
                <c:pt idx="208">
                  <c:v>27.231666666666669</c:v>
                </c:pt>
                <c:pt idx="209">
                  <c:v>27.094999999999999</c:v>
                </c:pt>
                <c:pt idx="210">
                  <c:v>27.105</c:v>
                </c:pt>
                <c:pt idx="211">
                  <c:v>27.074999999999999</c:v>
                </c:pt>
                <c:pt idx="212">
                  <c:v>27.234999999999999</c:v>
                </c:pt>
                <c:pt idx="213">
                  <c:v>27.401666666666667</c:v>
                </c:pt>
                <c:pt idx="214">
                  <c:v>28.188333333333333</c:v>
                </c:pt>
                <c:pt idx="215">
                  <c:v>28.885000000000002</c:v>
                </c:pt>
                <c:pt idx="216">
                  <c:v>29.388333333333332</c:v>
                </c:pt>
                <c:pt idx="217">
                  <c:v>29.081666666666667</c:v>
                </c:pt>
                <c:pt idx="218">
                  <c:v>28.621666666666666</c:v>
                </c:pt>
                <c:pt idx="219">
                  <c:v>28.314999999999998</c:v>
                </c:pt>
                <c:pt idx="220">
                  <c:v>28.158333333333331</c:v>
                </c:pt>
                <c:pt idx="221">
                  <c:v>28.028333333333332</c:v>
                </c:pt>
                <c:pt idx="222">
                  <c:v>28.234999999999999</c:v>
                </c:pt>
                <c:pt idx="223">
                  <c:v>28.708333333333332</c:v>
                </c:pt>
                <c:pt idx="224">
                  <c:v>29.535</c:v>
                </c:pt>
                <c:pt idx="225">
                  <c:v>30.074999999999999</c:v>
                </c:pt>
                <c:pt idx="226">
                  <c:v>30.301666666666666</c:v>
                </c:pt>
                <c:pt idx="227">
                  <c:v>30.39833333333333</c:v>
                </c:pt>
                <c:pt idx="228">
                  <c:v>30.37833333333333</c:v>
                </c:pt>
                <c:pt idx="229">
                  <c:v>30.228333333333335</c:v>
                </c:pt>
                <c:pt idx="230">
                  <c:v>29.954999999999998</c:v>
                </c:pt>
                <c:pt idx="231">
                  <c:v>29.828333333333333</c:v>
                </c:pt>
                <c:pt idx="232">
                  <c:v>29.721666666666664</c:v>
                </c:pt>
                <c:pt idx="233">
                  <c:v>29.758333333333336</c:v>
                </c:pt>
                <c:pt idx="234">
                  <c:v>29.728333333333335</c:v>
                </c:pt>
                <c:pt idx="235">
                  <c:v>29.78833333333333</c:v>
                </c:pt>
                <c:pt idx="236">
                  <c:v>29.041666666666668</c:v>
                </c:pt>
                <c:pt idx="237">
                  <c:v>28.168333333333333</c:v>
                </c:pt>
                <c:pt idx="238">
                  <c:v>27.371666666666666</c:v>
                </c:pt>
                <c:pt idx="239">
                  <c:v>27.194999999999997</c:v>
                </c:pt>
                <c:pt idx="240">
                  <c:v>27.155000000000001</c:v>
                </c:pt>
                <c:pt idx="241">
                  <c:v>26.958333333333332</c:v>
                </c:pt>
                <c:pt idx="242">
                  <c:v>26.811666666666667</c:v>
                </c:pt>
                <c:pt idx="243">
                  <c:v>26.771666666666665</c:v>
                </c:pt>
                <c:pt idx="244">
                  <c:v>26.948333333333334</c:v>
                </c:pt>
                <c:pt idx="245">
                  <c:v>27.85166666666667</c:v>
                </c:pt>
                <c:pt idx="246">
                  <c:v>28.421666666666667</c:v>
                </c:pt>
                <c:pt idx="247">
                  <c:v>29.215</c:v>
                </c:pt>
                <c:pt idx="248">
                  <c:v>29.658333333333331</c:v>
                </c:pt>
                <c:pt idx="249">
                  <c:v>30.218333333333334</c:v>
                </c:pt>
                <c:pt idx="250">
                  <c:v>30.368333333333329</c:v>
                </c:pt>
                <c:pt idx="251">
                  <c:v>29.258333333333336</c:v>
                </c:pt>
                <c:pt idx="252">
                  <c:v>28.108333333333331</c:v>
                </c:pt>
                <c:pt idx="253">
                  <c:v>26.858333333333331</c:v>
                </c:pt>
                <c:pt idx="254">
                  <c:v>26.651666666666667</c:v>
                </c:pt>
                <c:pt idx="255">
                  <c:v>26.661666666666662</c:v>
                </c:pt>
                <c:pt idx="256">
                  <c:v>27.135000000000002</c:v>
                </c:pt>
                <c:pt idx="257">
                  <c:v>27.411666666666665</c:v>
                </c:pt>
                <c:pt idx="258">
                  <c:v>27.401666666666667</c:v>
                </c:pt>
                <c:pt idx="259">
                  <c:v>27.114999999999998</c:v>
                </c:pt>
                <c:pt idx="260">
                  <c:v>27.044999999999998</c:v>
                </c:pt>
                <c:pt idx="261">
                  <c:v>27.125</c:v>
                </c:pt>
                <c:pt idx="262">
                  <c:v>27.088333333333335</c:v>
                </c:pt>
                <c:pt idx="263">
                  <c:v>27.118333333333336</c:v>
                </c:pt>
                <c:pt idx="264">
                  <c:v>26.941666666666663</c:v>
                </c:pt>
                <c:pt idx="265">
                  <c:v>26.891666666666666</c:v>
                </c:pt>
                <c:pt idx="266">
                  <c:v>26.821666666666662</c:v>
                </c:pt>
                <c:pt idx="267">
                  <c:v>26.87833333333333</c:v>
                </c:pt>
                <c:pt idx="268">
                  <c:v>26.78833333333333</c:v>
                </c:pt>
                <c:pt idx="269">
                  <c:v>26.728333333333335</c:v>
                </c:pt>
                <c:pt idx="270">
                  <c:v>26.935000000000002</c:v>
                </c:pt>
                <c:pt idx="271">
                  <c:v>27.408333333333331</c:v>
                </c:pt>
                <c:pt idx="272">
                  <c:v>27.46833333333333</c:v>
                </c:pt>
                <c:pt idx="273">
                  <c:v>27.608333333333331</c:v>
                </c:pt>
                <c:pt idx="274">
                  <c:v>27.598333333333333</c:v>
                </c:pt>
                <c:pt idx="275">
                  <c:v>27.785</c:v>
                </c:pt>
                <c:pt idx="276">
                  <c:v>27.588333333333335</c:v>
                </c:pt>
                <c:pt idx="277">
                  <c:v>27.428333333333331</c:v>
                </c:pt>
                <c:pt idx="278">
                  <c:v>27.161666666666665</c:v>
                </c:pt>
                <c:pt idx="279">
                  <c:v>26.944999999999997</c:v>
                </c:pt>
                <c:pt idx="280">
                  <c:v>26.731666666666666</c:v>
                </c:pt>
                <c:pt idx="281">
                  <c:v>26.721666666666664</c:v>
                </c:pt>
                <c:pt idx="282">
                  <c:v>27.074999999999999</c:v>
                </c:pt>
                <c:pt idx="283">
                  <c:v>27.271666666666665</c:v>
                </c:pt>
                <c:pt idx="284">
                  <c:v>27.271666666666665</c:v>
                </c:pt>
                <c:pt idx="285">
                  <c:v>27.421666666666667</c:v>
                </c:pt>
                <c:pt idx="286">
                  <c:v>27.361666666666668</c:v>
                </c:pt>
                <c:pt idx="287">
                  <c:v>27.294999999999998</c:v>
                </c:pt>
                <c:pt idx="288">
                  <c:v>26.731666666666666</c:v>
                </c:pt>
                <c:pt idx="289">
                  <c:v>26.614999999999998</c:v>
                </c:pt>
                <c:pt idx="290">
                  <c:v>26.811666666666667</c:v>
                </c:pt>
                <c:pt idx="291">
                  <c:v>27.324999999999999</c:v>
                </c:pt>
                <c:pt idx="292">
                  <c:v>27.64833333333333</c:v>
                </c:pt>
                <c:pt idx="293">
                  <c:v>27.708333333333332</c:v>
                </c:pt>
                <c:pt idx="294">
                  <c:v>28.285</c:v>
                </c:pt>
                <c:pt idx="295">
                  <c:v>29.288333333333338</c:v>
                </c:pt>
                <c:pt idx="296">
                  <c:v>30.348333333333333</c:v>
                </c:pt>
                <c:pt idx="297">
                  <c:v>30.408333333333331</c:v>
                </c:pt>
                <c:pt idx="298">
                  <c:v>30.281666666666666</c:v>
                </c:pt>
                <c:pt idx="299">
                  <c:v>30.348333333333333</c:v>
                </c:pt>
                <c:pt idx="300">
                  <c:v>30.691666666666666</c:v>
                </c:pt>
                <c:pt idx="301">
                  <c:v>31.071666666666669</c:v>
                </c:pt>
                <c:pt idx="302">
                  <c:v>31.111666666666668</c:v>
                </c:pt>
                <c:pt idx="303">
                  <c:v>31.151666666666667</c:v>
                </c:pt>
                <c:pt idx="304">
                  <c:v>31.081666666666667</c:v>
                </c:pt>
                <c:pt idx="305">
                  <c:v>31.308333333333334</c:v>
                </c:pt>
                <c:pt idx="306">
                  <c:v>31.355</c:v>
                </c:pt>
                <c:pt idx="307">
                  <c:v>31.405000000000001</c:v>
                </c:pt>
                <c:pt idx="308">
                  <c:v>31.385000000000002</c:v>
                </c:pt>
                <c:pt idx="309">
                  <c:v>31.414999999999996</c:v>
                </c:pt>
                <c:pt idx="310">
                  <c:v>31.434999999999999</c:v>
                </c:pt>
                <c:pt idx="311">
                  <c:v>31.434999999999999</c:v>
                </c:pt>
                <c:pt idx="312">
                  <c:v>31.334999999999997</c:v>
                </c:pt>
                <c:pt idx="313">
                  <c:v>31.218333333333334</c:v>
                </c:pt>
                <c:pt idx="314">
                  <c:v>31.011666666666667</c:v>
                </c:pt>
                <c:pt idx="315">
                  <c:v>31.004999999999999</c:v>
                </c:pt>
                <c:pt idx="316">
                  <c:v>30.308333333333334</c:v>
                </c:pt>
                <c:pt idx="317">
                  <c:v>29.868333333333336</c:v>
                </c:pt>
                <c:pt idx="318">
                  <c:v>29.635000000000002</c:v>
                </c:pt>
                <c:pt idx="319">
                  <c:v>30.421666666666667</c:v>
                </c:pt>
                <c:pt idx="320">
                  <c:v>30.998333333333335</c:v>
                </c:pt>
                <c:pt idx="321">
                  <c:v>31.458333333333332</c:v>
                </c:pt>
                <c:pt idx="322">
                  <c:v>31.388333333333332</c:v>
                </c:pt>
                <c:pt idx="323">
                  <c:v>31.094999999999999</c:v>
                </c:pt>
                <c:pt idx="324">
                  <c:v>30.701666666666668</c:v>
                </c:pt>
                <c:pt idx="325">
                  <c:v>30.475000000000005</c:v>
                </c:pt>
                <c:pt idx="326">
                  <c:v>30.555000000000003</c:v>
                </c:pt>
                <c:pt idx="327">
                  <c:v>30.605</c:v>
                </c:pt>
                <c:pt idx="328">
                  <c:v>30.135000000000002</c:v>
                </c:pt>
                <c:pt idx="329">
                  <c:v>29.064999999999998</c:v>
                </c:pt>
                <c:pt idx="330">
                  <c:v>28.071666666666662</c:v>
                </c:pt>
                <c:pt idx="331">
                  <c:v>28.474999999999998</c:v>
                </c:pt>
                <c:pt idx="332">
                  <c:v>29.278333333333336</c:v>
                </c:pt>
                <c:pt idx="333">
                  <c:v>29.944999999999997</c:v>
                </c:pt>
                <c:pt idx="334">
                  <c:v>29.814999999999998</c:v>
                </c:pt>
                <c:pt idx="335">
                  <c:v>29.915000000000003</c:v>
                </c:pt>
                <c:pt idx="336">
                  <c:v>30.171666666666667</c:v>
                </c:pt>
                <c:pt idx="337">
                  <c:v>30.321666666666669</c:v>
                </c:pt>
                <c:pt idx="338">
                  <c:v>29.584999999999997</c:v>
                </c:pt>
                <c:pt idx="339">
                  <c:v>29.358333333333334</c:v>
                </c:pt>
                <c:pt idx="340">
                  <c:v>29.358333333333331</c:v>
                </c:pt>
                <c:pt idx="341">
                  <c:v>30.094999999999999</c:v>
                </c:pt>
                <c:pt idx="342">
                  <c:v>30.235000000000003</c:v>
                </c:pt>
                <c:pt idx="343">
                  <c:v>29.968333333333334</c:v>
                </c:pt>
                <c:pt idx="344">
                  <c:v>30.201666666666664</c:v>
                </c:pt>
                <c:pt idx="345">
                  <c:v>30.308333333333334</c:v>
                </c:pt>
                <c:pt idx="346">
                  <c:v>30.178333333333331</c:v>
                </c:pt>
                <c:pt idx="347">
                  <c:v>29.581666666666667</c:v>
                </c:pt>
                <c:pt idx="348">
                  <c:v>28.678333333333331</c:v>
                </c:pt>
                <c:pt idx="349">
                  <c:v>27.991666666666664</c:v>
                </c:pt>
                <c:pt idx="350">
                  <c:v>27.311666666666667</c:v>
                </c:pt>
                <c:pt idx="351">
                  <c:v>27.135000000000002</c:v>
                </c:pt>
                <c:pt idx="352">
                  <c:v>27.271666666666665</c:v>
                </c:pt>
                <c:pt idx="353">
                  <c:v>27.321666666666669</c:v>
                </c:pt>
                <c:pt idx="354">
                  <c:v>27.331666666666663</c:v>
                </c:pt>
                <c:pt idx="355">
                  <c:v>27.491666666666664</c:v>
                </c:pt>
                <c:pt idx="356">
                  <c:v>27.914999999999996</c:v>
                </c:pt>
                <c:pt idx="357">
                  <c:v>28.631666666666664</c:v>
                </c:pt>
                <c:pt idx="358">
                  <c:v>28.915000000000003</c:v>
                </c:pt>
                <c:pt idx="359">
                  <c:v>29.081666666666663</c:v>
                </c:pt>
                <c:pt idx="360">
                  <c:v>28.461666666666662</c:v>
                </c:pt>
                <c:pt idx="361">
                  <c:v>28.305000000000003</c:v>
                </c:pt>
                <c:pt idx="362">
                  <c:v>29.364999999999998</c:v>
                </c:pt>
                <c:pt idx="363">
                  <c:v>30.918333333333333</c:v>
                </c:pt>
                <c:pt idx="364">
                  <c:v>31.958333333333332</c:v>
                </c:pt>
                <c:pt idx="365">
                  <c:v>31.665000000000003</c:v>
                </c:pt>
                <c:pt idx="366">
                  <c:v>31.038333333333338</c:v>
                </c:pt>
                <c:pt idx="367">
                  <c:v>30.261666666666667</c:v>
                </c:pt>
                <c:pt idx="368">
                  <c:v>29.561666666666667</c:v>
                </c:pt>
                <c:pt idx="369">
                  <c:v>29.068333333333328</c:v>
                </c:pt>
                <c:pt idx="370">
                  <c:v>29.234999999999996</c:v>
                </c:pt>
                <c:pt idx="371">
                  <c:v>29.314999999999998</c:v>
                </c:pt>
                <c:pt idx="372">
                  <c:v>29.804999999999996</c:v>
                </c:pt>
                <c:pt idx="373">
                  <c:v>29.855</c:v>
                </c:pt>
                <c:pt idx="374">
                  <c:v>29.971666666666664</c:v>
                </c:pt>
                <c:pt idx="375">
                  <c:v>29.558333333333334</c:v>
                </c:pt>
                <c:pt idx="376">
                  <c:v>29.501666666666665</c:v>
                </c:pt>
                <c:pt idx="377">
                  <c:v>29.551666666666666</c:v>
                </c:pt>
                <c:pt idx="378">
                  <c:v>29.211666666666662</c:v>
                </c:pt>
                <c:pt idx="379">
                  <c:v>29.241666666666664</c:v>
                </c:pt>
                <c:pt idx="380">
                  <c:v>28.625</c:v>
                </c:pt>
                <c:pt idx="381">
                  <c:v>28.554999999999996</c:v>
                </c:pt>
                <c:pt idx="382">
                  <c:v>28.081666666666663</c:v>
                </c:pt>
                <c:pt idx="383">
                  <c:v>28.778333333333332</c:v>
                </c:pt>
                <c:pt idx="384">
                  <c:v>29.908333333333331</c:v>
                </c:pt>
                <c:pt idx="385">
                  <c:v>30.89833333333333</c:v>
                </c:pt>
                <c:pt idx="386">
                  <c:v>31.131666666666664</c:v>
                </c:pt>
                <c:pt idx="387">
                  <c:v>31.021666666666665</c:v>
                </c:pt>
                <c:pt idx="388">
                  <c:v>30.905000000000001</c:v>
                </c:pt>
                <c:pt idx="389">
                  <c:v>31.074999999999999</c:v>
                </c:pt>
                <c:pt idx="390">
                  <c:v>31.044999999999998</c:v>
                </c:pt>
                <c:pt idx="391">
                  <c:v>31.054999999999996</c:v>
                </c:pt>
                <c:pt idx="392">
                  <c:v>30.984999999999999</c:v>
                </c:pt>
                <c:pt idx="393">
                  <c:v>31.084999999999997</c:v>
                </c:pt>
                <c:pt idx="394">
                  <c:v>31.105</c:v>
                </c:pt>
                <c:pt idx="395">
                  <c:v>30.928333333333331</c:v>
                </c:pt>
                <c:pt idx="396">
                  <c:v>30.781666666666666</c:v>
                </c:pt>
                <c:pt idx="397">
                  <c:v>30.548333333333332</c:v>
                </c:pt>
                <c:pt idx="398">
                  <c:v>30.381666666666664</c:v>
                </c:pt>
                <c:pt idx="399">
                  <c:v>30.291666666666668</c:v>
                </c:pt>
                <c:pt idx="400">
                  <c:v>30.338333333333335</c:v>
                </c:pt>
                <c:pt idx="401">
                  <c:v>29.708333333333332</c:v>
                </c:pt>
                <c:pt idx="402">
                  <c:v>28.941666666666666</c:v>
                </c:pt>
                <c:pt idx="403">
                  <c:v>28.224999999999998</c:v>
                </c:pt>
                <c:pt idx="404">
                  <c:v>28.158333333333331</c:v>
                </c:pt>
                <c:pt idx="405">
                  <c:v>27.915000000000003</c:v>
                </c:pt>
                <c:pt idx="406">
                  <c:v>27.868333333333336</c:v>
                </c:pt>
                <c:pt idx="407">
                  <c:v>28.111666666666665</c:v>
                </c:pt>
                <c:pt idx="408">
                  <c:v>28.641666666666666</c:v>
                </c:pt>
                <c:pt idx="409">
                  <c:v>28.994999999999994</c:v>
                </c:pt>
                <c:pt idx="410">
                  <c:v>29.574999999999999</c:v>
                </c:pt>
                <c:pt idx="411">
                  <c:v>30.224999999999998</c:v>
                </c:pt>
                <c:pt idx="412">
                  <c:v>30.645</c:v>
                </c:pt>
                <c:pt idx="413">
                  <c:v>30.558333333333334</c:v>
                </c:pt>
                <c:pt idx="414">
                  <c:v>30.211666666666662</c:v>
                </c:pt>
                <c:pt idx="415">
                  <c:v>30.181666666666661</c:v>
                </c:pt>
                <c:pt idx="416">
                  <c:v>30.484999999999999</c:v>
                </c:pt>
                <c:pt idx="417">
                  <c:v>31.161666666666665</c:v>
                </c:pt>
                <c:pt idx="418">
                  <c:v>31.645</c:v>
                </c:pt>
                <c:pt idx="419">
                  <c:v>31.891666666666666</c:v>
                </c:pt>
                <c:pt idx="420">
                  <c:v>31.618333333333329</c:v>
                </c:pt>
                <c:pt idx="421">
                  <c:v>30.851666666666663</c:v>
                </c:pt>
                <c:pt idx="422">
                  <c:v>30.301666666666666</c:v>
                </c:pt>
                <c:pt idx="423">
                  <c:v>30.418333333333333</c:v>
                </c:pt>
                <c:pt idx="424">
                  <c:v>31.171666666666667</c:v>
                </c:pt>
                <c:pt idx="425">
                  <c:v>31.758333333333336</c:v>
                </c:pt>
                <c:pt idx="426">
                  <c:v>31.651666666666671</c:v>
                </c:pt>
                <c:pt idx="427">
                  <c:v>31.545000000000002</c:v>
                </c:pt>
                <c:pt idx="428">
                  <c:v>31.331666666666667</c:v>
                </c:pt>
                <c:pt idx="429">
                  <c:v>31.388333333333332</c:v>
                </c:pt>
                <c:pt idx="430">
                  <c:v>31.368333333333329</c:v>
                </c:pt>
                <c:pt idx="431">
                  <c:v>31.385000000000002</c:v>
                </c:pt>
                <c:pt idx="432">
                  <c:v>31.484999999999999</c:v>
                </c:pt>
                <c:pt idx="433">
                  <c:v>31.574999999999999</c:v>
                </c:pt>
                <c:pt idx="434">
                  <c:v>31.614999999999998</c:v>
                </c:pt>
                <c:pt idx="435">
                  <c:v>31.554999999999996</c:v>
                </c:pt>
                <c:pt idx="436">
                  <c:v>31.484999999999999</c:v>
                </c:pt>
                <c:pt idx="437">
                  <c:v>31.448333333333334</c:v>
                </c:pt>
                <c:pt idx="438">
                  <c:v>31.421666666666667</c:v>
                </c:pt>
                <c:pt idx="439">
                  <c:v>31.324999999999999</c:v>
                </c:pt>
                <c:pt idx="440">
                  <c:v>31.068333333333339</c:v>
                </c:pt>
                <c:pt idx="441">
                  <c:v>30.888333333333332</c:v>
                </c:pt>
                <c:pt idx="442">
                  <c:v>30.711666666666662</c:v>
                </c:pt>
                <c:pt idx="443">
                  <c:v>30.751666666666665</c:v>
                </c:pt>
                <c:pt idx="444">
                  <c:v>30.831666666666667</c:v>
                </c:pt>
                <c:pt idx="445">
                  <c:v>30.771666666666665</c:v>
                </c:pt>
                <c:pt idx="446">
                  <c:v>30.614999999999998</c:v>
                </c:pt>
                <c:pt idx="447">
                  <c:v>30.488333333333333</c:v>
                </c:pt>
                <c:pt idx="448">
                  <c:v>30.568333333333332</c:v>
                </c:pt>
                <c:pt idx="449">
                  <c:v>30.675000000000001</c:v>
                </c:pt>
                <c:pt idx="450">
                  <c:v>29.888333333333332</c:v>
                </c:pt>
                <c:pt idx="451">
                  <c:v>28.834999999999997</c:v>
                </c:pt>
                <c:pt idx="452">
                  <c:v>27.554999999999996</c:v>
                </c:pt>
                <c:pt idx="453">
                  <c:v>27.161666666666665</c:v>
                </c:pt>
                <c:pt idx="454">
                  <c:v>27.201666666666668</c:v>
                </c:pt>
                <c:pt idx="455">
                  <c:v>27.685000000000002</c:v>
                </c:pt>
                <c:pt idx="456">
                  <c:v>27.715</c:v>
                </c:pt>
                <c:pt idx="457">
                  <c:v>27.428333333333331</c:v>
                </c:pt>
                <c:pt idx="458">
                  <c:v>27.105</c:v>
                </c:pt>
                <c:pt idx="459">
                  <c:v>27.508333333333336</c:v>
                </c:pt>
                <c:pt idx="460">
                  <c:v>28.001666666666665</c:v>
                </c:pt>
                <c:pt idx="461">
                  <c:v>27.885000000000002</c:v>
                </c:pt>
                <c:pt idx="462">
                  <c:v>27.40166666666666</c:v>
                </c:pt>
                <c:pt idx="463">
                  <c:v>26.861666666666665</c:v>
                </c:pt>
                <c:pt idx="464">
                  <c:v>26.781666666666666</c:v>
                </c:pt>
                <c:pt idx="465">
                  <c:v>26.625</c:v>
                </c:pt>
                <c:pt idx="466">
                  <c:v>26.87166666666667</c:v>
                </c:pt>
                <c:pt idx="467">
                  <c:v>27.108333333333331</c:v>
                </c:pt>
                <c:pt idx="468">
                  <c:v>27.768333333333331</c:v>
                </c:pt>
                <c:pt idx="469">
                  <c:v>28.521666666666665</c:v>
                </c:pt>
                <c:pt idx="470">
                  <c:v>29.324999999999999</c:v>
                </c:pt>
                <c:pt idx="471">
                  <c:v>29.665000000000003</c:v>
                </c:pt>
                <c:pt idx="472">
                  <c:v>29.311666666666667</c:v>
                </c:pt>
                <c:pt idx="473">
                  <c:v>29.448333333333334</c:v>
                </c:pt>
                <c:pt idx="474">
                  <c:v>29.824999999999999</c:v>
                </c:pt>
                <c:pt idx="475">
                  <c:v>30.521666666666665</c:v>
                </c:pt>
                <c:pt idx="476">
                  <c:v>30.671666666666667</c:v>
                </c:pt>
                <c:pt idx="477">
                  <c:v>30.688333333333333</c:v>
                </c:pt>
                <c:pt idx="478">
                  <c:v>30.591666666666669</c:v>
                </c:pt>
                <c:pt idx="479">
                  <c:v>30.608333333333331</c:v>
                </c:pt>
                <c:pt idx="480">
                  <c:v>30.561666666666667</c:v>
                </c:pt>
                <c:pt idx="481">
                  <c:v>30.621666666666666</c:v>
                </c:pt>
                <c:pt idx="482">
                  <c:v>30.641666666666666</c:v>
                </c:pt>
                <c:pt idx="483">
                  <c:v>30.708333333333332</c:v>
                </c:pt>
                <c:pt idx="484">
                  <c:v>30.775000000000002</c:v>
                </c:pt>
                <c:pt idx="485">
                  <c:v>30.718333333333334</c:v>
                </c:pt>
                <c:pt idx="486">
                  <c:v>30.288333333333338</c:v>
                </c:pt>
                <c:pt idx="487">
                  <c:v>30.105</c:v>
                </c:pt>
                <c:pt idx="488">
                  <c:v>30.074999999999999</c:v>
                </c:pt>
                <c:pt idx="489">
                  <c:v>30.478333333333335</c:v>
                </c:pt>
                <c:pt idx="490">
                  <c:v>30.584999999999997</c:v>
                </c:pt>
                <c:pt idx="491">
                  <c:v>30.495000000000001</c:v>
                </c:pt>
                <c:pt idx="492">
                  <c:v>30.314999999999998</c:v>
                </c:pt>
                <c:pt idx="493">
                  <c:v>30.174999999999997</c:v>
                </c:pt>
                <c:pt idx="494">
                  <c:v>29.715</c:v>
                </c:pt>
                <c:pt idx="495">
                  <c:v>29.245000000000001</c:v>
                </c:pt>
                <c:pt idx="496">
                  <c:v>28.591666666666669</c:v>
                </c:pt>
                <c:pt idx="497">
                  <c:v>28.208333333333332</c:v>
                </c:pt>
                <c:pt idx="498">
                  <c:v>28.071666666666669</c:v>
                </c:pt>
                <c:pt idx="499">
                  <c:v>28.061666666666667</c:v>
                </c:pt>
                <c:pt idx="500">
                  <c:v>27.895</c:v>
                </c:pt>
                <c:pt idx="501">
                  <c:v>28.258333333333336</c:v>
                </c:pt>
                <c:pt idx="502">
                  <c:v>28.718333333333334</c:v>
                </c:pt>
                <c:pt idx="503">
                  <c:v>29.121666666666666</c:v>
                </c:pt>
                <c:pt idx="504">
                  <c:v>28.778333333333332</c:v>
                </c:pt>
                <c:pt idx="505">
                  <c:v>28.308333333333334</c:v>
                </c:pt>
                <c:pt idx="506">
                  <c:v>28.661666666666665</c:v>
                </c:pt>
                <c:pt idx="507">
                  <c:v>28.828333333333333</c:v>
                </c:pt>
                <c:pt idx="508">
                  <c:v>29.061666666666667</c:v>
                </c:pt>
                <c:pt idx="509">
                  <c:v>28.194999999999997</c:v>
                </c:pt>
                <c:pt idx="510">
                  <c:v>27.555000000000003</c:v>
                </c:pt>
                <c:pt idx="511">
                  <c:v>27.221666666666668</c:v>
                </c:pt>
                <c:pt idx="512">
                  <c:v>27.605</c:v>
                </c:pt>
                <c:pt idx="513">
                  <c:v>28.14833333333333</c:v>
                </c:pt>
                <c:pt idx="514">
                  <c:v>27.871666666666666</c:v>
                </c:pt>
                <c:pt idx="515">
                  <c:v>27.875</c:v>
                </c:pt>
                <c:pt idx="516">
                  <c:v>27.855</c:v>
                </c:pt>
                <c:pt idx="517">
                  <c:v>28.278333333333336</c:v>
                </c:pt>
                <c:pt idx="518">
                  <c:v>28.268333333333331</c:v>
                </c:pt>
                <c:pt idx="519">
                  <c:v>28.218333333333334</c:v>
                </c:pt>
                <c:pt idx="520">
                  <c:v>27.981666666666666</c:v>
                </c:pt>
                <c:pt idx="521">
                  <c:v>27.901666666666667</c:v>
                </c:pt>
                <c:pt idx="522">
                  <c:v>27.508333333333336</c:v>
                </c:pt>
                <c:pt idx="523">
                  <c:v>27.471666666666664</c:v>
                </c:pt>
                <c:pt idx="524">
                  <c:v>27.421666666666667</c:v>
                </c:pt>
                <c:pt idx="525">
                  <c:v>27.588333333333335</c:v>
                </c:pt>
                <c:pt idx="526">
                  <c:v>27.724999999999998</c:v>
                </c:pt>
                <c:pt idx="527">
                  <c:v>27.981666666666666</c:v>
                </c:pt>
                <c:pt idx="528">
                  <c:v>28.07833333333333</c:v>
                </c:pt>
                <c:pt idx="529">
                  <c:v>28.028333333333332</c:v>
                </c:pt>
                <c:pt idx="530">
                  <c:v>28.125</c:v>
                </c:pt>
                <c:pt idx="531">
                  <c:v>28.008333333333329</c:v>
                </c:pt>
                <c:pt idx="532">
                  <c:v>28.224999999999998</c:v>
                </c:pt>
                <c:pt idx="533">
                  <c:v>28.285</c:v>
                </c:pt>
                <c:pt idx="534">
                  <c:v>28.551666666666666</c:v>
                </c:pt>
                <c:pt idx="535">
                  <c:v>28.541666666666668</c:v>
                </c:pt>
                <c:pt idx="536">
                  <c:v>28.855</c:v>
                </c:pt>
                <c:pt idx="537">
                  <c:v>29.254999999999999</c:v>
                </c:pt>
                <c:pt idx="538">
                  <c:v>28.961666666666662</c:v>
                </c:pt>
                <c:pt idx="539">
                  <c:v>28.008333333333329</c:v>
                </c:pt>
                <c:pt idx="540">
                  <c:v>27.411666666666665</c:v>
                </c:pt>
                <c:pt idx="541">
                  <c:v>28.431666666666668</c:v>
                </c:pt>
                <c:pt idx="542">
                  <c:v>29.385000000000002</c:v>
                </c:pt>
                <c:pt idx="543">
                  <c:v>29.611666666666668</c:v>
                </c:pt>
                <c:pt idx="544">
                  <c:v>29.328333333333333</c:v>
                </c:pt>
                <c:pt idx="545">
                  <c:v>29.478333333333335</c:v>
                </c:pt>
                <c:pt idx="546">
                  <c:v>30.078333333333333</c:v>
                </c:pt>
                <c:pt idx="547">
                  <c:v>30.274999999999995</c:v>
                </c:pt>
                <c:pt idx="548">
                  <c:v>30.204999999999998</c:v>
                </c:pt>
                <c:pt idx="549">
                  <c:v>30.231666666666666</c:v>
                </c:pt>
                <c:pt idx="550">
                  <c:v>30.198333333333334</c:v>
                </c:pt>
                <c:pt idx="551">
                  <c:v>30.228333333333335</c:v>
                </c:pt>
                <c:pt idx="552">
                  <c:v>30.131666666666664</c:v>
                </c:pt>
                <c:pt idx="553">
                  <c:v>30.215</c:v>
                </c:pt>
                <c:pt idx="554">
                  <c:v>30.264999999999997</c:v>
                </c:pt>
                <c:pt idx="555">
                  <c:v>30.108333333333331</c:v>
                </c:pt>
                <c:pt idx="556">
                  <c:v>29.978333333333335</c:v>
                </c:pt>
                <c:pt idx="557">
                  <c:v>29.495000000000001</c:v>
                </c:pt>
                <c:pt idx="558">
                  <c:v>29.131666666666664</c:v>
                </c:pt>
                <c:pt idx="559">
                  <c:v>28.591666666666669</c:v>
                </c:pt>
                <c:pt idx="560">
                  <c:v>28.551666666666666</c:v>
                </c:pt>
                <c:pt idx="561">
                  <c:v>28.471666666666664</c:v>
                </c:pt>
                <c:pt idx="562">
                  <c:v>28.875</c:v>
                </c:pt>
                <c:pt idx="563">
                  <c:v>29.298333333333336</c:v>
                </c:pt>
                <c:pt idx="564">
                  <c:v>29.28833333333333</c:v>
                </c:pt>
                <c:pt idx="565">
                  <c:v>28.501666666666665</c:v>
                </c:pt>
                <c:pt idx="566">
                  <c:v>28.118333333333336</c:v>
                </c:pt>
                <c:pt idx="567">
                  <c:v>28.275000000000002</c:v>
                </c:pt>
                <c:pt idx="568">
                  <c:v>28.588333333333335</c:v>
                </c:pt>
                <c:pt idx="569">
                  <c:v>27.978333333333335</c:v>
                </c:pt>
                <c:pt idx="570">
                  <c:v>27.338333333333335</c:v>
                </c:pt>
                <c:pt idx="571">
                  <c:v>27.161666666666665</c:v>
                </c:pt>
                <c:pt idx="572">
                  <c:v>28.588333333333328</c:v>
                </c:pt>
                <c:pt idx="573">
                  <c:v>30.151666666666667</c:v>
                </c:pt>
                <c:pt idx="574">
                  <c:v>31.321666666666669</c:v>
                </c:pt>
                <c:pt idx="575">
                  <c:v>31.251666666666665</c:v>
                </c:pt>
                <c:pt idx="576">
                  <c:v>31.165000000000003</c:v>
                </c:pt>
                <c:pt idx="577">
                  <c:v>30.938333333333333</c:v>
                </c:pt>
                <c:pt idx="578">
                  <c:v>30.281666666666666</c:v>
                </c:pt>
                <c:pt idx="579">
                  <c:v>29.368333333333336</c:v>
                </c:pt>
                <c:pt idx="580">
                  <c:v>28.168333333333333</c:v>
                </c:pt>
                <c:pt idx="581">
                  <c:v>27.694999999999997</c:v>
                </c:pt>
                <c:pt idx="582">
                  <c:v>27.458333333333332</c:v>
                </c:pt>
                <c:pt idx="583">
                  <c:v>27.704999999999998</c:v>
                </c:pt>
                <c:pt idx="584">
                  <c:v>27.931666666666668</c:v>
                </c:pt>
                <c:pt idx="585">
                  <c:v>28.118333333333329</c:v>
                </c:pt>
                <c:pt idx="586">
                  <c:v>28.218333333333334</c:v>
                </c:pt>
                <c:pt idx="587">
                  <c:v>28.121666666666666</c:v>
                </c:pt>
                <c:pt idx="588">
                  <c:v>28.054999999999996</c:v>
                </c:pt>
                <c:pt idx="589">
                  <c:v>28.251666666666665</c:v>
                </c:pt>
                <c:pt idx="590">
                  <c:v>28.574999999999999</c:v>
                </c:pt>
                <c:pt idx="591">
                  <c:v>29.131666666666664</c:v>
                </c:pt>
                <c:pt idx="592">
                  <c:v>29.698333333333334</c:v>
                </c:pt>
                <c:pt idx="593">
                  <c:v>30.228333333333335</c:v>
                </c:pt>
                <c:pt idx="594">
                  <c:v>30.611666666666668</c:v>
                </c:pt>
                <c:pt idx="595">
                  <c:v>30.89833333333333</c:v>
                </c:pt>
                <c:pt idx="596">
                  <c:v>31.044999999999998</c:v>
                </c:pt>
                <c:pt idx="597">
                  <c:v>31.064999999999998</c:v>
                </c:pt>
                <c:pt idx="598">
                  <c:v>31.064999999999998</c:v>
                </c:pt>
                <c:pt idx="599">
                  <c:v>30.948333333333334</c:v>
                </c:pt>
                <c:pt idx="600">
                  <c:v>30.848333333333329</c:v>
                </c:pt>
                <c:pt idx="601">
                  <c:v>30.798333333333332</c:v>
                </c:pt>
                <c:pt idx="602">
                  <c:v>30.885000000000002</c:v>
                </c:pt>
                <c:pt idx="603">
                  <c:v>31.015000000000001</c:v>
                </c:pt>
                <c:pt idx="604">
                  <c:v>31.084999999999997</c:v>
                </c:pt>
                <c:pt idx="605">
                  <c:v>31.135000000000002</c:v>
                </c:pt>
                <c:pt idx="606">
                  <c:v>31.171666666666667</c:v>
                </c:pt>
                <c:pt idx="607">
                  <c:v>31.261666666666667</c:v>
                </c:pt>
                <c:pt idx="608">
                  <c:v>31.341666666666669</c:v>
                </c:pt>
                <c:pt idx="609">
                  <c:v>31.361666666666665</c:v>
                </c:pt>
                <c:pt idx="610">
                  <c:v>31.201666666666664</c:v>
                </c:pt>
                <c:pt idx="611">
                  <c:v>31.061666666666667</c:v>
                </c:pt>
                <c:pt idx="612">
                  <c:v>30.935000000000002</c:v>
                </c:pt>
                <c:pt idx="613">
                  <c:v>30.965000000000003</c:v>
                </c:pt>
                <c:pt idx="614">
                  <c:v>30.995000000000001</c:v>
                </c:pt>
                <c:pt idx="615">
                  <c:v>31.074999999999999</c:v>
                </c:pt>
                <c:pt idx="616">
                  <c:v>31.135000000000002</c:v>
                </c:pt>
                <c:pt idx="617">
                  <c:v>31.185000000000002</c:v>
                </c:pt>
                <c:pt idx="618">
                  <c:v>31.175000000000001</c:v>
                </c:pt>
                <c:pt idx="619">
                  <c:v>31.125</c:v>
                </c:pt>
                <c:pt idx="620">
                  <c:v>31.064999999999998</c:v>
                </c:pt>
                <c:pt idx="621">
                  <c:v>30.918333333333333</c:v>
                </c:pt>
                <c:pt idx="622">
                  <c:v>30.474999999999998</c:v>
                </c:pt>
                <c:pt idx="623">
                  <c:v>29.768333333333331</c:v>
                </c:pt>
                <c:pt idx="624">
                  <c:v>28.941666666666663</c:v>
                </c:pt>
                <c:pt idx="625">
                  <c:v>28.234999999999999</c:v>
                </c:pt>
                <c:pt idx="626">
                  <c:v>27.685000000000002</c:v>
                </c:pt>
                <c:pt idx="627">
                  <c:v>28.155000000000001</c:v>
                </c:pt>
                <c:pt idx="628">
                  <c:v>28.498333333333331</c:v>
                </c:pt>
                <c:pt idx="629">
                  <c:v>28.911666666666662</c:v>
                </c:pt>
                <c:pt idx="630">
                  <c:v>28.991666666666664</c:v>
                </c:pt>
                <c:pt idx="631">
                  <c:v>29.228333333333335</c:v>
                </c:pt>
                <c:pt idx="632">
                  <c:v>29.324999999999999</c:v>
                </c:pt>
                <c:pt idx="633">
                  <c:v>28.688333333333333</c:v>
                </c:pt>
                <c:pt idx="634">
                  <c:v>28.28833333333333</c:v>
                </c:pt>
                <c:pt idx="635">
                  <c:v>27.864999999999998</c:v>
                </c:pt>
                <c:pt idx="636">
                  <c:v>27.678333333333331</c:v>
                </c:pt>
                <c:pt idx="637">
                  <c:v>27.458333333333332</c:v>
                </c:pt>
                <c:pt idx="638">
                  <c:v>27.391666666666666</c:v>
                </c:pt>
                <c:pt idx="639">
                  <c:v>27.448333333333334</c:v>
                </c:pt>
                <c:pt idx="640">
                  <c:v>27.971666666666664</c:v>
                </c:pt>
                <c:pt idx="641">
                  <c:v>28.268333333333334</c:v>
                </c:pt>
                <c:pt idx="642">
                  <c:v>28.258333333333336</c:v>
                </c:pt>
                <c:pt idx="643">
                  <c:v>28.101666666666663</c:v>
                </c:pt>
                <c:pt idx="644">
                  <c:v>28.581666666666667</c:v>
                </c:pt>
                <c:pt idx="645">
                  <c:v>28.344999999999999</c:v>
                </c:pt>
                <c:pt idx="646">
                  <c:v>27.751666666666665</c:v>
                </c:pt>
                <c:pt idx="647">
                  <c:v>26.944999999999997</c:v>
                </c:pt>
                <c:pt idx="648">
                  <c:v>27.291666666666668</c:v>
                </c:pt>
                <c:pt idx="649">
                  <c:v>27.728333333333335</c:v>
                </c:pt>
                <c:pt idx="650">
                  <c:v>28.248333333333335</c:v>
                </c:pt>
                <c:pt idx="651">
                  <c:v>29.015000000000001</c:v>
                </c:pt>
                <c:pt idx="652">
                  <c:v>29.955000000000002</c:v>
                </c:pt>
                <c:pt idx="653">
                  <c:v>30.515000000000001</c:v>
                </c:pt>
                <c:pt idx="654">
                  <c:v>30.051666666666666</c:v>
                </c:pt>
                <c:pt idx="655">
                  <c:v>29.324999999999999</c:v>
                </c:pt>
                <c:pt idx="656">
                  <c:v>29.061666666666667</c:v>
                </c:pt>
                <c:pt idx="657">
                  <c:v>28.965</c:v>
                </c:pt>
                <c:pt idx="658">
                  <c:v>28.761666666666667</c:v>
                </c:pt>
                <c:pt idx="659">
                  <c:v>28.731666666666666</c:v>
                </c:pt>
                <c:pt idx="660">
                  <c:v>28.844999999999999</c:v>
                </c:pt>
              </c:numCache>
            </c:numRef>
          </c:yVal>
          <c:smooth val="1"/>
        </c:ser>
        <c:ser>
          <c:idx val="3"/>
          <c:order val="4"/>
          <c:tx>
            <c:strRef>
              <c:f>'816'!$T$1</c:f>
              <c:strCache>
                <c:ptCount val="1"/>
                <c:pt idx="0">
                  <c:v>胸元</c:v>
                </c:pt>
              </c:strCache>
            </c:strRef>
          </c:tx>
          <c:spPr>
            <a:ln w="127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xVal>
            <c:numRef>
              <c:f>'816'!$A$4666:$A$5326</c:f>
              <c:numCache>
                <c:formatCode>yyyy/m/d\ h:mm:ss</c:formatCode>
                <c:ptCount val="661"/>
                <c:pt idx="0">
                  <c:v>42232.609097222223</c:v>
                </c:pt>
                <c:pt idx="1">
                  <c:v>42232.6091087963</c:v>
                </c:pt>
                <c:pt idx="2">
                  <c:v>42232.609120370369</c:v>
                </c:pt>
                <c:pt idx="3">
                  <c:v>42232.609131944446</c:v>
                </c:pt>
                <c:pt idx="4">
                  <c:v>42232.609143518515</c:v>
                </c:pt>
                <c:pt idx="5">
                  <c:v>42232.609155092592</c:v>
                </c:pt>
                <c:pt idx="6">
                  <c:v>42232.609166666669</c:v>
                </c:pt>
                <c:pt idx="7">
                  <c:v>42232.609178240738</c:v>
                </c:pt>
                <c:pt idx="8">
                  <c:v>42232.609189814815</c:v>
                </c:pt>
                <c:pt idx="9">
                  <c:v>42232.609201388892</c:v>
                </c:pt>
                <c:pt idx="10">
                  <c:v>42232.609212962961</c:v>
                </c:pt>
                <c:pt idx="11">
                  <c:v>42232.609224537038</c:v>
                </c:pt>
                <c:pt idx="12">
                  <c:v>42232.609236111108</c:v>
                </c:pt>
                <c:pt idx="13">
                  <c:v>42232.609247685185</c:v>
                </c:pt>
                <c:pt idx="14">
                  <c:v>42232.609259259261</c:v>
                </c:pt>
                <c:pt idx="15">
                  <c:v>42232.609270833331</c:v>
                </c:pt>
                <c:pt idx="16">
                  <c:v>42232.609282407408</c:v>
                </c:pt>
                <c:pt idx="17">
                  <c:v>42232.609293981484</c:v>
                </c:pt>
                <c:pt idx="18">
                  <c:v>42232.609305555554</c:v>
                </c:pt>
                <c:pt idx="19">
                  <c:v>42232.609317129631</c:v>
                </c:pt>
                <c:pt idx="20">
                  <c:v>42232.6093287037</c:v>
                </c:pt>
                <c:pt idx="21">
                  <c:v>42232.609340277777</c:v>
                </c:pt>
                <c:pt idx="22">
                  <c:v>42232.609351851854</c:v>
                </c:pt>
                <c:pt idx="23">
                  <c:v>42232.609363425923</c:v>
                </c:pt>
                <c:pt idx="24">
                  <c:v>42232.609375</c:v>
                </c:pt>
                <c:pt idx="25">
                  <c:v>42232.609386574077</c:v>
                </c:pt>
                <c:pt idx="26">
                  <c:v>42232.609398148146</c:v>
                </c:pt>
                <c:pt idx="27">
                  <c:v>42232.609409722223</c:v>
                </c:pt>
                <c:pt idx="28">
                  <c:v>42232.6094212963</c:v>
                </c:pt>
                <c:pt idx="29">
                  <c:v>42232.609432870369</c:v>
                </c:pt>
                <c:pt idx="30">
                  <c:v>42232.609444444446</c:v>
                </c:pt>
                <c:pt idx="31">
                  <c:v>42232.609456018516</c:v>
                </c:pt>
                <c:pt idx="32">
                  <c:v>42232.609467592592</c:v>
                </c:pt>
                <c:pt idx="33">
                  <c:v>42232.609479166669</c:v>
                </c:pt>
                <c:pt idx="34">
                  <c:v>42232.609490740739</c:v>
                </c:pt>
                <c:pt idx="35">
                  <c:v>42232.609502314815</c:v>
                </c:pt>
                <c:pt idx="36">
                  <c:v>42232.609513888892</c:v>
                </c:pt>
                <c:pt idx="37">
                  <c:v>42232.609525462962</c:v>
                </c:pt>
                <c:pt idx="38">
                  <c:v>42232.609537037039</c:v>
                </c:pt>
                <c:pt idx="39">
                  <c:v>42232.609548611108</c:v>
                </c:pt>
                <c:pt idx="40">
                  <c:v>42232.609560185185</c:v>
                </c:pt>
                <c:pt idx="41">
                  <c:v>42232.609571759262</c:v>
                </c:pt>
                <c:pt idx="42">
                  <c:v>42232.609583333331</c:v>
                </c:pt>
                <c:pt idx="43">
                  <c:v>42232.609594907408</c:v>
                </c:pt>
                <c:pt idx="44">
                  <c:v>42232.609606481485</c:v>
                </c:pt>
                <c:pt idx="45">
                  <c:v>42232.609618055554</c:v>
                </c:pt>
                <c:pt idx="46">
                  <c:v>42232.609629629631</c:v>
                </c:pt>
                <c:pt idx="47">
                  <c:v>42232.6096412037</c:v>
                </c:pt>
                <c:pt idx="48">
                  <c:v>42232.609652777777</c:v>
                </c:pt>
                <c:pt idx="49">
                  <c:v>42232.609664351854</c:v>
                </c:pt>
                <c:pt idx="50">
                  <c:v>42232.609675925924</c:v>
                </c:pt>
                <c:pt idx="51">
                  <c:v>42232.6096875</c:v>
                </c:pt>
                <c:pt idx="52">
                  <c:v>42232.609699074077</c:v>
                </c:pt>
                <c:pt idx="53">
                  <c:v>42232.609710648147</c:v>
                </c:pt>
                <c:pt idx="54">
                  <c:v>42232.609722222223</c:v>
                </c:pt>
                <c:pt idx="55">
                  <c:v>42232.609733796293</c:v>
                </c:pt>
                <c:pt idx="56">
                  <c:v>42232.60974537037</c:v>
                </c:pt>
                <c:pt idx="57">
                  <c:v>42232.609756944446</c:v>
                </c:pt>
                <c:pt idx="58">
                  <c:v>42232.609768518516</c:v>
                </c:pt>
                <c:pt idx="59">
                  <c:v>42232.609780092593</c:v>
                </c:pt>
                <c:pt idx="60">
                  <c:v>42232.609791666669</c:v>
                </c:pt>
                <c:pt idx="61">
                  <c:v>42232.609803240739</c:v>
                </c:pt>
                <c:pt idx="62">
                  <c:v>42232.609814814816</c:v>
                </c:pt>
                <c:pt idx="63">
                  <c:v>42232.609826388885</c:v>
                </c:pt>
                <c:pt idx="64">
                  <c:v>42232.609837962962</c:v>
                </c:pt>
                <c:pt idx="65">
                  <c:v>42232.609849537039</c:v>
                </c:pt>
                <c:pt idx="66">
                  <c:v>42232.609861111108</c:v>
                </c:pt>
                <c:pt idx="67">
                  <c:v>42232.609872685185</c:v>
                </c:pt>
                <c:pt idx="68">
                  <c:v>42232.609884259262</c:v>
                </c:pt>
                <c:pt idx="69">
                  <c:v>42232.609895833331</c:v>
                </c:pt>
                <c:pt idx="70">
                  <c:v>42232.609907407408</c:v>
                </c:pt>
                <c:pt idx="71">
                  <c:v>42232.609918981485</c:v>
                </c:pt>
                <c:pt idx="72">
                  <c:v>42232.609930555554</c:v>
                </c:pt>
                <c:pt idx="73">
                  <c:v>42232.609942129631</c:v>
                </c:pt>
                <c:pt idx="74">
                  <c:v>42232.609953703701</c:v>
                </c:pt>
                <c:pt idx="75">
                  <c:v>42232.609965277778</c:v>
                </c:pt>
                <c:pt idx="76">
                  <c:v>42232.609976851854</c:v>
                </c:pt>
                <c:pt idx="77">
                  <c:v>42232.609988425924</c:v>
                </c:pt>
                <c:pt idx="78">
                  <c:v>42232.61</c:v>
                </c:pt>
                <c:pt idx="79">
                  <c:v>42232.610011574077</c:v>
                </c:pt>
                <c:pt idx="80">
                  <c:v>42232.610023148147</c:v>
                </c:pt>
                <c:pt idx="81">
                  <c:v>42232.610034722224</c:v>
                </c:pt>
                <c:pt idx="82">
                  <c:v>42232.610046296293</c:v>
                </c:pt>
                <c:pt idx="83">
                  <c:v>42232.61005787037</c:v>
                </c:pt>
                <c:pt idx="84">
                  <c:v>42232.610069444447</c:v>
                </c:pt>
                <c:pt idx="85">
                  <c:v>42232.610081018516</c:v>
                </c:pt>
                <c:pt idx="86">
                  <c:v>42232.610092592593</c:v>
                </c:pt>
                <c:pt idx="87">
                  <c:v>42232.61010416667</c:v>
                </c:pt>
                <c:pt idx="88">
                  <c:v>42232.610115740739</c:v>
                </c:pt>
                <c:pt idx="89">
                  <c:v>42232.610127314816</c:v>
                </c:pt>
                <c:pt idx="90">
                  <c:v>42232.610138888886</c:v>
                </c:pt>
                <c:pt idx="91">
                  <c:v>42232.610150462962</c:v>
                </c:pt>
                <c:pt idx="92">
                  <c:v>42232.610162037039</c:v>
                </c:pt>
                <c:pt idx="93">
                  <c:v>42232.610173611109</c:v>
                </c:pt>
                <c:pt idx="94">
                  <c:v>42232.610185185185</c:v>
                </c:pt>
                <c:pt idx="95">
                  <c:v>42232.610196759262</c:v>
                </c:pt>
                <c:pt idx="96">
                  <c:v>42232.610208333332</c:v>
                </c:pt>
                <c:pt idx="97">
                  <c:v>42232.610219907408</c:v>
                </c:pt>
                <c:pt idx="98">
                  <c:v>42232.610231481478</c:v>
                </c:pt>
                <c:pt idx="99">
                  <c:v>42232.610243055555</c:v>
                </c:pt>
                <c:pt idx="100">
                  <c:v>42232.610254629632</c:v>
                </c:pt>
                <c:pt idx="101">
                  <c:v>42232.610266203701</c:v>
                </c:pt>
                <c:pt idx="102">
                  <c:v>42232.610277777778</c:v>
                </c:pt>
                <c:pt idx="103">
                  <c:v>42232.610289351855</c:v>
                </c:pt>
                <c:pt idx="104">
                  <c:v>42232.610300925924</c:v>
                </c:pt>
                <c:pt idx="105">
                  <c:v>42232.610312500001</c:v>
                </c:pt>
                <c:pt idx="106">
                  <c:v>42232.610324074078</c:v>
                </c:pt>
                <c:pt idx="107">
                  <c:v>42232.610335648147</c:v>
                </c:pt>
                <c:pt idx="108">
                  <c:v>42232.610347222224</c:v>
                </c:pt>
                <c:pt idx="109">
                  <c:v>42232.610358796293</c:v>
                </c:pt>
                <c:pt idx="110">
                  <c:v>42232.61037037037</c:v>
                </c:pt>
                <c:pt idx="111">
                  <c:v>42232.610381944447</c:v>
                </c:pt>
                <c:pt idx="112">
                  <c:v>42232.610393518517</c:v>
                </c:pt>
                <c:pt idx="113">
                  <c:v>42232.610405092593</c:v>
                </c:pt>
                <c:pt idx="114">
                  <c:v>42232.61041666667</c:v>
                </c:pt>
                <c:pt idx="115">
                  <c:v>42232.61042824074</c:v>
                </c:pt>
                <c:pt idx="116">
                  <c:v>42232.610439814816</c:v>
                </c:pt>
                <c:pt idx="117">
                  <c:v>42232.610451388886</c:v>
                </c:pt>
                <c:pt idx="118">
                  <c:v>42232.610462962963</c:v>
                </c:pt>
                <c:pt idx="119">
                  <c:v>42232.610474537039</c:v>
                </c:pt>
                <c:pt idx="120">
                  <c:v>42232.610486111109</c:v>
                </c:pt>
                <c:pt idx="121">
                  <c:v>42232.610497685186</c:v>
                </c:pt>
                <c:pt idx="122">
                  <c:v>42232.610509259262</c:v>
                </c:pt>
                <c:pt idx="123">
                  <c:v>42232.610520833332</c:v>
                </c:pt>
                <c:pt idx="124">
                  <c:v>42232.610532407409</c:v>
                </c:pt>
                <c:pt idx="125">
                  <c:v>42232.610543981478</c:v>
                </c:pt>
                <c:pt idx="126">
                  <c:v>42232.610555555555</c:v>
                </c:pt>
                <c:pt idx="127">
                  <c:v>42232.610567129632</c:v>
                </c:pt>
                <c:pt idx="128">
                  <c:v>42232.610578703701</c:v>
                </c:pt>
                <c:pt idx="129">
                  <c:v>42232.610590277778</c:v>
                </c:pt>
                <c:pt idx="130">
                  <c:v>42232.610601851855</c:v>
                </c:pt>
                <c:pt idx="131">
                  <c:v>42232.610613425924</c:v>
                </c:pt>
                <c:pt idx="132">
                  <c:v>42232.610625000001</c:v>
                </c:pt>
                <c:pt idx="133">
                  <c:v>42232.610636574071</c:v>
                </c:pt>
                <c:pt idx="134">
                  <c:v>42232.610648148147</c:v>
                </c:pt>
                <c:pt idx="135">
                  <c:v>42232.610659722224</c:v>
                </c:pt>
                <c:pt idx="136">
                  <c:v>42232.610671296294</c:v>
                </c:pt>
                <c:pt idx="137">
                  <c:v>42232.610682870371</c:v>
                </c:pt>
                <c:pt idx="138">
                  <c:v>42232.610694444447</c:v>
                </c:pt>
                <c:pt idx="139">
                  <c:v>42232.610706018517</c:v>
                </c:pt>
                <c:pt idx="140">
                  <c:v>42232.610717592594</c:v>
                </c:pt>
                <c:pt idx="141">
                  <c:v>42232.610729166663</c:v>
                </c:pt>
                <c:pt idx="142">
                  <c:v>42232.61074074074</c:v>
                </c:pt>
                <c:pt idx="143">
                  <c:v>42232.610752314817</c:v>
                </c:pt>
                <c:pt idx="144">
                  <c:v>42232.610763888886</c:v>
                </c:pt>
                <c:pt idx="145">
                  <c:v>42232.610775462963</c:v>
                </c:pt>
                <c:pt idx="146">
                  <c:v>42232.61078703704</c:v>
                </c:pt>
                <c:pt idx="147">
                  <c:v>42232.610798611109</c:v>
                </c:pt>
                <c:pt idx="148">
                  <c:v>42232.610810185186</c:v>
                </c:pt>
                <c:pt idx="149">
                  <c:v>42232.610821759263</c:v>
                </c:pt>
                <c:pt idx="150">
                  <c:v>42232.610833333332</c:v>
                </c:pt>
                <c:pt idx="151">
                  <c:v>42232.610844907409</c:v>
                </c:pt>
                <c:pt idx="152">
                  <c:v>42232.610856481479</c:v>
                </c:pt>
                <c:pt idx="153">
                  <c:v>42232.610868055555</c:v>
                </c:pt>
                <c:pt idx="154">
                  <c:v>42232.610879629632</c:v>
                </c:pt>
                <c:pt idx="155">
                  <c:v>42232.610891203702</c:v>
                </c:pt>
                <c:pt idx="156">
                  <c:v>42232.610902777778</c:v>
                </c:pt>
                <c:pt idx="157">
                  <c:v>42232.610914351855</c:v>
                </c:pt>
                <c:pt idx="158">
                  <c:v>42232.610925925925</c:v>
                </c:pt>
                <c:pt idx="159">
                  <c:v>42232.610937500001</c:v>
                </c:pt>
                <c:pt idx="160">
                  <c:v>42232.610949074071</c:v>
                </c:pt>
                <c:pt idx="161">
                  <c:v>42232.610960648148</c:v>
                </c:pt>
                <c:pt idx="162">
                  <c:v>42232.610972222225</c:v>
                </c:pt>
                <c:pt idx="163">
                  <c:v>42232.610983796294</c:v>
                </c:pt>
                <c:pt idx="164">
                  <c:v>42232.610995370371</c:v>
                </c:pt>
                <c:pt idx="165">
                  <c:v>42232.611006944448</c:v>
                </c:pt>
                <c:pt idx="166">
                  <c:v>42232.611018518517</c:v>
                </c:pt>
                <c:pt idx="167">
                  <c:v>42232.611030092594</c:v>
                </c:pt>
                <c:pt idx="168">
                  <c:v>42232.611041666663</c:v>
                </c:pt>
                <c:pt idx="169">
                  <c:v>42232.61105324074</c:v>
                </c:pt>
                <c:pt idx="170">
                  <c:v>42232.611064814817</c:v>
                </c:pt>
                <c:pt idx="171">
                  <c:v>42232.611076388886</c:v>
                </c:pt>
                <c:pt idx="172">
                  <c:v>42232.611087962963</c:v>
                </c:pt>
                <c:pt idx="173">
                  <c:v>42232.61109953704</c:v>
                </c:pt>
                <c:pt idx="174">
                  <c:v>42232.611111111109</c:v>
                </c:pt>
                <c:pt idx="175">
                  <c:v>42232.611122685186</c:v>
                </c:pt>
                <c:pt idx="176">
                  <c:v>42232.611134259256</c:v>
                </c:pt>
                <c:pt idx="177">
                  <c:v>42232.611145833333</c:v>
                </c:pt>
                <c:pt idx="178">
                  <c:v>42232.611157407409</c:v>
                </c:pt>
                <c:pt idx="179">
                  <c:v>42232.611168981479</c:v>
                </c:pt>
                <c:pt idx="180">
                  <c:v>42232.611180555556</c:v>
                </c:pt>
                <c:pt idx="181">
                  <c:v>42232.611192129632</c:v>
                </c:pt>
                <c:pt idx="182">
                  <c:v>42232.611203703702</c:v>
                </c:pt>
                <c:pt idx="183">
                  <c:v>42232.611215277779</c:v>
                </c:pt>
                <c:pt idx="184">
                  <c:v>42232.611226851855</c:v>
                </c:pt>
                <c:pt idx="185">
                  <c:v>42232.611238425925</c:v>
                </c:pt>
                <c:pt idx="186">
                  <c:v>42232.611250000002</c:v>
                </c:pt>
                <c:pt idx="187">
                  <c:v>42232.611261574071</c:v>
                </c:pt>
                <c:pt idx="188">
                  <c:v>42232.611273148148</c:v>
                </c:pt>
                <c:pt idx="189">
                  <c:v>42232.611284722225</c:v>
                </c:pt>
                <c:pt idx="190">
                  <c:v>42232.611296296294</c:v>
                </c:pt>
                <c:pt idx="191">
                  <c:v>42232.611307870371</c:v>
                </c:pt>
                <c:pt idx="192">
                  <c:v>42232.611319444448</c:v>
                </c:pt>
                <c:pt idx="193">
                  <c:v>42232.611331018517</c:v>
                </c:pt>
                <c:pt idx="194">
                  <c:v>42232.611342592594</c:v>
                </c:pt>
                <c:pt idx="195">
                  <c:v>42232.611354166664</c:v>
                </c:pt>
                <c:pt idx="196">
                  <c:v>42232.61136574074</c:v>
                </c:pt>
                <c:pt idx="197">
                  <c:v>42232.611377314817</c:v>
                </c:pt>
                <c:pt idx="198">
                  <c:v>42232.611388888887</c:v>
                </c:pt>
                <c:pt idx="199">
                  <c:v>42232.611400462964</c:v>
                </c:pt>
                <c:pt idx="200">
                  <c:v>42232.61141203704</c:v>
                </c:pt>
                <c:pt idx="201">
                  <c:v>42232.61142361111</c:v>
                </c:pt>
                <c:pt idx="202">
                  <c:v>42232.611435185187</c:v>
                </c:pt>
                <c:pt idx="203">
                  <c:v>42232.611446759256</c:v>
                </c:pt>
                <c:pt idx="204">
                  <c:v>42232.611458333333</c:v>
                </c:pt>
                <c:pt idx="205">
                  <c:v>42232.61146990741</c:v>
                </c:pt>
                <c:pt idx="206">
                  <c:v>42232.611481481479</c:v>
                </c:pt>
                <c:pt idx="207">
                  <c:v>42232.611493055556</c:v>
                </c:pt>
                <c:pt idx="208">
                  <c:v>42232.611504629633</c:v>
                </c:pt>
                <c:pt idx="209">
                  <c:v>42232.611516203702</c:v>
                </c:pt>
                <c:pt idx="210">
                  <c:v>42232.611527777779</c:v>
                </c:pt>
                <c:pt idx="211">
                  <c:v>42232.611539351848</c:v>
                </c:pt>
                <c:pt idx="212">
                  <c:v>42232.611550925925</c:v>
                </c:pt>
                <c:pt idx="213">
                  <c:v>42232.611562500002</c:v>
                </c:pt>
                <c:pt idx="214">
                  <c:v>42232.611574074072</c:v>
                </c:pt>
                <c:pt idx="215">
                  <c:v>42232.611585648148</c:v>
                </c:pt>
                <c:pt idx="216">
                  <c:v>42232.611597222225</c:v>
                </c:pt>
                <c:pt idx="217">
                  <c:v>42232.611608796295</c:v>
                </c:pt>
                <c:pt idx="218">
                  <c:v>42232.611620370371</c:v>
                </c:pt>
                <c:pt idx="219">
                  <c:v>42232.611631944441</c:v>
                </c:pt>
                <c:pt idx="220">
                  <c:v>42232.611643518518</c:v>
                </c:pt>
                <c:pt idx="221">
                  <c:v>42232.611655092594</c:v>
                </c:pt>
                <c:pt idx="222">
                  <c:v>42232.611666666664</c:v>
                </c:pt>
                <c:pt idx="223">
                  <c:v>42232.611678240741</c:v>
                </c:pt>
                <c:pt idx="224">
                  <c:v>42232.611689814818</c:v>
                </c:pt>
                <c:pt idx="225">
                  <c:v>42232.611701388887</c:v>
                </c:pt>
                <c:pt idx="226">
                  <c:v>42232.611712962964</c:v>
                </c:pt>
                <c:pt idx="227">
                  <c:v>42232.611724537041</c:v>
                </c:pt>
                <c:pt idx="228">
                  <c:v>42232.61173611111</c:v>
                </c:pt>
                <c:pt idx="229">
                  <c:v>42232.611747685187</c:v>
                </c:pt>
                <c:pt idx="230">
                  <c:v>42232.611759259256</c:v>
                </c:pt>
                <c:pt idx="231">
                  <c:v>42232.611770833333</c:v>
                </c:pt>
                <c:pt idx="232">
                  <c:v>42232.61178240741</c:v>
                </c:pt>
                <c:pt idx="233">
                  <c:v>42232.611793981479</c:v>
                </c:pt>
                <c:pt idx="234">
                  <c:v>42232.611805555556</c:v>
                </c:pt>
                <c:pt idx="235">
                  <c:v>42232.611817129633</c:v>
                </c:pt>
                <c:pt idx="236">
                  <c:v>42232.611828703702</c:v>
                </c:pt>
                <c:pt idx="237">
                  <c:v>42232.611840277779</c:v>
                </c:pt>
                <c:pt idx="238">
                  <c:v>42232.611851851849</c:v>
                </c:pt>
                <c:pt idx="239">
                  <c:v>42232.611863425926</c:v>
                </c:pt>
                <c:pt idx="240">
                  <c:v>42232.611875000002</c:v>
                </c:pt>
                <c:pt idx="241">
                  <c:v>42232.611886574072</c:v>
                </c:pt>
                <c:pt idx="242">
                  <c:v>42232.611898148149</c:v>
                </c:pt>
                <c:pt idx="243">
                  <c:v>42232.611909722225</c:v>
                </c:pt>
                <c:pt idx="244">
                  <c:v>42232.611921296295</c:v>
                </c:pt>
                <c:pt idx="245">
                  <c:v>42232.611932870372</c:v>
                </c:pt>
                <c:pt idx="246">
                  <c:v>42232.611944444441</c:v>
                </c:pt>
                <c:pt idx="247">
                  <c:v>42232.611956018518</c:v>
                </c:pt>
                <c:pt idx="248">
                  <c:v>42232.611967592595</c:v>
                </c:pt>
                <c:pt idx="249">
                  <c:v>42232.611979166664</c:v>
                </c:pt>
                <c:pt idx="250">
                  <c:v>42232.611990740741</c:v>
                </c:pt>
                <c:pt idx="251">
                  <c:v>42232.612002314818</c:v>
                </c:pt>
                <c:pt idx="252">
                  <c:v>42232.612013888887</c:v>
                </c:pt>
                <c:pt idx="253">
                  <c:v>42232.612025462964</c:v>
                </c:pt>
                <c:pt idx="254">
                  <c:v>42232.612037037034</c:v>
                </c:pt>
                <c:pt idx="255">
                  <c:v>42232.61204861111</c:v>
                </c:pt>
                <c:pt idx="256">
                  <c:v>42232.612060185187</c:v>
                </c:pt>
                <c:pt idx="257">
                  <c:v>42232.612071759257</c:v>
                </c:pt>
                <c:pt idx="258">
                  <c:v>42232.612083333333</c:v>
                </c:pt>
                <c:pt idx="259">
                  <c:v>42232.61209490741</c:v>
                </c:pt>
                <c:pt idx="260">
                  <c:v>42232.61210648148</c:v>
                </c:pt>
                <c:pt idx="261">
                  <c:v>42232.612118055556</c:v>
                </c:pt>
                <c:pt idx="262">
                  <c:v>42232.612129629626</c:v>
                </c:pt>
                <c:pt idx="263">
                  <c:v>42232.612141203703</c:v>
                </c:pt>
                <c:pt idx="264">
                  <c:v>42232.61215277778</c:v>
                </c:pt>
                <c:pt idx="265">
                  <c:v>42232.612164351849</c:v>
                </c:pt>
                <c:pt idx="266">
                  <c:v>42232.612175925926</c:v>
                </c:pt>
                <c:pt idx="267">
                  <c:v>42232.612187500003</c:v>
                </c:pt>
                <c:pt idx="268">
                  <c:v>42232.612199074072</c:v>
                </c:pt>
                <c:pt idx="269">
                  <c:v>42232.612210648149</c:v>
                </c:pt>
                <c:pt idx="270">
                  <c:v>42232.612222222226</c:v>
                </c:pt>
                <c:pt idx="271">
                  <c:v>42232.612233796295</c:v>
                </c:pt>
                <c:pt idx="272">
                  <c:v>42232.612245370372</c:v>
                </c:pt>
                <c:pt idx="273">
                  <c:v>42232.612256944441</c:v>
                </c:pt>
                <c:pt idx="274">
                  <c:v>42232.612268518518</c:v>
                </c:pt>
                <c:pt idx="275">
                  <c:v>42232.612280092595</c:v>
                </c:pt>
                <c:pt idx="276">
                  <c:v>42232.612291666665</c:v>
                </c:pt>
                <c:pt idx="277">
                  <c:v>42232.612303240741</c:v>
                </c:pt>
                <c:pt idx="278">
                  <c:v>42232.612314814818</c:v>
                </c:pt>
                <c:pt idx="279">
                  <c:v>42232.612326388888</c:v>
                </c:pt>
                <c:pt idx="280">
                  <c:v>42232.612337962964</c:v>
                </c:pt>
                <c:pt idx="281">
                  <c:v>42232.612349537034</c:v>
                </c:pt>
                <c:pt idx="282">
                  <c:v>42232.612361111111</c:v>
                </c:pt>
                <c:pt idx="283">
                  <c:v>42232.612372685187</c:v>
                </c:pt>
                <c:pt idx="284">
                  <c:v>42232.612384259257</c:v>
                </c:pt>
                <c:pt idx="285">
                  <c:v>42232.612395833334</c:v>
                </c:pt>
                <c:pt idx="286">
                  <c:v>42232.612407407411</c:v>
                </c:pt>
                <c:pt idx="287">
                  <c:v>42232.61241898148</c:v>
                </c:pt>
                <c:pt idx="288">
                  <c:v>42232.612430555557</c:v>
                </c:pt>
                <c:pt idx="289">
                  <c:v>42232.612442129626</c:v>
                </c:pt>
                <c:pt idx="290">
                  <c:v>42232.612453703703</c:v>
                </c:pt>
                <c:pt idx="291">
                  <c:v>42232.61246527778</c:v>
                </c:pt>
                <c:pt idx="292">
                  <c:v>42232.612476851849</c:v>
                </c:pt>
                <c:pt idx="293">
                  <c:v>42232.612488425926</c:v>
                </c:pt>
                <c:pt idx="294">
                  <c:v>42232.612500000003</c:v>
                </c:pt>
                <c:pt idx="295">
                  <c:v>42232.612511574072</c:v>
                </c:pt>
                <c:pt idx="296">
                  <c:v>42232.612523148149</c:v>
                </c:pt>
                <c:pt idx="297">
                  <c:v>42232.612534722219</c:v>
                </c:pt>
                <c:pt idx="298">
                  <c:v>42232.612546296295</c:v>
                </c:pt>
                <c:pt idx="299">
                  <c:v>42232.612557870372</c:v>
                </c:pt>
                <c:pt idx="300">
                  <c:v>42232.612569444442</c:v>
                </c:pt>
                <c:pt idx="301">
                  <c:v>42232.612581018519</c:v>
                </c:pt>
                <c:pt idx="302">
                  <c:v>42232.612592592595</c:v>
                </c:pt>
                <c:pt idx="303">
                  <c:v>42232.612604166665</c:v>
                </c:pt>
                <c:pt idx="304">
                  <c:v>42232.612615740742</c:v>
                </c:pt>
                <c:pt idx="305">
                  <c:v>42232.612627314818</c:v>
                </c:pt>
                <c:pt idx="306">
                  <c:v>42232.612638888888</c:v>
                </c:pt>
                <c:pt idx="307">
                  <c:v>42232.612650462965</c:v>
                </c:pt>
                <c:pt idx="308">
                  <c:v>42232.612662037034</c:v>
                </c:pt>
                <c:pt idx="309">
                  <c:v>42232.612673611111</c:v>
                </c:pt>
                <c:pt idx="310">
                  <c:v>42232.612685185188</c:v>
                </c:pt>
                <c:pt idx="311">
                  <c:v>42232.612696759257</c:v>
                </c:pt>
                <c:pt idx="312">
                  <c:v>42232.612708333334</c:v>
                </c:pt>
                <c:pt idx="313">
                  <c:v>42232.612719907411</c:v>
                </c:pt>
                <c:pt idx="314">
                  <c:v>42232.61273148148</c:v>
                </c:pt>
                <c:pt idx="315">
                  <c:v>42232.612743055557</c:v>
                </c:pt>
                <c:pt idx="316">
                  <c:v>42232.612754629627</c:v>
                </c:pt>
                <c:pt idx="317">
                  <c:v>42232.612766203703</c:v>
                </c:pt>
                <c:pt idx="318">
                  <c:v>42232.61277777778</c:v>
                </c:pt>
                <c:pt idx="319">
                  <c:v>42232.61278935185</c:v>
                </c:pt>
                <c:pt idx="320">
                  <c:v>42232.612800925926</c:v>
                </c:pt>
                <c:pt idx="321">
                  <c:v>42232.612812500003</c:v>
                </c:pt>
                <c:pt idx="322">
                  <c:v>42232.612824074073</c:v>
                </c:pt>
                <c:pt idx="323">
                  <c:v>42232.612835648149</c:v>
                </c:pt>
                <c:pt idx="324">
                  <c:v>42232.612847222219</c:v>
                </c:pt>
                <c:pt idx="325">
                  <c:v>42232.612858796296</c:v>
                </c:pt>
                <c:pt idx="326">
                  <c:v>42232.612870370373</c:v>
                </c:pt>
                <c:pt idx="327">
                  <c:v>42232.612881944442</c:v>
                </c:pt>
                <c:pt idx="328">
                  <c:v>42232.612893518519</c:v>
                </c:pt>
                <c:pt idx="329">
                  <c:v>42232.612905092596</c:v>
                </c:pt>
                <c:pt idx="330">
                  <c:v>42232.612916666665</c:v>
                </c:pt>
                <c:pt idx="331">
                  <c:v>42232.612928240742</c:v>
                </c:pt>
                <c:pt idx="332">
                  <c:v>42232.612939814811</c:v>
                </c:pt>
                <c:pt idx="333">
                  <c:v>42232.612951388888</c:v>
                </c:pt>
                <c:pt idx="334">
                  <c:v>42232.612962962965</c:v>
                </c:pt>
                <c:pt idx="335">
                  <c:v>42232.612974537034</c:v>
                </c:pt>
                <c:pt idx="336">
                  <c:v>42232.612986111111</c:v>
                </c:pt>
                <c:pt idx="337">
                  <c:v>42232.612997685188</c:v>
                </c:pt>
                <c:pt idx="338">
                  <c:v>42232.613009259258</c:v>
                </c:pt>
                <c:pt idx="339">
                  <c:v>42232.613020833334</c:v>
                </c:pt>
                <c:pt idx="340">
                  <c:v>42232.613032407404</c:v>
                </c:pt>
                <c:pt idx="341">
                  <c:v>42232.613043981481</c:v>
                </c:pt>
                <c:pt idx="342">
                  <c:v>42232.613055555557</c:v>
                </c:pt>
                <c:pt idx="343">
                  <c:v>42232.613067129627</c:v>
                </c:pt>
                <c:pt idx="344">
                  <c:v>42232.613078703704</c:v>
                </c:pt>
                <c:pt idx="345">
                  <c:v>42232.61309027778</c:v>
                </c:pt>
                <c:pt idx="346">
                  <c:v>42232.61310185185</c:v>
                </c:pt>
                <c:pt idx="347">
                  <c:v>42232.613113425927</c:v>
                </c:pt>
                <c:pt idx="348">
                  <c:v>42232.613125000003</c:v>
                </c:pt>
                <c:pt idx="349">
                  <c:v>42232.613136574073</c:v>
                </c:pt>
                <c:pt idx="350">
                  <c:v>42232.61314814815</c:v>
                </c:pt>
                <c:pt idx="351">
                  <c:v>42232.613159722219</c:v>
                </c:pt>
                <c:pt idx="352">
                  <c:v>42232.613171296296</c:v>
                </c:pt>
                <c:pt idx="353">
                  <c:v>42232.613182870373</c:v>
                </c:pt>
                <c:pt idx="354">
                  <c:v>42232.613194444442</c:v>
                </c:pt>
                <c:pt idx="355">
                  <c:v>42232.613206018519</c:v>
                </c:pt>
                <c:pt idx="356">
                  <c:v>42232.613217592596</c:v>
                </c:pt>
                <c:pt idx="357">
                  <c:v>42232.613229166665</c:v>
                </c:pt>
                <c:pt idx="358">
                  <c:v>42232.613240740742</c:v>
                </c:pt>
                <c:pt idx="359">
                  <c:v>42232.613252314812</c:v>
                </c:pt>
                <c:pt idx="360">
                  <c:v>42232.613263888888</c:v>
                </c:pt>
                <c:pt idx="361">
                  <c:v>42232.613275462965</c:v>
                </c:pt>
                <c:pt idx="362">
                  <c:v>42232.613287037035</c:v>
                </c:pt>
                <c:pt idx="363">
                  <c:v>42232.613298611112</c:v>
                </c:pt>
                <c:pt idx="364">
                  <c:v>42232.613310185188</c:v>
                </c:pt>
                <c:pt idx="365">
                  <c:v>42232.613321759258</c:v>
                </c:pt>
                <c:pt idx="366">
                  <c:v>42232.613333333335</c:v>
                </c:pt>
                <c:pt idx="367">
                  <c:v>42232.613344907404</c:v>
                </c:pt>
                <c:pt idx="368">
                  <c:v>42232.613356481481</c:v>
                </c:pt>
                <c:pt idx="369">
                  <c:v>42232.613368055558</c:v>
                </c:pt>
                <c:pt idx="370">
                  <c:v>42232.613379629627</c:v>
                </c:pt>
                <c:pt idx="371">
                  <c:v>42232.613391203704</c:v>
                </c:pt>
                <c:pt idx="372">
                  <c:v>42232.613402777781</c:v>
                </c:pt>
                <c:pt idx="373">
                  <c:v>42232.61341435185</c:v>
                </c:pt>
                <c:pt idx="374">
                  <c:v>42232.613425925927</c:v>
                </c:pt>
                <c:pt idx="375">
                  <c:v>42232.613437499997</c:v>
                </c:pt>
                <c:pt idx="376">
                  <c:v>42232.613449074073</c:v>
                </c:pt>
                <c:pt idx="377">
                  <c:v>42232.61346064815</c:v>
                </c:pt>
                <c:pt idx="378">
                  <c:v>42232.61347222222</c:v>
                </c:pt>
                <c:pt idx="379">
                  <c:v>42232.613483796296</c:v>
                </c:pt>
                <c:pt idx="380">
                  <c:v>42232.613495370373</c:v>
                </c:pt>
                <c:pt idx="381">
                  <c:v>42232.613506944443</c:v>
                </c:pt>
                <c:pt idx="382">
                  <c:v>42232.613518518519</c:v>
                </c:pt>
                <c:pt idx="383">
                  <c:v>42232.613530092596</c:v>
                </c:pt>
                <c:pt idx="384">
                  <c:v>42232.613541666666</c:v>
                </c:pt>
                <c:pt idx="385">
                  <c:v>42232.613553240742</c:v>
                </c:pt>
                <c:pt idx="386">
                  <c:v>42232.613564814812</c:v>
                </c:pt>
                <c:pt idx="387">
                  <c:v>42232.613576388889</c:v>
                </c:pt>
                <c:pt idx="388">
                  <c:v>42232.613587962966</c:v>
                </c:pt>
                <c:pt idx="389">
                  <c:v>42232.613599537035</c:v>
                </c:pt>
                <c:pt idx="390">
                  <c:v>42232.613611111112</c:v>
                </c:pt>
                <c:pt idx="391">
                  <c:v>42232.613622685189</c:v>
                </c:pt>
                <c:pt idx="392">
                  <c:v>42232.613634259258</c:v>
                </c:pt>
                <c:pt idx="393">
                  <c:v>42232.613645833335</c:v>
                </c:pt>
                <c:pt idx="394">
                  <c:v>42232.613657407404</c:v>
                </c:pt>
                <c:pt idx="395">
                  <c:v>42232.613668981481</c:v>
                </c:pt>
                <c:pt idx="396">
                  <c:v>42232.613680555558</c:v>
                </c:pt>
                <c:pt idx="397">
                  <c:v>42232.613692129627</c:v>
                </c:pt>
                <c:pt idx="398">
                  <c:v>42232.613703703704</c:v>
                </c:pt>
                <c:pt idx="399">
                  <c:v>42232.613715277781</c:v>
                </c:pt>
                <c:pt idx="400">
                  <c:v>42232.613726851851</c:v>
                </c:pt>
                <c:pt idx="401">
                  <c:v>42232.613738425927</c:v>
                </c:pt>
                <c:pt idx="402">
                  <c:v>42232.613749999997</c:v>
                </c:pt>
                <c:pt idx="403">
                  <c:v>42232.613761574074</c:v>
                </c:pt>
                <c:pt idx="404">
                  <c:v>42232.61377314815</c:v>
                </c:pt>
                <c:pt idx="405">
                  <c:v>42232.61378472222</c:v>
                </c:pt>
                <c:pt idx="406">
                  <c:v>42232.613796296297</c:v>
                </c:pt>
                <c:pt idx="407">
                  <c:v>42232.613807870373</c:v>
                </c:pt>
                <c:pt idx="408">
                  <c:v>42232.613819444443</c:v>
                </c:pt>
                <c:pt idx="409">
                  <c:v>42232.61383101852</c:v>
                </c:pt>
                <c:pt idx="410">
                  <c:v>42232.613842592589</c:v>
                </c:pt>
                <c:pt idx="411">
                  <c:v>42232.613854166666</c:v>
                </c:pt>
                <c:pt idx="412">
                  <c:v>42232.613865740743</c:v>
                </c:pt>
                <c:pt idx="413">
                  <c:v>42232.613877314812</c:v>
                </c:pt>
                <c:pt idx="414">
                  <c:v>42232.613888888889</c:v>
                </c:pt>
                <c:pt idx="415">
                  <c:v>42232.613900462966</c:v>
                </c:pt>
                <c:pt idx="416">
                  <c:v>42232.613912037035</c:v>
                </c:pt>
                <c:pt idx="417">
                  <c:v>42232.613923611112</c:v>
                </c:pt>
                <c:pt idx="418">
                  <c:v>42232.613935185182</c:v>
                </c:pt>
                <c:pt idx="419">
                  <c:v>42232.613946759258</c:v>
                </c:pt>
                <c:pt idx="420">
                  <c:v>42232.613958333335</c:v>
                </c:pt>
                <c:pt idx="421">
                  <c:v>42232.613969907405</c:v>
                </c:pt>
                <c:pt idx="422">
                  <c:v>42232.613981481481</c:v>
                </c:pt>
                <c:pt idx="423">
                  <c:v>42232.613993055558</c:v>
                </c:pt>
                <c:pt idx="424">
                  <c:v>42232.614004629628</c:v>
                </c:pt>
                <c:pt idx="425">
                  <c:v>42232.614016203705</c:v>
                </c:pt>
                <c:pt idx="426">
                  <c:v>42232.614027777781</c:v>
                </c:pt>
                <c:pt idx="427">
                  <c:v>42232.614039351851</c:v>
                </c:pt>
                <c:pt idx="428">
                  <c:v>42232.614050925928</c:v>
                </c:pt>
                <c:pt idx="429">
                  <c:v>42232.614062499997</c:v>
                </c:pt>
                <c:pt idx="430">
                  <c:v>42232.614074074074</c:v>
                </c:pt>
                <c:pt idx="431">
                  <c:v>42232.614085648151</c:v>
                </c:pt>
                <c:pt idx="432">
                  <c:v>42232.61409722222</c:v>
                </c:pt>
                <c:pt idx="433">
                  <c:v>42232.614108796297</c:v>
                </c:pt>
                <c:pt idx="434">
                  <c:v>42232.614120370374</c:v>
                </c:pt>
                <c:pt idx="435">
                  <c:v>42232.614131944443</c:v>
                </c:pt>
                <c:pt idx="436">
                  <c:v>42232.61414351852</c:v>
                </c:pt>
                <c:pt idx="437">
                  <c:v>42232.614155092589</c:v>
                </c:pt>
                <c:pt idx="438">
                  <c:v>42232.614166666666</c:v>
                </c:pt>
                <c:pt idx="439">
                  <c:v>42232.614178240743</c:v>
                </c:pt>
                <c:pt idx="440">
                  <c:v>42232.614189814813</c:v>
                </c:pt>
                <c:pt idx="441">
                  <c:v>42232.614201388889</c:v>
                </c:pt>
                <c:pt idx="442">
                  <c:v>42232.614212962966</c:v>
                </c:pt>
                <c:pt idx="443">
                  <c:v>42232.614224537036</c:v>
                </c:pt>
                <c:pt idx="444">
                  <c:v>42232.614236111112</c:v>
                </c:pt>
                <c:pt idx="445">
                  <c:v>42232.614247685182</c:v>
                </c:pt>
                <c:pt idx="446">
                  <c:v>42232.614259259259</c:v>
                </c:pt>
                <c:pt idx="447">
                  <c:v>42232.614270833335</c:v>
                </c:pt>
                <c:pt idx="448">
                  <c:v>42232.614282407405</c:v>
                </c:pt>
                <c:pt idx="449">
                  <c:v>42232.614293981482</c:v>
                </c:pt>
                <c:pt idx="450">
                  <c:v>42232.614305555559</c:v>
                </c:pt>
                <c:pt idx="451">
                  <c:v>42232.614317129628</c:v>
                </c:pt>
                <c:pt idx="452">
                  <c:v>42232.614328703705</c:v>
                </c:pt>
                <c:pt idx="453">
                  <c:v>42232.614340277774</c:v>
                </c:pt>
                <c:pt idx="454">
                  <c:v>42232.614351851851</c:v>
                </c:pt>
                <c:pt idx="455">
                  <c:v>42232.614363425928</c:v>
                </c:pt>
                <c:pt idx="456">
                  <c:v>42232.614374999997</c:v>
                </c:pt>
                <c:pt idx="457">
                  <c:v>42232.614386574074</c:v>
                </c:pt>
                <c:pt idx="458">
                  <c:v>42232.614398148151</c:v>
                </c:pt>
                <c:pt idx="459">
                  <c:v>42232.61440972222</c:v>
                </c:pt>
                <c:pt idx="460">
                  <c:v>42232.614421296297</c:v>
                </c:pt>
                <c:pt idx="461">
                  <c:v>42232.614432870374</c:v>
                </c:pt>
                <c:pt idx="462">
                  <c:v>42232.614444444444</c:v>
                </c:pt>
                <c:pt idx="463">
                  <c:v>42232.61445601852</c:v>
                </c:pt>
                <c:pt idx="464">
                  <c:v>42232.61446759259</c:v>
                </c:pt>
                <c:pt idx="465">
                  <c:v>42232.614479166667</c:v>
                </c:pt>
                <c:pt idx="466">
                  <c:v>42232.614490740743</c:v>
                </c:pt>
                <c:pt idx="467">
                  <c:v>42232.614502314813</c:v>
                </c:pt>
                <c:pt idx="468">
                  <c:v>42232.61451388889</c:v>
                </c:pt>
                <c:pt idx="469">
                  <c:v>42232.614525462966</c:v>
                </c:pt>
                <c:pt idx="470">
                  <c:v>42232.614537037036</c:v>
                </c:pt>
                <c:pt idx="471">
                  <c:v>42232.614548611113</c:v>
                </c:pt>
                <c:pt idx="472">
                  <c:v>42232.614560185182</c:v>
                </c:pt>
                <c:pt idx="473">
                  <c:v>42232.614571759259</c:v>
                </c:pt>
                <c:pt idx="474">
                  <c:v>42232.614583333336</c:v>
                </c:pt>
                <c:pt idx="475">
                  <c:v>42232.614594907405</c:v>
                </c:pt>
                <c:pt idx="476">
                  <c:v>42232.614606481482</c:v>
                </c:pt>
                <c:pt idx="477">
                  <c:v>42232.614618055559</c:v>
                </c:pt>
                <c:pt idx="478">
                  <c:v>42232.614629629628</c:v>
                </c:pt>
                <c:pt idx="479">
                  <c:v>42232.614641203705</c:v>
                </c:pt>
                <c:pt idx="480">
                  <c:v>42232.614652777775</c:v>
                </c:pt>
                <c:pt idx="481">
                  <c:v>42232.614664351851</c:v>
                </c:pt>
                <c:pt idx="482">
                  <c:v>42232.614675925928</c:v>
                </c:pt>
                <c:pt idx="483">
                  <c:v>42232.614687499998</c:v>
                </c:pt>
                <c:pt idx="484">
                  <c:v>42232.614699074074</c:v>
                </c:pt>
                <c:pt idx="485">
                  <c:v>42232.614710648151</c:v>
                </c:pt>
                <c:pt idx="486">
                  <c:v>42232.614722222221</c:v>
                </c:pt>
                <c:pt idx="487">
                  <c:v>42232.614733796298</c:v>
                </c:pt>
                <c:pt idx="488">
                  <c:v>42232.614745370367</c:v>
                </c:pt>
                <c:pt idx="489">
                  <c:v>42232.614756944444</c:v>
                </c:pt>
                <c:pt idx="490">
                  <c:v>42232.614768518521</c:v>
                </c:pt>
                <c:pt idx="491">
                  <c:v>42232.61478009259</c:v>
                </c:pt>
                <c:pt idx="492">
                  <c:v>42232.614791666667</c:v>
                </c:pt>
                <c:pt idx="493">
                  <c:v>42232.614803240744</c:v>
                </c:pt>
                <c:pt idx="494">
                  <c:v>42232.614814814813</c:v>
                </c:pt>
                <c:pt idx="495">
                  <c:v>42232.61482638889</c:v>
                </c:pt>
                <c:pt idx="496">
                  <c:v>42232.614837962959</c:v>
                </c:pt>
                <c:pt idx="497">
                  <c:v>42232.614849537036</c:v>
                </c:pt>
                <c:pt idx="498">
                  <c:v>42232.614861111113</c:v>
                </c:pt>
                <c:pt idx="499">
                  <c:v>42232.614872685182</c:v>
                </c:pt>
                <c:pt idx="500">
                  <c:v>42232.614884259259</c:v>
                </c:pt>
                <c:pt idx="501">
                  <c:v>42232.614895833336</c:v>
                </c:pt>
                <c:pt idx="502">
                  <c:v>42232.614907407406</c:v>
                </c:pt>
                <c:pt idx="503">
                  <c:v>42232.614918981482</c:v>
                </c:pt>
                <c:pt idx="504">
                  <c:v>42232.614930555559</c:v>
                </c:pt>
                <c:pt idx="505">
                  <c:v>42232.614942129629</c:v>
                </c:pt>
                <c:pt idx="506">
                  <c:v>42232.614953703705</c:v>
                </c:pt>
                <c:pt idx="507">
                  <c:v>42232.614965277775</c:v>
                </c:pt>
                <c:pt idx="508">
                  <c:v>42232.614976851852</c:v>
                </c:pt>
                <c:pt idx="509">
                  <c:v>42232.614988425928</c:v>
                </c:pt>
                <c:pt idx="510">
                  <c:v>42232.614999999998</c:v>
                </c:pt>
                <c:pt idx="511">
                  <c:v>42232.615011574075</c:v>
                </c:pt>
                <c:pt idx="512">
                  <c:v>42232.615023148152</c:v>
                </c:pt>
                <c:pt idx="513">
                  <c:v>42232.615034722221</c:v>
                </c:pt>
                <c:pt idx="514">
                  <c:v>42232.615046296298</c:v>
                </c:pt>
                <c:pt idx="515">
                  <c:v>42232.615057870367</c:v>
                </c:pt>
                <c:pt idx="516">
                  <c:v>42232.615069444444</c:v>
                </c:pt>
                <c:pt idx="517">
                  <c:v>42232.615081018521</c:v>
                </c:pt>
                <c:pt idx="518">
                  <c:v>42232.61509259259</c:v>
                </c:pt>
                <c:pt idx="519">
                  <c:v>42232.615104166667</c:v>
                </c:pt>
                <c:pt idx="520">
                  <c:v>42232.615115740744</c:v>
                </c:pt>
                <c:pt idx="521">
                  <c:v>42232.615127314813</c:v>
                </c:pt>
                <c:pt idx="522">
                  <c:v>42232.61513888889</c:v>
                </c:pt>
                <c:pt idx="523">
                  <c:v>42232.61515046296</c:v>
                </c:pt>
                <c:pt idx="524">
                  <c:v>42232.615162037036</c:v>
                </c:pt>
                <c:pt idx="525">
                  <c:v>42232.615173611113</c:v>
                </c:pt>
                <c:pt idx="526">
                  <c:v>42232.615185185183</c:v>
                </c:pt>
                <c:pt idx="527">
                  <c:v>42232.61519675926</c:v>
                </c:pt>
                <c:pt idx="528">
                  <c:v>42232.615208333336</c:v>
                </c:pt>
                <c:pt idx="529">
                  <c:v>42232.615219907406</c:v>
                </c:pt>
                <c:pt idx="530">
                  <c:v>42232.615231481483</c:v>
                </c:pt>
                <c:pt idx="531">
                  <c:v>42232.615243055552</c:v>
                </c:pt>
                <c:pt idx="532">
                  <c:v>42232.615254629629</c:v>
                </c:pt>
                <c:pt idx="533">
                  <c:v>42232.615266203706</c:v>
                </c:pt>
                <c:pt idx="534">
                  <c:v>42232.615277777775</c:v>
                </c:pt>
                <c:pt idx="535">
                  <c:v>42232.615289351852</c:v>
                </c:pt>
                <c:pt idx="536">
                  <c:v>42232.615300925929</c:v>
                </c:pt>
                <c:pt idx="537">
                  <c:v>42232.615312499998</c:v>
                </c:pt>
                <c:pt idx="538">
                  <c:v>42232.615324074075</c:v>
                </c:pt>
                <c:pt idx="539">
                  <c:v>42232.615335648145</c:v>
                </c:pt>
                <c:pt idx="540">
                  <c:v>42232.615347222221</c:v>
                </c:pt>
                <c:pt idx="541">
                  <c:v>42232.615358796298</c:v>
                </c:pt>
                <c:pt idx="542">
                  <c:v>42232.615370370368</c:v>
                </c:pt>
                <c:pt idx="543">
                  <c:v>42232.615381944444</c:v>
                </c:pt>
                <c:pt idx="544">
                  <c:v>42232.615393518521</c:v>
                </c:pt>
                <c:pt idx="545">
                  <c:v>42232.615405092591</c:v>
                </c:pt>
                <c:pt idx="546">
                  <c:v>42232.615416666667</c:v>
                </c:pt>
                <c:pt idx="547">
                  <c:v>42232.615428240744</c:v>
                </c:pt>
                <c:pt idx="548">
                  <c:v>42232.615439814814</c:v>
                </c:pt>
                <c:pt idx="549">
                  <c:v>42232.615451388891</c:v>
                </c:pt>
                <c:pt idx="550">
                  <c:v>42232.61546296296</c:v>
                </c:pt>
                <c:pt idx="551">
                  <c:v>42232.615474537037</c:v>
                </c:pt>
                <c:pt idx="552">
                  <c:v>42232.615486111114</c:v>
                </c:pt>
                <c:pt idx="553">
                  <c:v>42232.615497685183</c:v>
                </c:pt>
                <c:pt idx="554">
                  <c:v>42232.61550925926</c:v>
                </c:pt>
                <c:pt idx="555">
                  <c:v>42232.615520833337</c:v>
                </c:pt>
                <c:pt idx="556">
                  <c:v>42232.615532407406</c:v>
                </c:pt>
                <c:pt idx="557">
                  <c:v>42232.615543981483</c:v>
                </c:pt>
                <c:pt idx="558">
                  <c:v>42232.615555555552</c:v>
                </c:pt>
                <c:pt idx="559">
                  <c:v>42232.615567129629</c:v>
                </c:pt>
                <c:pt idx="560">
                  <c:v>42232.615578703706</c:v>
                </c:pt>
                <c:pt idx="561">
                  <c:v>42232.615590277775</c:v>
                </c:pt>
                <c:pt idx="562">
                  <c:v>42232.615601851852</c:v>
                </c:pt>
                <c:pt idx="563">
                  <c:v>42232.615613425929</c:v>
                </c:pt>
                <c:pt idx="564">
                  <c:v>42232.615624999999</c:v>
                </c:pt>
                <c:pt idx="565">
                  <c:v>42232.615636574075</c:v>
                </c:pt>
                <c:pt idx="566">
                  <c:v>42232.615648148145</c:v>
                </c:pt>
                <c:pt idx="567">
                  <c:v>42232.615659722222</c:v>
                </c:pt>
                <c:pt idx="568">
                  <c:v>42232.615671296298</c:v>
                </c:pt>
                <c:pt idx="569">
                  <c:v>42232.615682870368</c:v>
                </c:pt>
                <c:pt idx="570">
                  <c:v>42232.615694444445</c:v>
                </c:pt>
                <c:pt idx="571">
                  <c:v>42232.615706018521</c:v>
                </c:pt>
                <c:pt idx="572">
                  <c:v>42232.615717592591</c:v>
                </c:pt>
                <c:pt idx="573">
                  <c:v>42232.615729166668</c:v>
                </c:pt>
                <c:pt idx="574">
                  <c:v>42232.615740740737</c:v>
                </c:pt>
                <c:pt idx="575">
                  <c:v>42232.615752314814</c:v>
                </c:pt>
                <c:pt idx="576">
                  <c:v>42232.615763888891</c:v>
                </c:pt>
                <c:pt idx="577">
                  <c:v>42232.61577546296</c:v>
                </c:pt>
                <c:pt idx="578">
                  <c:v>42232.615787037037</c:v>
                </c:pt>
                <c:pt idx="579">
                  <c:v>42232.615798611114</c:v>
                </c:pt>
                <c:pt idx="580">
                  <c:v>42232.615810185183</c:v>
                </c:pt>
                <c:pt idx="581">
                  <c:v>42232.61582175926</c:v>
                </c:pt>
                <c:pt idx="582">
                  <c:v>42232.615833333337</c:v>
                </c:pt>
                <c:pt idx="583">
                  <c:v>42232.615844907406</c:v>
                </c:pt>
                <c:pt idx="584">
                  <c:v>42232.615856481483</c:v>
                </c:pt>
                <c:pt idx="585">
                  <c:v>42232.615868055553</c:v>
                </c:pt>
                <c:pt idx="586">
                  <c:v>42232.615879629629</c:v>
                </c:pt>
                <c:pt idx="587">
                  <c:v>42232.615891203706</c:v>
                </c:pt>
                <c:pt idx="588">
                  <c:v>42232.615902777776</c:v>
                </c:pt>
                <c:pt idx="589">
                  <c:v>42232.615914351853</c:v>
                </c:pt>
                <c:pt idx="590">
                  <c:v>42232.615925925929</c:v>
                </c:pt>
                <c:pt idx="591">
                  <c:v>42232.615937499999</c:v>
                </c:pt>
                <c:pt idx="592">
                  <c:v>42232.615949074076</c:v>
                </c:pt>
                <c:pt idx="593">
                  <c:v>42232.615960648145</c:v>
                </c:pt>
                <c:pt idx="594">
                  <c:v>42232.615972222222</c:v>
                </c:pt>
                <c:pt idx="595">
                  <c:v>42232.615983796299</c:v>
                </c:pt>
                <c:pt idx="596">
                  <c:v>42232.615995370368</c:v>
                </c:pt>
                <c:pt idx="597">
                  <c:v>42232.616006944445</c:v>
                </c:pt>
                <c:pt idx="598">
                  <c:v>42232.616018518522</c:v>
                </c:pt>
                <c:pt idx="599">
                  <c:v>42232.616030092591</c:v>
                </c:pt>
                <c:pt idx="600">
                  <c:v>42232.616041666668</c:v>
                </c:pt>
                <c:pt idx="601">
                  <c:v>42232.616053240738</c:v>
                </c:pt>
                <c:pt idx="602">
                  <c:v>42232.616064814814</c:v>
                </c:pt>
                <c:pt idx="603">
                  <c:v>42232.616076388891</c:v>
                </c:pt>
                <c:pt idx="604">
                  <c:v>42232.616087962961</c:v>
                </c:pt>
                <c:pt idx="605">
                  <c:v>42232.616099537037</c:v>
                </c:pt>
                <c:pt idx="606">
                  <c:v>42232.616111111114</c:v>
                </c:pt>
                <c:pt idx="607">
                  <c:v>42232.616122685184</c:v>
                </c:pt>
                <c:pt idx="608">
                  <c:v>42232.61613425926</c:v>
                </c:pt>
                <c:pt idx="609">
                  <c:v>42232.61614583333</c:v>
                </c:pt>
                <c:pt idx="610">
                  <c:v>42232.616157407407</c:v>
                </c:pt>
                <c:pt idx="611">
                  <c:v>42232.616168981483</c:v>
                </c:pt>
                <c:pt idx="612">
                  <c:v>42232.616180555553</c:v>
                </c:pt>
                <c:pt idx="613">
                  <c:v>42232.61619212963</c:v>
                </c:pt>
                <c:pt idx="614">
                  <c:v>42232.616203703707</c:v>
                </c:pt>
                <c:pt idx="615">
                  <c:v>42232.616215277776</c:v>
                </c:pt>
                <c:pt idx="616">
                  <c:v>42232.616226851853</c:v>
                </c:pt>
                <c:pt idx="617">
                  <c:v>42232.616238425922</c:v>
                </c:pt>
                <c:pt idx="618">
                  <c:v>42232.616249999999</c:v>
                </c:pt>
                <c:pt idx="619">
                  <c:v>42232.616261574076</c:v>
                </c:pt>
                <c:pt idx="620">
                  <c:v>42232.616273148145</c:v>
                </c:pt>
                <c:pt idx="621">
                  <c:v>42232.616284722222</c:v>
                </c:pt>
                <c:pt idx="622">
                  <c:v>42232.616296296299</c:v>
                </c:pt>
                <c:pt idx="623">
                  <c:v>42232.616307870368</c:v>
                </c:pt>
                <c:pt idx="624">
                  <c:v>42232.616319444445</c:v>
                </c:pt>
                <c:pt idx="625">
                  <c:v>42232.616331018522</c:v>
                </c:pt>
                <c:pt idx="626">
                  <c:v>42232.616342592592</c:v>
                </c:pt>
                <c:pt idx="627">
                  <c:v>42232.616354166668</c:v>
                </c:pt>
                <c:pt idx="628">
                  <c:v>42232.616365740738</c:v>
                </c:pt>
                <c:pt idx="629">
                  <c:v>42232.616377314815</c:v>
                </c:pt>
                <c:pt idx="630">
                  <c:v>42232.616388888891</c:v>
                </c:pt>
                <c:pt idx="631">
                  <c:v>42232.616400462961</c:v>
                </c:pt>
                <c:pt idx="632">
                  <c:v>42232.616412037038</c:v>
                </c:pt>
                <c:pt idx="633">
                  <c:v>42232.616423611114</c:v>
                </c:pt>
                <c:pt idx="634">
                  <c:v>42232.616435185184</c:v>
                </c:pt>
                <c:pt idx="635">
                  <c:v>42232.616446759261</c:v>
                </c:pt>
                <c:pt idx="636">
                  <c:v>42232.61645833333</c:v>
                </c:pt>
                <c:pt idx="637">
                  <c:v>42232.616469907407</c:v>
                </c:pt>
                <c:pt idx="638">
                  <c:v>42232.616481481484</c:v>
                </c:pt>
                <c:pt idx="639">
                  <c:v>42232.616493055553</c:v>
                </c:pt>
                <c:pt idx="640">
                  <c:v>42232.61650462963</c:v>
                </c:pt>
                <c:pt idx="641">
                  <c:v>42232.616516203707</c:v>
                </c:pt>
                <c:pt idx="642">
                  <c:v>42232.616527777776</c:v>
                </c:pt>
                <c:pt idx="643">
                  <c:v>42232.616539351853</c:v>
                </c:pt>
                <c:pt idx="644">
                  <c:v>42232.616550925923</c:v>
                </c:pt>
                <c:pt idx="645">
                  <c:v>42232.616562499999</c:v>
                </c:pt>
                <c:pt idx="646">
                  <c:v>42232.616574074076</c:v>
                </c:pt>
                <c:pt idx="647">
                  <c:v>42232.616585648146</c:v>
                </c:pt>
                <c:pt idx="648">
                  <c:v>42232.616597222222</c:v>
                </c:pt>
                <c:pt idx="649">
                  <c:v>42232.616608796299</c:v>
                </c:pt>
                <c:pt idx="650">
                  <c:v>42232.616620370369</c:v>
                </c:pt>
                <c:pt idx="651">
                  <c:v>42232.616631944446</c:v>
                </c:pt>
                <c:pt idx="652">
                  <c:v>42232.616643518515</c:v>
                </c:pt>
                <c:pt idx="653">
                  <c:v>42232.616655092592</c:v>
                </c:pt>
                <c:pt idx="654">
                  <c:v>42232.616666666669</c:v>
                </c:pt>
                <c:pt idx="655">
                  <c:v>42232.616678240738</c:v>
                </c:pt>
                <c:pt idx="656">
                  <c:v>42232.616689814815</c:v>
                </c:pt>
                <c:pt idx="657">
                  <c:v>42232.616701388892</c:v>
                </c:pt>
                <c:pt idx="658">
                  <c:v>42232.616712962961</c:v>
                </c:pt>
                <c:pt idx="659">
                  <c:v>42232.616724537038</c:v>
                </c:pt>
                <c:pt idx="660">
                  <c:v>42232.616736111115</c:v>
                </c:pt>
              </c:numCache>
            </c:numRef>
          </c:xVal>
          <c:yVal>
            <c:numRef>
              <c:f>'816'!$T$4666:$T$5326</c:f>
              <c:numCache>
                <c:formatCode>General</c:formatCode>
                <c:ptCount val="661"/>
                <c:pt idx="0">
                  <c:v>30.77</c:v>
                </c:pt>
                <c:pt idx="1">
                  <c:v>30.819999999999997</c:v>
                </c:pt>
                <c:pt idx="2">
                  <c:v>30.88</c:v>
                </c:pt>
                <c:pt idx="3">
                  <c:v>30.909999999999997</c:v>
                </c:pt>
                <c:pt idx="4">
                  <c:v>30.87</c:v>
                </c:pt>
                <c:pt idx="5">
                  <c:v>30.799999999999997</c:v>
                </c:pt>
                <c:pt idx="6">
                  <c:v>30.74</c:v>
                </c:pt>
                <c:pt idx="7">
                  <c:v>30.75</c:v>
                </c:pt>
                <c:pt idx="8">
                  <c:v>30.81</c:v>
                </c:pt>
                <c:pt idx="9">
                  <c:v>30.87</c:v>
                </c:pt>
                <c:pt idx="10">
                  <c:v>30.936666666666664</c:v>
                </c:pt>
                <c:pt idx="11">
                  <c:v>30.993333333333329</c:v>
                </c:pt>
                <c:pt idx="12">
                  <c:v>31.13</c:v>
                </c:pt>
                <c:pt idx="13">
                  <c:v>31.37</c:v>
                </c:pt>
                <c:pt idx="14">
                  <c:v>31.616666666666664</c:v>
                </c:pt>
                <c:pt idx="15">
                  <c:v>31.726666666666663</c:v>
                </c:pt>
                <c:pt idx="16">
                  <c:v>31.686666666666667</c:v>
                </c:pt>
                <c:pt idx="17">
                  <c:v>31.56</c:v>
                </c:pt>
                <c:pt idx="18">
                  <c:v>31.539999999999996</c:v>
                </c:pt>
                <c:pt idx="19">
                  <c:v>31.48</c:v>
                </c:pt>
                <c:pt idx="20">
                  <c:v>31.47</c:v>
                </c:pt>
                <c:pt idx="21">
                  <c:v>31.45</c:v>
                </c:pt>
                <c:pt idx="22">
                  <c:v>31.459999999999997</c:v>
                </c:pt>
                <c:pt idx="23">
                  <c:v>31.44</c:v>
                </c:pt>
                <c:pt idx="24">
                  <c:v>31.34</c:v>
                </c:pt>
                <c:pt idx="25">
                  <c:v>31.28</c:v>
                </c:pt>
                <c:pt idx="26">
                  <c:v>31.299999999999997</c:v>
                </c:pt>
                <c:pt idx="27">
                  <c:v>31.400000000000002</c:v>
                </c:pt>
                <c:pt idx="28">
                  <c:v>31.51</c:v>
                </c:pt>
                <c:pt idx="29">
                  <c:v>31.59</c:v>
                </c:pt>
                <c:pt idx="30">
                  <c:v>31.709999999999997</c:v>
                </c:pt>
                <c:pt idx="31">
                  <c:v>31.826666666666668</c:v>
                </c:pt>
                <c:pt idx="32">
                  <c:v>31.906666666666666</c:v>
                </c:pt>
                <c:pt idx="33">
                  <c:v>31.863333333333333</c:v>
                </c:pt>
                <c:pt idx="34">
                  <c:v>31.746666666666666</c:v>
                </c:pt>
                <c:pt idx="35">
                  <c:v>31.686666666666667</c:v>
                </c:pt>
                <c:pt idx="36">
                  <c:v>31.696666666666669</c:v>
                </c:pt>
                <c:pt idx="37">
                  <c:v>31.753333333333334</c:v>
                </c:pt>
                <c:pt idx="38">
                  <c:v>31.8</c:v>
                </c:pt>
                <c:pt idx="39">
                  <c:v>31.87</c:v>
                </c:pt>
                <c:pt idx="40">
                  <c:v>31.950000000000003</c:v>
                </c:pt>
                <c:pt idx="41">
                  <c:v>32.010000000000005</c:v>
                </c:pt>
                <c:pt idx="42">
                  <c:v>31.97333333333334</c:v>
                </c:pt>
                <c:pt idx="43">
                  <c:v>31.903333333333336</c:v>
                </c:pt>
                <c:pt idx="44">
                  <c:v>31.776666666666667</c:v>
                </c:pt>
                <c:pt idx="45">
                  <c:v>31.686666666666667</c:v>
                </c:pt>
                <c:pt idx="46">
                  <c:v>31.836666666666662</c:v>
                </c:pt>
                <c:pt idx="47">
                  <c:v>32.023333333333333</c:v>
                </c:pt>
                <c:pt idx="48">
                  <c:v>32.033333333333331</c:v>
                </c:pt>
                <c:pt idx="49">
                  <c:v>31.74666666666667</c:v>
                </c:pt>
                <c:pt idx="50">
                  <c:v>31.48</c:v>
                </c:pt>
                <c:pt idx="51">
                  <c:v>31.419999999999998</c:v>
                </c:pt>
                <c:pt idx="52">
                  <c:v>31.429999999999996</c:v>
                </c:pt>
                <c:pt idx="53">
                  <c:v>31.38</c:v>
                </c:pt>
                <c:pt idx="54">
                  <c:v>31.319999999999997</c:v>
                </c:pt>
                <c:pt idx="55">
                  <c:v>31.27</c:v>
                </c:pt>
                <c:pt idx="56">
                  <c:v>31.24</c:v>
                </c:pt>
                <c:pt idx="57">
                  <c:v>31.103333333333335</c:v>
                </c:pt>
                <c:pt idx="58">
                  <c:v>30.966666666666665</c:v>
                </c:pt>
                <c:pt idx="59">
                  <c:v>30.976666666666663</c:v>
                </c:pt>
                <c:pt idx="60">
                  <c:v>31.123333333333331</c:v>
                </c:pt>
                <c:pt idx="61">
                  <c:v>31.289999999999996</c:v>
                </c:pt>
                <c:pt idx="62">
                  <c:v>31.34</c:v>
                </c:pt>
                <c:pt idx="63">
                  <c:v>31.37</c:v>
                </c:pt>
                <c:pt idx="64">
                  <c:v>31.349999999999998</c:v>
                </c:pt>
                <c:pt idx="65">
                  <c:v>31.47</c:v>
                </c:pt>
                <c:pt idx="66">
                  <c:v>31.706666666666667</c:v>
                </c:pt>
                <c:pt idx="67">
                  <c:v>31.943333333333339</c:v>
                </c:pt>
                <c:pt idx="68">
                  <c:v>32.030000000000008</c:v>
                </c:pt>
                <c:pt idx="69">
                  <c:v>31.873333333333335</c:v>
                </c:pt>
                <c:pt idx="70">
                  <c:v>31.816666666666666</c:v>
                </c:pt>
                <c:pt idx="71">
                  <c:v>31.746666666666666</c:v>
                </c:pt>
                <c:pt idx="72">
                  <c:v>31.776666666666667</c:v>
                </c:pt>
                <c:pt idx="73">
                  <c:v>31.696666666666669</c:v>
                </c:pt>
                <c:pt idx="74">
                  <c:v>31.63</c:v>
                </c:pt>
                <c:pt idx="75">
                  <c:v>31.52</c:v>
                </c:pt>
                <c:pt idx="76">
                  <c:v>31.616666666666664</c:v>
                </c:pt>
                <c:pt idx="77">
                  <c:v>31.736666666666665</c:v>
                </c:pt>
                <c:pt idx="78">
                  <c:v>31.933333333333334</c:v>
                </c:pt>
                <c:pt idx="79">
                  <c:v>32.013333333333335</c:v>
                </c:pt>
                <c:pt idx="80">
                  <c:v>32.196666666666665</c:v>
                </c:pt>
                <c:pt idx="81">
                  <c:v>32.483333333333341</c:v>
                </c:pt>
                <c:pt idx="82">
                  <c:v>32.770000000000003</c:v>
                </c:pt>
                <c:pt idx="83">
                  <c:v>32.723333333333336</c:v>
                </c:pt>
                <c:pt idx="84">
                  <c:v>32.476666666666667</c:v>
                </c:pt>
                <c:pt idx="85">
                  <c:v>32.169999999999995</c:v>
                </c:pt>
                <c:pt idx="86">
                  <c:v>32.120000000000005</c:v>
                </c:pt>
                <c:pt idx="87">
                  <c:v>32.17</c:v>
                </c:pt>
                <c:pt idx="88">
                  <c:v>32.21</c:v>
                </c:pt>
                <c:pt idx="89">
                  <c:v>32.24</c:v>
                </c:pt>
                <c:pt idx="90">
                  <c:v>32.326666666666668</c:v>
                </c:pt>
                <c:pt idx="91">
                  <c:v>32.423333333333339</c:v>
                </c:pt>
                <c:pt idx="92">
                  <c:v>32.413333333333334</c:v>
                </c:pt>
                <c:pt idx="93">
                  <c:v>31.90333333333334</c:v>
                </c:pt>
                <c:pt idx="94">
                  <c:v>30.743333333333336</c:v>
                </c:pt>
                <c:pt idx="95">
                  <c:v>30.093333333333334</c:v>
                </c:pt>
                <c:pt idx="96">
                  <c:v>30.34</c:v>
                </c:pt>
                <c:pt idx="97">
                  <c:v>31.256666666666664</c:v>
                </c:pt>
                <c:pt idx="98">
                  <c:v>31.52333333333333</c:v>
                </c:pt>
                <c:pt idx="99">
                  <c:v>31.306666666666661</c:v>
                </c:pt>
                <c:pt idx="100">
                  <c:v>30.686666666666664</c:v>
                </c:pt>
                <c:pt idx="101">
                  <c:v>29.84</c:v>
                </c:pt>
                <c:pt idx="102">
                  <c:v>28.993333333333329</c:v>
                </c:pt>
                <c:pt idx="103">
                  <c:v>28.91333333333333</c:v>
                </c:pt>
                <c:pt idx="104">
                  <c:v>29.073333333333334</c:v>
                </c:pt>
                <c:pt idx="105">
                  <c:v>29.26</c:v>
                </c:pt>
                <c:pt idx="106">
                  <c:v>28.543333333333333</c:v>
                </c:pt>
                <c:pt idx="107">
                  <c:v>28.953333333333333</c:v>
                </c:pt>
                <c:pt idx="108">
                  <c:v>29.81</c:v>
                </c:pt>
                <c:pt idx="109">
                  <c:v>31.223333333333333</c:v>
                </c:pt>
                <c:pt idx="110">
                  <c:v>31.656666666666666</c:v>
                </c:pt>
                <c:pt idx="111">
                  <c:v>31.58666666666667</c:v>
                </c:pt>
                <c:pt idx="112">
                  <c:v>31.41</c:v>
                </c:pt>
                <c:pt idx="113">
                  <c:v>31.34</c:v>
                </c:pt>
                <c:pt idx="114">
                  <c:v>31.290000000000003</c:v>
                </c:pt>
                <c:pt idx="115">
                  <c:v>31.320000000000004</c:v>
                </c:pt>
                <c:pt idx="116">
                  <c:v>31.36</c:v>
                </c:pt>
                <c:pt idx="117">
                  <c:v>31.44</c:v>
                </c:pt>
                <c:pt idx="118">
                  <c:v>31.5</c:v>
                </c:pt>
                <c:pt idx="119">
                  <c:v>31.55</c:v>
                </c:pt>
                <c:pt idx="120">
                  <c:v>31.706666666666667</c:v>
                </c:pt>
                <c:pt idx="121">
                  <c:v>31.696666666666669</c:v>
                </c:pt>
                <c:pt idx="122">
                  <c:v>31.853333333333335</c:v>
                </c:pt>
                <c:pt idx="123">
                  <c:v>31.953333333333333</c:v>
                </c:pt>
                <c:pt idx="124">
                  <c:v>31.836666666666662</c:v>
                </c:pt>
                <c:pt idx="125">
                  <c:v>31.433333333333334</c:v>
                </c:pt>
                <c:pt idx="126">
                  <c:v>31.106666666666666</c:v>
                </c:pt>
                <c:pt idx="127">
                  <c:v>31.243333333333336</c:v>
                </c:pt>
                <c:pt idx="128">
                  <c:v>30.233333333333334</c:v>
                </c:pt>
                <c:pt idx="129">
                  <c:v>29.033333333333335</c:v>
                </c:pt>
                <c:pt idx="130">
                  <c:v>27.72666666666667</c:v>
                </c:pt>
                <c:pt idx="131">
                  <c:v>27.506666666666664</c:v>
                </c:pt>
                <c:pt idx="132">
                  <c:v>27.419999999999998</c:v>
                </c:pt>
                <c:pt idx="133">
                  <c:v>27.743333333333336</c:v>
                </c:pt>
                <c:pt idx="134">
                  <c:v>28.63</c:v>
                </c:pt>
                <c:pt idx="135">
                  <c:v>29.896666666666665</c:v>
                </c:pt>
                <c:pt idx="136">
                  <c:v>30.743333333333336</c:v>
                </c:pt>
                <c:pt idx="137">
                  <c:v>30.409999999999997</c:v>
                </c:pt>
                <c:pt idx="138">
                  <c:v>29.536666666666662</c:v>
                </c:pt>
                <c:pt idx="139">
                  <c:v>29.436666666666667</c:v>
                </c:pt>
                <c:pt idx="140">
                  <c:v>30.103333333333335</c:v>
                </c:pt>
                <c:pt idx="141">
                  <c:v>30.87</c:v>
                </c:pt>
                <c:pt idx="142">
                  <c:v>30.733333333333334</c:v>
                </c:pt>
                <c:pt idx="143">
                  <c:v>30.683333333333334</c:v>
                </c:pt>
                <c:pt idx="144">
                  <c:v>30.603333333333328</c:v>
                </c:pt>
                <c:pt idx="145">
                  <c:v>30.669999999999998</c:v>
                </c:pt>
                <c:pt idx="146">
                  <c:v>30.593333333333334</c:v>
                </c:pt>
                <c:pt idx="147">
                  <c:v>30.533333333333331</c:v>
                </c:pt>
                <c:pt idx="148">
                  <c:v>30.513333333333332</c:v>
                </c:pt>
                <c:pt idx="149">
                  <c:v>30.56</c:v>
                </c:pt>
                <c:pt idx="150">
                  <c:v>30.603333333333335</c:v>
                </c:pt>
                <c:pt idx="151">
                  <c:v>30.49</c:v>
                </c:pt>
                <c:pt idx="152">
                  <c:v>30.08</c:v>
                </c:pt>
                <c:pt idx="153">
                  <c:v>29.77333333333333</c:v>
                </c:pt>
                <c:pt idx="154">
                  <c:v>29.553333333333331</c:v>
                </c:pt>
                <c:pt idx="155">
                  <c:v>29.436666666666667</c:v>
                </c:pt>
                <c:pt idx="156">
                  <c:v>29.033333333333331</c:v>
                </c:pt>
                <c:pt idx="157">
                  <c:v>28.533333333333331</c:v>
                </c:pt>
                <c:pt idx="158">
                  <c:v>27.873333333333331</c:v>
                </c:pt>
                <c:pt idx="159">
                  <c:v>27.156666666666666</c:v>
                </c:pt>
                <c:pt idx="160">
                  <c:v>26.616666666666664</c:v>
                </c:pt>
                <c:pt idx="161">
                  <c:v>26.379999999999995</c:v>
                </c:pt>
                <c:pt idx="162">
                  <c:v>26.643333333333331</c:v>
                </c:pt>
                <c:pt idx="163">
                  <c:v>27.596666666666664</c:v>
                </c:pt>
                <c:pt idx="164">
                  <c:v>29.040000000000003</c:v>
                </c:pt>
                <c:pt idx="165">
                  <c:v>30.27</c:v>
                </c:pt>
                <c:pt idx="166">
                  <c:v>31.006666666666664</c:v>
                </c:pt>
                <c:pt idx="167">
                  <c:v>31.25333333333333</c:v>
                </c:pt>
                <c:pt idx="168">
                  <c:v>31.25333333333333</c:v>
                </c:pt>
                <c:pt idx="169">
                  <c:v>31.45</c:v>
                </c:pt>
                <c:pt idx="170">
                  <c:v>31.823333333333334</c:v>
                </c:pt>
                <c:pt idx="171">
                  <c:v>31.813333333333336</c:v>
                </c:pt>
                <c:pt idx="172">
                  <c:v>31.556666666666668</c:v>
                </c:pt>
                <c:pt idx="173">
                  <c:v>31.320000000000004</c:v>
                </c:pt>
                <c:pt idx="174">
                  <c:v>31.36</c:v>
                </c:pt>
                <c:pt idx="175">
                  <c:v>31.193333333333332</c:v>
                </c:pt>
                <c:pt idx="176">
                  <c:v>30.900000000000002</c:v>
                </c:pt>
                <c:pt idx="177">
                  <c:v>30.87</c:v>
                </c:pt>
                <c:pt idx="178">
                  <c:v>30.556666666666661</c:v>
                </c:pt>
                <c:pt idx="179">
                  <c:v>29.533333333333331</c:v>
                </c:pt>
                <c:pt idx="180">
                  <c:v>28.343333333333334</c:v>
                </c:pt>
                <c:pt idx="181">
                  <c:v>27.803333333333331</c:v>
                </c:pt>
                <c:pt idx="182">
                  <c:v>28.02</c:v>
                </c:pt>
                <c:pt idx="183">
                  <c:v>28.766666666666666</c:v>
                </c:pt>
                <c:pt idx="184">
                  <c:v>29.12</c:v>
                </c:pt>
                <c:pt idx="185">
                  <c:v>29.493333333333336</c:v>
                </c:pt>
                <c:pt idx="186">
                  <c:v>29.583333333333332</c:v>
                </c:pt>
                <c:pt idx="187">
                  <c:v>29.463333333333335</c:v>
                </c:pt>
                <c:pt idx="188">
                  <c:v>29.573333333333334</c:v>
                </c:pt>
                <c:pt idx="189">
                  <c:v>29.28</c:v>
                </c:pt>
                <c:pt idx="190">
                  <c:v>28.976666666666663</c:v>
                </c:pt>
                <c:pt idx="191">
                  <c:v>28.799999999999997</c:v>
                </c:pt>
                <c:pt idx="192">
                  <c:v>29.81</c:v>
                </c:pt>
                <c:pt idx="193">
                  <c:v>30.88</c:v>
                </c:pt>
                <c:pt idx="194">
                  <c:v>31.58666666666667</c:v>
                </c:pt>
                <c:pt idx="195">
                  <c:v>31.596666666666668</c:v>
                </c:pt>
                <c:pt idx="196">
                  <c:v>31.42</c:v>
                </c:pt>
                <c:pt idx="197">
                  <c:v>31.23</c:v>
                </c:pt>
                <c:pt idx="198">
                  <c:v>30.806666666666668</c:v>
                </c:pt>
                <c:pt idx="199">
                  <c:v>30.756666666666664</c:v>
                </c:pt>
                <c:pt idx="200">
                  <c:v>30.386666666666667</c:v>
                </c:pt>
                <c:pt idx="201">
                  <c:v>29.293333333333333</c:v>
                </c:pt>
                <c:pt idx="202">
                  <c:v>28.11333333333333</c:v>
                </c:pt>
                <c:pt idx="203">
                  <c:v>27.266666666666669</c:v>
                </c:pt>
                <c:pt idx="204">
                  <c:v>27.99666666666667</c:v>
                </c:pt>
                <c:pt idx="205">
                  <c:v>28.686666666666667</c:v>
                </c:pt>
                <c:pt idx="206">
                  <c:v>28.686666666666667</c:v>
                </c:pt>
                <c:pt idx="207">
                  <c:v>27.87</c:v>
                </c:pt>
                <c:pt idx="208">
                  <c:v>27.23</c:v>
                </c:pt>
                <c:pt idx="209">
                  <c:v>27.169999999999998</c:v>
                </c:pt>
                <c:pt idx="210">
                  <c:v>27.38</c:v>
                </c:pt>
                <c:pt idx="211">
                  <c:v>27.47</c:v>
                </c:pt>
                <c:pt idx="212">
                  <c:v>27.943333333333332</c:v>
                </c:pt>
                <c:pt idx="213">
                  <c:v>28.136666666666667</c:v>
                </c:pt>
                <c:pt idx="214">
                  <c:v>28.943333333333332</c:v>
                </c:pt>
                <c:pt idx="215">
                  <c:v>29.483333333333331</c:v>
                </c:pt>
                <c:pt idx="216">
                  <c:v>30.016666666666666</c:v>
                </c:pt>
                <c:pt idx="217">
                  <c:v>29.679999999999996</c:v>
                </c:pt>
                <c:pt idx="218">
                  <c:v>29.513333333333332</c:v>
                </c:pt>
                <c:pt idx="219">
                  <c:v>29.039999999999996</c:v>
                </c:pt>
                <c:pt idx="220">
                  <c:v>29.416666666666668</c:v>
                </c:pt>
                <c:pt idx="221">
                  <c:v>29.553333333333331</c:v>
                </c:pt>
                <c:pt idx="222">
                  <c:v>29.86</c:v>
                </c:pt>
                <c:pt idx="223">
                  <c:v>29.83</c:v>
                </c:pt>
                <c:pt idx="224">
                  <c:v>30.086666666666662</c:v>
                </c:pt>
                <c:pt idx="225">
                  <c:v>30.576666666666664</c:v>
                </c:pt>
                <c:pt idx="226">
                  <c:v>30.84</c:v>
                </c:pt>
                <c:pt idx="227">
                  <c:v>30.693333333333332</c:v>
                </c:pt>
                <c:pt idx="228">
                  <c:v>30.36</c:v>
                </c:pt>
                <c:pt idx="229">
                  <c:v>30.25333333333333</c:v>
                </c:pt>
                <c:pt idx="230">
                  <c:v>30.183333333333334</c:v>
                </c:pt>
                <c:pt idx="231">
                  <c:v>30.223333333333329</c:v>
                </c:pt>
                <c:pt idx="232">
                  <c:v>30.289999999999996</c:v>
                </c:pt>
                <c:pt idx="233">
                  <c:v>30.536666666666665</c:v>
                </c:pt>
                <c:pt idx="234">
                  <c:v>30.456666666666667</c:v>
                </c:pt>
                <c:pt idx="235">
                  <c:v>29.87</c:v>
                </c:pt>
                <c:pt idx="236">
                  <c:v>28.976666666666663</c:v>
                </c:pt>
                <c:pt idx="237">
                  <c:v>28.266666666666666</c:v>
                </c:pt>
                <c:pt idx="238">
                  <c:v>27.686666666666667</c:v>
                </c:pt>
                <c:pt idx="239">
                  <c:v>27.193333333333332</c:v>
                </c:pt>
                <c:pt idx="240">
                  <c:v>26.819999999999997</c:v>
                </c:pt>
                <c:pt idx="241">
                  <c:v>26.7</c:v>
                </c:pt>
                <c:pt idx="242">
                  <c:v>26.810000000000002</c:v>
                </c:pt>
                <c:pt idx="243">
                  <c:v>27.026666666666667</c:v>
                </c:pt>
                <c:pt idx="244">
                  <c:v>27.213333333333335</c:v>
                </c:pt>
                <c:pt idx="245">
                  <c:v>27.36</c:v>
                </c:pt>
                <c:pt idx="246">
                  <c:v>28.08</c:v>
                </c:pt>
                <c:pt idx="247">
                  <c:v>29.179999999999996</c:v>
                </c:pt>
                <c:pt idx="248">
                  <c:v>30.123333333333331</c:v>
                </c:pt>
                <c:pt idx="249">
                  <c:v>30.573333333333334</c:v>
                </c:pt>
                <c:pt idx="250">
                  <c:v>30.25</c:v>
                </c:pt>
                <c:pt idx="251">
                  <c:v>29.316666666666666</c:v>
                </c:pt>
                <c:pt idx="252">
                  <c:v>28.206666666666667</c:v>
                </c:pt>
                <c:pt idx="253">
                  <c:v>27.45</c:v>
                </c:pt>
                <c:pt idx="254">
                  <c:v>27.419999999999998</c:v>
                </c:pt>
                <c:pt idx="255">
                  <c:v>27.526666666666667</c:v>
                </c:pt>
                <c:pt idx="256">
                  <c:v>27.89</c:v>
                </c:pt>
                <c:pt idx="257">
                  <c:v>28.193333333333332</c:v>
                </c:pt>
                <c:pt idx="258">
                  <c:v>28.20333333333333</c:v>
                </c:pt>
                <c:pt idx="259">
                  <c:v>27.77</c:v>
                </c:pt>
                <c:pt idx="260">
                  <c:v>27.209999999999997</c:v>
                </c:pt>
                <c:pt idx="261">
                  <c:v>26.72</c:v>
                </c:pt>
                <c:pt idx="262">
                  <c:v>26.52333333333333</c:v>
                </c:pt>
                <c:pt idx="263">
                  <c:v>26.600000000000005</c:v>
                </c:pt>
                <c:pt idx="264">
                  <c:v>27.286666666666665</c:v>
                </c:pt>
                <c:pt idx="265">
                  <c:v>27.916666666666668</c:v>
                </c:pt>
                <c:pt idx="266">
                  <c:v>28.056666666666661</c:v>
                </c:pt>
                <c:pt idx="267">
                  <c:v>28.049999999999997</c:v>
                </c:pt>
                <c:pt idx="268">
                  <c:v>27.813333333333333</c:v>
                </c:pt>
                <c:pt idx="269">
                  <c:v>28.099999999999998</c:v>
                </c:pt>
                <c:pt idx="270">
                  <c:v>28.196666666666669</c:v>
                </c:pt>
                <c:pt idx="271">
                  <c:v>28.05</c:v>
                </c:pt>
                <c:pt idx="272">
                  <c:v>27.516666666666666</c:v>
                </c:pt>
                <c:pt idx="273">
                  <c:v>27.063333333333333</c:v>
                </c:pt>
                <c:pt idx="274">
                  <c:v>27.123333333333335</c:v>
                </c:pt>
                <c:pt idx="275">
                  <c:v>27.26</c:v>
                </c:pt>
                <c:pt idx="276">
                  <c:v>28.026666666666667</c:v>
                </c:pt>
                <c:pt idx="277">
                  <c:v>29.040000000000003</c:v>
                </c:pt>
                <c:pt idx="278">
                  <c:v>30.036666666666665</c:v>
                </c:pt>
                <c:pt idx="279">
                  <c:v>30.116666666666671</c:v>
                </c:pt>
                <c:pt idx="280">
                  <c:v>28.993333333333336</c:v>
                </c:pt>
                <c:pt idx="281">
                  <c:v>27.936666666666667</c:v>
                </c:pt>
                <c:pt idx="282">
                  <c:v>26.973333333333333</c:v>
                </c:pt>
                <c:pt idx="283">
                  <c:v>27.22</c:v>
                </c:pt>
                <c:pt idx="284">
                  <c:v>27.439999999999998</c:v>
                </c:pt>
                <c:pt idx="285">
                  <c:v>27.546666666666667</c:v>
                </c:pt>
                <c:pt idx="286">
                  <c:v>27.45</c:v>
                </c:pt>
                <c:pt idx="287">
                  <c:v>27.41</c:v>
                </c:pt>
                <c:pt idx="288">
                  <c:v>27.606666666666666</c:v>
                </c:pt>
                <c:pt idx="289">
                  <c:v>27.576666666666668</c:v>
                </c:pt>
                <c:pt idx="290">
                  <c:v>27.446666666666669</c:v>
                </c:pt>
                <c:pt idx="291">
                  <c:v>27.289999999999996</c:v>
                </c:pt>
                <c:pt idx="292">
                  <c:v>27.290000000000003</c:v>
                </c:pt>
                <c:pt idx="293">
                  <c:v>27.5</c:v>
                </c:pt>
                <c:pt idx="294">
                  <c:v>28.189999999999998</c:v>
                </c:pt>
                <c:pt idx="295">
                  <c:v>29.279999999999998</c:v>
                </c:pt>
                <c:pt idx="296">
                  <c:v>30.066666666666666</c:v>
                </c:pt>
                <c:pt idx="297">
                  <c:v>30.430000000000003</c:v>
                </c:pt>
                <c:pt idx="298">
                  <c:v>30.526666666666667</c:v>
                </c:pt>
                <c:pt idx="299">
                  <c:v>31.036666666666665</c:v>
                </c:pt>
                <c:pt idx="300">
                  <c:v>31.33</c:v>
                </c:pt>
                <c:pt idx="301">
                  <c:v>31.566666666666666</c:v>
                </c:pt>
                <c:pt idx="302">
                  <c:v>31.556666666666668</c:v>
                </c:pt>
                <c:pt idx="303">
                  <c:v>31.459999999999997</c:v>
                </c:pt>
                <c:pt idx="304">
                  <c:v>31.283333333333331</c:v>
                </c:pt>
                <c:pt idx="305">
                  <c:v>31.263333333333332</c:v>
                </c:pt>
                <c:pt idx="306">
                  <c:v>31.31</c:v>
                </c:pt>
                <c:pt idx="307">
                  <c:v>31.39</c:v>
                </c:pt>
                <c:pt idx="308">
                  <c:v>31.486666666666665</c:v>
                </c:pt>
                <c:pt idx="309">
                  <c:v>31.556666666666668</c:v>
                </c:pt>
                <c:pt idx="310">
                  <c:v>31.506666666666664</c:v>
                </c:pt>
                <c:pt idx="311">
                  <c:v>31.310000000000002</c:v>
                </c:pt>
                <c:pt idx="312">
                  <c:v>31.23</c:v>
                </c:pt>
                <c:pt idx="313">
                  <c:v>31.31</c:v>
                </c:pt>
                <c:pt idx="314">
                  <c:v>31.33</c:v>
                </c:pt>
                <c:pt idx="315">
                  <c:v>31.223333333333329</c:v>
                </c:pt>
                <c:pt idx="316">
                  <c:v>30.956666666666663</c:v>
                </c:pt>
                <c:pt idx="317">
                  <c:v>30.83</c:v>
                </c:pt>
                <c:pt idx="318">
                  <c:v>31.143333333333334</c:v>
                </c:pt>
                <c:pt idx="319">
                  <c:v>31.72333333333334</c:v>
                </c:pt>
                <c:pt idx="320">
                  <c:v>32.126666666666672</c:v>
                </c:pt>
                <c:pt idx="321">
                  <c:v>32.06</c:v>
                </c:pt>
                <c:pt idx="322">
                  <c:v>31.313333333333333</c:v>
                </c:pt>
                <c:pt idx="323">
                  <c:v>30.939999999999998</c:v>
                </c:pt>
                <c:pt idx="324">
                  <c:v>30.643333333333331</c:v>
                </c:pt>
                <c:pt idx="325">
                  <c:v>30.799999999999997</c:v>
                </c:pt>
                <c:pt idx="326">
                  <c:v>30.779999999999998</c:v>
                </c:pt>
                <c:pt idx="327">
                  <c:v>30.779999999999998</c:v>
                </c:pt>
                <c:pt idx="328">
                  <c:v>30.926666666666662</c:v>
                </c:pt>
                <c:pt idx="329">
                  <c:v>30.623333333333331</c:v>
                </c:pt>
                <c:pt idx="330">
                  <c:v>30.38</c:v>
                </c:pt>
                <c:pt idx="331">
                  <c:v>30.293333333333333</c:v>
                </c:pt>
                <c:pt idx="332">
                  <c:v>30.616666666666664</c:v>
                </c:pt>
                <c:pt idx="333">
                  <c:v>30.919999999999998</c:v>
                </c:pt>
                <c:pt idx="334">
                  <c:v>30.88</c:v>
                </c:pt>
                <c:pt idx="335">
                  <c:v>31.016666666666666</c:v>
                </c:pt>
                <c:pt idx="336">
                  <c:v>31.193333333333332</c:v>
                </c:pt>
                <c:pt idx="337">
                  <c:v>31.430000000000003</c:v>
                </c:pt>
                <c:pt idx="338">
                  <c:v>31.400000000000002</c:v>
                </c:pt>
                <c:pt idx="339">
                  <c:v>31.349999999999998</c:v>
                </c:pt>
                <c:pt idx="340">
                  <c:v>31.173333333333332</c:v>
                </c:pt>
                <c:pt idx="341">
                  <c:v>31.046666666666667</c:v>
                </c:pt>
                <c:pt idx="342">
                  <c:v>31.016666666666666</c:v>
                </c:pt>
                <c:pt idx="343">
                  <c:v>30.956666666666663</c:v>
                </c:pt>
                <c:pt idx="344">
                  <c:v>30.986666666666665</c:v>
                </c:pt>
                <c:pt idx="345">
                  <c:v>30.89</c:v>
                </c:pt>
                <c:pt idx="346">
                  <c:v>30.763333333333332</c:v>
                </c:pt>
                <c:pt idx="347">
                  <c:v>30.213333333333335</c:v>
                </c:pt>
                <c:pt idx="348">
                  <c:v>29.456666666666667</c:v>
                </c:pt>
                <c:pt idx="349">
                  <c:v>28.926666666666666</c:v>
                </c:pt>
                <c:pt idx="350">
                  <c:v>28.75</c:v>
                </c:pt>
                <c:pt idx="351">
                  <c:v>28.286666666666662</c:v>
                </c:pt>
                <c:pt idx="352">
                  <c:v>27.663333333333338</c:v>
                </c:pt>
                <c:pt idx="353">
                  <c:v>27.08</c:v>
                </c:pt>
                <c:pt idx="354">
                  <c:v>26.98</c:v>
                </c:pt>
                <c:pt idx="355">
                  <c:v>27.033333333333335</c:v>
                </c:pt>
                <c:pt idx="356">
                  <c:v>27.083333333333332</c:v>
                </c:pt>
                <c:pt idx="357">
                  <c:v>27.116666666666664</c:v>
                </c:pt>
                <c:pt idx="358">
                  <c:v>26.966666666666665</c:v>
                </c:pt>
                <c:pt idx="359">
                  <c:v>26.77</c:v>
                </c:pt>
                <c:pt idx="360">
                  <c:v>26.886666666666667</c:v>
                </c:pt>
                <c:pt idx="361">
                  <c:v>27.899999999999995</c:v>
                </c:pt>
                <c:pt idx="362">
                  <c:v>29.74</c:v>
                </c:pt>
                <c:pt idx="363">
                  <c:v>31.273333333333337</c:v>
                </c:pt>
                <c:pt idx="364">
                  <c:v>31.853333333333339</c:v>
                </c:pt>
                <c:pt idx="365">
                  <c:v>31.65666666666667</c:v>
                </c:pt>
                <c:pt idx="366">
                  <c:v>31.056666666666668</c:v>
                </c:pt>
                <c:pt idx="367">
                  <c:v>30.623333333333335</c:v>
                </c:pt>
                <c:pt idx="368">
                  <c:v>30.083333333333332</c:v>
                </c:pt>
                <c:pt idx="369">
                  <c:v>29.946666666666669</c:v>
                </c:pt>
                <c:pt idx="370">
                  <c:v>30.133333333333329</c:v>
                </c:pt>
                <c:pt idx="371">
                  <c:v>30.456666666666663</c:v>
                </c:pt>
                <c:pt idx="372">
                  <c:v>30.72</c:v>
                </c:pt>
                <c:pt idx="373">
                  <c:v>30.583333333333332</c:v>
                </c:pt>
                <c:pt idx="374">
                  <c:v>30.513333333333335</c:v>
                </c:pt>
                <c:pt idx="375">
                  <c:v>30.523333333333337</c:v>
                </c:pt>
                <c:pt idx="376">
                  <c:v>30.563333333333333</c:v>
                </c:pt>
                <c:pt idx="377">
                  <c:v>30.66333333333333</c:v>
                </c:pt>
                <c:pt idx="378">
                  <c:v>30.713333333333335</c:v>
                </c:pt>
                <c:pt idx="379">
                  <c:v>30.849999999999998</c:v>
                </c:pt>
                <c:pt idx="380">
                  <c:v>30.849999999999998</c:v>
                </c:pt>
                <c:pt idx="381">
                  <c:v>30.900000000000002</c:v>
                </c:pt>
                <c:pt idx="382">
                  <c:v>30.939999999999998</c:v>
                </c:pt>
                <c:pt idx="383">
                  <c:v>30.996666666666666</c:v>
                </c:pt>
                <c:pt idx="384">
                  <c:v>31.203333333333333</c:v>
                </c:pt>
                <c:pt idx="385">
                  <c:v>31.310000000000002</c:v>
                </c:pt>
                <c:pt idx="386">
                  <c:v>31.33</c:v>
                </c:pt>
                <c:pt idx="387">
                  <c:v>31.279999999999998</c:v>
                </c:pt>
                <c:pt idx="388">
                  <c:v>31.399999999999995</c:v>
                </c:pt>
                <c:pt idx="389">
                  <c:v>31.439999999999998</c:v>
                </c:pt>
                <c:pt idx="390">
                  <c:v>31.49</c:v>
                </c:pt>
                <c:pt idx="391">
                  <c:v>31.460000000000004</c:v>
                </c:pt>
                <c:pt idx="392">
                  <c:v>31.470000000000002</c:v>
                </c:pt>
                <c:pt idx="393">
                  <c:v>31.41</c:v>
                </c:pt>
                <c:pt idx="394">
                  <c:v>31.289999999999996</c:v>
                </c:pt>
                <c:pt idx="395">
                  <c:v>31.173333333333332</c:v>
                </c:pt>
                <c:pt idx="396">
                  <c:v>30.936666666666667</c:v>
                </c:pt>
                <c:pt idx="397">
                  <c:v>30.73</c:v>
                </c:pt>
                <c:pt idx="398">
                  <c:v>30.756666666666664</c:v>
                </c:pt>
                <c:pt idx="399">
                  <c:v>30.776666666666667</c:v>
                </c:pt>
                <c:pt idx="400">
                  <c:v>30.689999999999998</c:v>
                </c:pt>
                <c:pt idx="401">
                  <c:v>30.2</c:v>
                </c:pt>
                <c:pt idx="402">
                  <c:v>29.63</c:v>
                </c:pt>
                <c:pt idx="403">
                  <c:v>29.12</c:v>
                </c:pt>
                <c:pt idx="404">
                  <c:v>28.59</c:v>
                </c:pt>
                <c:pt idx="405">
                  <c:v>28.139999999999997</c:v>
                </c:pt>
                <c:pt idx="406">
                  <c:v>27.676666666666666</c:v>
                </c:pt>
                <c:pt idx="407">
                  <c:v>27.540000000000003</c:v>
                </c:pt>
                <c:pt idx="408">
                  <c:v>27.873333333333335</c:v>
                </c:pt>
                <c:pt idx="409">
                  <c:v>28.799999999999997</c:v>
                </c:pt>
                <c:pt idx="410">
                  <c:v>29.486666666666668</c:v>
                </c:pt>
                <c:pt idx="411">
                  <c:v>29.783333333333335</c:v>
                </c:pt>
                <c:pt idx="412">
                  <c:v>29.456666666666667</c:v>
                </c:pt>
                <c:pt idx="413">
                  <c:v>29.566666666666666</c:v>
                </c:pt>
                <c:pt idx="414">
                  <c:v>30.073333333333334</c:v>
                </c:pt>
                <c:pt idx="415">
                  <c:v>31.016666666666669</c:v>
                </c:pt>
                <c:pt idx="416">
                  <c:v>31.793333333333337</c:v>
                </c:pt>
                <c:pt idx="417">
                  <c:v>32.150000000000006</c:v>
                </c:pt>
                <c:pt idx="418">
                  <c:v>32.18</c:v>
                </c:pt>
                <c:pt idx="419">
                  <c:v>32.07</c:v>
                </c:pt>
                <c:pt idx="420">
                  <c:v>31.939999999999998</c:v>
                </c:pt>
                <c:pt idx="421">
                  <c:v>31.883333333333329</c:v>
                </c:pt>
                <c:pt idx="422">
                  <c:v>31.903333333333336</c:v>
                </c:pt>
                <c:pt idx="423">
                  <c:v>32.113333333333337</c:v>
                </c:pt>
                <c:pt idx="424">
                  <c:v>32.230000000000004</c:v>
                </c:pt>
                <c:pt idx="425">
                  <c:v>32.21</c:v>
                </c:pt>
                <c:pt idx="426">
                  <c:v>32.050000000000004</c:v>
                </c:pt>
                <c:pt idx="427">
                  <c:v>31.923333333333332</c:v>
                </c:pt>
                <c:pt idx="428">
                  <c:v>31.843333333333334</c:v>
                </c:pt>
                <c:pt idx="429">
                  <c:v>31.746666666666666</c:v>
                </c:pt>
                <c:pt idx="430">
                  <c:v>31.696666666666662</c:v>
                </c:pt>
                <c:pt idx="431">
                  <c:v>31.726666666666663</c:v>
                </c:pt>
                <c:pt idx="432">
                  <c:v>31.843333333333334</c:v>
                </c:pt>
                <c:pt idx="433">
                  <c:v>31.833333333333332</c:v>
                </c:pt>
                <c:pt idx="434">
                  <c:v>31.823333333333334</c:v>
                </c:pt>
                <c:pt idx="435">
                  <c:v>31.796666666666667</c:v>
                </c:pt>
                <c:pt idx="436">
                  <c:v>31.806666666666668</c:v>
                </c:pt>
                <c:pt idx="437">
                  <c:v>31.789999999999996</c:v>
                </c:pt>
                <c:pt idx="438">
                  <c:v>31.74</c:v>
                </c:pt>
                <c:pt idx="439">
                  <c:v>31.623333333333335</c:v>
                </c:pt>
                <c:pt idx="440">
                  <c:v>31.366666666666671</c:v>
                </c:pt>
                <c:pt idx="441">
                  <c:v>31.13</c:v>
                </c:pt>
                <c:pt idx="442">
                  <c:v>30.99</c:v>
                </c:pt>
                <c:pt idx="443">
                  <c:v>31.040000000000003</c:v>
                </c:pt>
                <c:pt idx="444">
                  <c:v>31.11</c:v>
                </c:pt>
                <c:pt idx="445">
                  <c:v>31.099999999999998</c:v>
                </c:pt>
                <c:pt idx="446">
                  <c:v>30.656666666666666</c:v>
                </c:pt>
                <c:pt idx="447">
                  <c:v>30.506666666666664</c:v>
                </c:pt>
                <c:pt idx="448">
                  <c:v>30.506666666666664</c:v>
                </c:pt>
                <c:pt idx="449">
                  <c:v>30.790000000000003</c:v>
                </c:pt>
                <c:pt idx="450">
                  <c:v>30.66333333333333</c:v>
                </c:pt>
                <c:pt idx="451">
                  <c:v>30.133333333333329</c:v>
                </c:pt>
                <c:pt idx="452">
                  <c:v>29.543333333333333</c:v>
                </c:pt>
                <c:pt idx="453">
                  <c:v>28.539999999999996</c:v>
                </c:pt>
                <c:pt idx="454">
                  <c:v>27.75333333333333</c:v>
                </c:pt>
                <c:pt idx="455">
                  <c:v>27.213333333333328</c:v>
                </c:pt>
                <c:pt idx="456">
                  <c:v>27.36</c:v>
                </c:pt>
                <c:pt idx="457">
                  <c:v>27.81</c:v>
                </c:pt>
                <c:pt idx="458">
                  <c:v>28.046666666666667</c:v>
                </c:pt>
                <c:pt idx="459">
                  <c:v>27.95</c:v>
                </c:pt>
                <c:pt idx="460">
                  <c:v>27.666666666666668</c:v>
                </c:pt>
                <c:pt idx="461">
                  <c:v>27.42</c:v>
                </c:pt>
                <c:pt idx="462">
                  <c:v>27.646666666666665</c:v>
                </c:pt>
                <c:pt idx="463">
                  <c:v>28.156666666666666</c:v>
                </c:pt>
                <c:pt idx="464">
                  <c:v>28.836666666666662</c:v>
                </c:pt>
                <c:pt idx="465">
                  <c:v>28.666666666666668</c:v>
                </c:pt>
                <c:pt idx="466">
                  <c:v>28.363333333333333</c:v>
                </c:pt>
                <c:pt idx="467">
                  <c:v>28.116666666666664</c:v>
                </c:pt>
                <c:pt idx="468">
                  <c:v>28.66</c:v>
                </c:pt>
                <c:pt idx="469">
                  <c:v>29.27</c:v>
                </c:pt>
                <c:pt idx="470">
                  <c:v>29.733333333333334</c:v>
                </c:pt>
                <c:pt idx="471">
                  <c:v>29.900000000000002</c:v>
                </c:pt>
                <c:pt idx="472">
                  <c:v>29.996666666666666</c:v>
                </c:pt>
                <c:pt idx="473">
                  <c:v>30.23</c:v>
                </c:pt>
                <c:pt idx="474">
                  <c:v>30.689999999999998</c:v>
                </c:pt>
                <c:pt idx="475">
                  <c:v>30.906666666666666</c:v>
                </c:pt>
                <c:pt idx="476">
                  <c:v>30.996666666666666</c:v>
                </c:pt>
                <c:pt idx="477">
                  <c:v>31.026666666666667</c:v>
                </c:pt>
                <c:pt idx="478">
                  <c:v>31.123333333333331</c:v>
                </c:pt>
                <c:pt idx="479">
                  <c:v>31.2</c:v>
                </c:pt>
                <c:pt idx="480">
                  <c:v>30.983333333333334</c:v>
                </c:pt>
                <c:pt idx="481">
                  <c:v>30.923333333333332</c:v>
                </c:pt>
                <c:pt idx="482">
                  <c:v>30.933333333333334</c:v>
                </c:pt>
                <c:pt idx="483">
                  <c:v>31.069999999999997</c:v>
                </c:pt>
                <c:pt idx="484">
                  <c:v>31.063333333333333</c:v>
                </c:pt>
                <c:pt idx="485">
                  <c:v>31.006666666666664</c:v>
                </c:pt>
                <c:pt idx="486">
                  <c:v>30.89</c:v>
                </c:pt>
                <c:pt idx="487">
                  <c:v>30.713333333333335</c:v>
                </c:pt>
                <c:pt idx="488">
                  <c:v>30.693333333333332</c:v>
                </c:pt>
                <c:pt idx="489">
                  <c:v>30.783333333333331</c:v>
                </c:pt>
                <c:pt idx="490">
                  <c:v>30.919999999999998</c:v>
                </c:pt>
                <c:pt idx="491">
                  <c:v>30.81</c:v>
                </c:pt>
                <c:pt idx="492">
                  <c:v>30.74</c:v>
                </c:pt>
                <c:pt idx="493">
                  <c:v>30.73</c:v>
                </c:pt>
                <c:pt idx="494">
                  <c:v>30.77</c:v>
                </c:pt>
                <c:pt idx="495">
                  <c:v>30.709999999999997</c:v>
                </c:pt>
                <c:pt idx="496">
                  <c:v>30.356666666666666</c:v>
                </c:pt>
                <c:pt idx="497">
                  <c:v>29.76</c:v>
                </c:pt>
                <c:pt idx="498">
                  <c:v>29.209999999999997</c:v>
                </c:pt>
                <c:pt idx="499">
                  <c:v>28.983333333333334</c:v>
                </c:pt>
                <c:pt idx="500">
                  <c:v>28.973333333333333</c:v>
                </c:pt>
                <c:pt idx="501">
                  <c:v>28.716666666666669</c:v>
                </c:pt>
                <c:pt idx="502">
                  <c:v>28.806666666666668</c:v>
                </c:pt>
                <c:pt idx="503">
                  <c:v>28.903333333333332</c:v>
                </c:pt>
                <c:pt idx="504">
                  <c:v>29.279999999999998</c:v>
                </c:pt>
                <c:pt idx="505">
                  <c:v>29.3</c:v>
                </c:pt>
                <c:pt idx="506">
                  <c:v>29.89</c:v>
                </c:pt>
                <c:pt idx="507">
                  <c:v>30.5</c:v>
                </c:pt>
                <c:pt idx="508">
                  <c:v>30.5</c:v>
                </c:pt>
                <c:pt idx="509">
                  <c:v>29.83</c:v>
                </c:pt>
                <c:pt idx="510">
                  <c:v>29.14</c:v>
                </c:pt>
                <c:pt idx="511">
                  <c:v>28.736666666666668</c:v>
                </c:pt>
                <c:pt idx="512">
                  <c:v>28.679999999999996</c:v>
                </c:pt>
                <c:pt idx="513">
                  <c:v>28.830000000000002</c:v>
                </c:pt>
                <c:pt idx="514">
                  <c:v>28.78</c:v>
                </c:pt>
                <c:pt idx="515">
                  <c:v>28.316666666666666</c:v>
                </c:pt>
                <c:pt idx="516">
                  <c:v>27.646666666666665</c:v>
                </c:pt>
                <c:pt idx="517">
                  <c:v>27.706666666666663</c:v>
                </c:pt>
                <c:pt idx="518">
                  <c:v>27.696666666666662</c:v>
                </c:pt>
                <c:pt idx="519">
                  <c:v>27.726666666666663</c:v>
                </c:pt>
                <c:pt idx="520">
                  <c:v>27.399999999999995</c:v>
                </c:pt>
                <c:pt idx="521">
                  <c:v>27.743333333333329</c:v>
                </c:pt>
                <c:pt idx="522">
                  <c:v>27.959999999999997</c:v>
                </c:pt>
                <c:pt idx="523">
                  <c:v>28.216666666666665</c:v>
                </c:pt>
                <c:pt idx="524">
                  <c:v>28.069999999999997</c:v>
                </c:pt>
                <c:pt idx="525">
                  <c:v>28.02</c:v>
                </c:pt>
                <c:pt idx="526">
                  <c:v>28.806666666666668</c:v>
                </c:pt>
                <c:pt idx="527">
                  <c:v>29.73</c:v>
                </c:pt>
                <c:pt idx="528">
                  <c:v>30.553333333333331</c:v>
                </c:pt>
                <c:pt idx="529">
                  <c:v>30.553333333333331</c:v>
                </c:pt>
                <c:pt idx="530">
                  <c:v>30.396666666666665</c:v>
                </c:pt>
                <c:pt idx="531">
                  <c:v>30.289999999999996</c:v>
                </c:pt>
                <c:pt idx="532">
                  <c:v>30.143333333333331</c:v>
                </c:pt>
                <c:pt idx="533">
                  <c:v>29.926666666666666</c:v>
                </c:pt>
                <c:pt idx="534">
                  <c:v>29.643333333333331</c:v>
                </c:pt>
                <c:pt idx="535">
                  <c:v>29.583333333333332</c:v>
                </c:pt>
                <c:pt idx="536">
                  <c:v>29.77</c:v>
                </c:pt>
                <c:pt idx="537">
                  <c:v>29.946666666666669</c:v>
                </c:pt>
                <c:pt idx="538">
                  <c:v>29.76</c:v>
                </c:pt>
                <c:pt idx="539">
                  <c:v>29.593333333333334</c:v>
                </c:pt>
                <c:pt idx="540">
                  <c:v>29.926666666666666</c:v>
                </c:pt>
                <c:pt idx="541">
                  <c:v>30.593333333333334</c:v>
                </c:pt>
                <c:pt idx="542">
                  <c:v>30.583333333333332</c:v>
                </c:pt>
                <c:pt idx="543">
                  <c:v>30.22</c:v>
                </c:pt>
                <c:pt idx="544">
                  <c:v>29.896666666666665</c:v>
                </c:pt>
                <c:pt idx="545">
                  <c:v>30.16333333333333</c:v>
                </c:pt>
                <c:pt idx="546">
                  <c:v>30.33</c:v>
                </c:pt>
                <c:pt idx="547">
                  <c:v>30.34</c:v>
                </c:pt>
                <c:pt idx="548">
                  <c:v>30.446666666666669</c:v>
                </c:pt>
                <c:pt idx="549">
                  <c:v>30.466666666666665</c:v>
                </c:pt>
                <c:pt idx="550">
                  <c:v>30.516666666666666</c:v>
                </c:pt>
                <c:pt idx="551">
                  <c:v>30.429999999999996</c:v>
                </c:pt>
                <c:pt idx="552">
                  <c:v>30.459999999999997</c:v>
                </c:pt>
                <c:pt idx="553">
                  <c:v>30.66333333333333</c:v>
                </c:pt>
                <c:pt idx="554">
                  <c:v>30.916666666666668</c:v>
                </c:pt>
                <c:pt idx="555">
                  <c:v>30.876666666666665</c:v>
                </c:pt>
                <c:pt idx="556">
                  <c:v>30.84</c:v>
                </c:pt>
                <c:pt idx="557">
                  <c:v>30.693333333333332</c:v>
                </c:pt>
                <c:pt idx="558">
                  <c:v>30.78</c:v>
                </c:pt>
                <c:pt idx="559">
                  <c:v>30.33666666666667</c:v>
                </c:pt>
                <c:pt idx="560">
                  <c:v>29.62</c:v>
                </c:pt>
                <c:pt idx="561">
                  <c:v>28.933333333333334</c:v>
                </c:pt>
                <c:pt idx="562">
                  <c:v>28.669999999999998</c:v>
                </c:pt>
                <c:pt idx="563">
                  <c:v>28.7</c:v>
                </c:pt>
                <c:pt idx="564">
                  <c:v>29.113333333333333</c:v>
                </c:pt>
                <c:pt idx="565">
                  <c:v>29.376666666666665</c:v>
                </c:pt>
                <c:pt idx="566">
                  <c:v>29.306666666666668</c:v>
                </c:pt>
                <c:pt idx="567">
                  <c:v>28.626666666666665</c:v>
                </c:pt>
                <c:pt idx="568">
                  <c:v>27.84</c:v>
                </c:pt>
                <c:pt idx="569">
                  <c:v>27.536666666666665</c:v>
                </c:pt>
                <c:pt idx="570">
                  <c:v>27.58666666666667</c:v>
                </c:pt>
                <c:pt idx="571">
                  <c:v>28.816666666666666</c:v>
                </c:pt>
                <c:pt idx="572">
                  <c:v>30.093333333333334</c:v>
                </c:pt>
                <c:pt idx="573">
                  <c:v>31.313333333333333</c:v>
                </c:pt>
                <c:pt idx="574">
                  <c:v>31.64</c:v>
                </c:pt>
                <c:pt idx="575">
                  <c:v>31.846666666666664</c:v>
                </c:pt>
                <c:pt idx="576">
                  <c:v>31.856666666666666</c:v>
                </c:pt>
                <c:pt idx="577">
                  <c:v>31.49</c:v>
                </c:pt>
                <c:pt idx="578">
                  <c:v>31.066666666666666</c:v>
                </c:pt>
                <c:pt idx="579">
                  <c:v>29.966666666666669</c:v>
                </c:pt>
                <c:pt idx="580">
                  <c:v>29.310000000000002</c:v>
                </c:pt>
                <c:pt idx="581">
                  <c:v>28.603333333333335</c:v>
                </c:pt>
                <c:pt idx="582">
                  <c:v>28.52333333333333</c:v>
                </c:pt>
                <c:pt idx="583">
                  <c:v>28.166666666666668</c:v>
                </c:pt>
                <c:pt idx="584">
                  <c:v>27.899999999999995</c:v>
                </c:pt>
                <c:pt idx="585">
                  <c:v>28.196666666666669</c:v>
                </c:pt>
                <c:pt idx="586">
                  <c:v>28.64</c:v>
                </c:pt>
                <c:pt idx="587">
                  <c:v>29.02333333333333</c:v>
                </c:pt>
                <c:pt idx="588">
                  <c:v>29.03</c:v>
                </c:pt>
                <c:pt idx="589">
                  <c:v>29.186666666666667</c:v>
                </c:pt>
                <c:pt idx="590">
                  <c:v>29.64</c:v>
                </c:pt>
                <c:pt idx="591">
                  <c:v>30.24</c:v>
                </c:pt>
                <c:pt idx="592">
                  <c:v>30.723333333333333</c:v>
                </c:pt>
                <c:pt idx="593">
                  <c:v>30.91</c:v>
                </c:pt>
                <c:pt idx="594">
                  <c:v>31.206666666666667</c:v>
                </c:pt>
                <c:pt idx="595">
                  <c:v>31.363333333333333</c:v>
                </c:pt>
                <c:pt idx="596">
                  <c:v>31.646666666666665</c:v>
                </c:pt>
                <c:pt idx="597">
                  <c:v>31.656666666666666</c:v>
                </c:pt>
                <c:pt idx="598">
                  <c:v>31.743333333333336</c:v>
                </c:pt>
                <c:pt idx="599">
                  <c:v>31.723333333333333</c:v>
                </c:pt>
                <c:pt idx="600">
                  <c:v>31.713333333333335</c:v>
                </c:pt>
                <c:pt idx="601">
                  <c:v>31.733333333333334</c:v>
                </c:pt>
                <c:pt idx="602">
                  <c:v>31.636666666666667</c:v>
                </c:pt>
                <c:pt idx="603">
                  <c:v>31.673333333333332</c:v>
                </c:pt>
                <c:pt idx="604">
                  <c:v>31.676666666666666</c:v>
                </c:pt>
                <c:pt idx="605">
                  <c:v>31.776666666666667</c:v>
                </c:pt>
                <c:pt idx="606">
                  <c:v>31.81</c:v>
                </c:pt>
                <c:pt idx="607">
                  <c:v>31.74</c:v>
                </c:pt>
                <c:pt idx="608">
                  <c:v>31.52333333333333</c:v>
                </c:pt>
                <c:pt idx="609">
                  <c:v>31.226666666666663</c:v>
                </c:pt>
                <c:pt idx="610">
                  <c:v>31.040000000000003</c:v>
                </c:pt>
                <c:pt idx="611">
                  <c:v>31.026666666666667</c:v>
                </c:pt>
                <c:pt idx="612">
                  <c:v>31.076666666666668</c:v>
                </c:pt>
                <c:pt idx="613">
                  <c:v>31.133333333333329</c:v>
                </c:pt>
                <c:pt idx="614">
                  <c:v>31.263333333333332</c:v>
                </c:pt>
                <c:pt idx="615">
                  <c:v>31.37</c:v>
                </c:pt>
                <c:pt idx="616">
                  <c:v>31.439999999999998</c:v>
                </c:pt>
                <c:pt idx="617">
                  <c:v>31.349999999999998</c:v>
                </c:pt>
                <c:pt idx="618">
                  <c:v>31.173333333333332</c:v>
                </c:pt>
                <c:pt idx="619">
                  <c:v>31.053333333333331</c:v>
                </c:pt>
                <c:pt idx="620">
                  <c:v>31.056666666666668</c:v>
                </c:pt>
                <c:pt idx="621">
                  <c:v>31.006666666666664</c:v>
                </c:pt>
                <c:pt idx="622">
                  <c:v>30.900000000000002</c:v>
                </c:pt>
                <c:pt idx="623">
                  <c:v>29.796666666666667</c:v>
                </c:pt>
                <c:pt idx="624">
                  <c:v>28.676666666666666</c:v>
                </c:pt>
                <c:pt idx="625">
                  <c:v>28.040000000000003</c:v>
                </c:pt>
                <c:pt idx="626">
                  <c:v>28.02333333333333</c:v>
                </c:pt>
                <c:pt idx="627">
                  <c:v>29.143333333333331</c:v>
                </c:pt>
                <c:pt idx="628">
                  <c:v>29.653333333333332</c:v>
                </c:pt>
                <c:pt idx="629">
                  <c:v>30.429999999999996</c:v>
                </c:pt>
                <c:pt idx="630">
                  <c:v>30.25333333333333</c:v>
                </c:pt>
                <c:pt idx="631">
                  <c:v>30.026666666666667</c:v>
                </c:pt>
                <c:pt idx="632">
                  <c:v>30.09333333333333</c:v>
                </c:pt>
                <c:pt idx="633">
                  <c:v>29.779999999999998</c:v>
                </c:pt>
                <c:pt idx="634">
                  <c:v>29.533333333333331</c:v>
                </c:pt>
                <c:pt idx="635">
                  <c:v>29.09</c:v>
                </c:pt>
                <c:pt idx="636">
                  <c:v>28.793333333333333</c:v>
                </c:pt>
                <c:pt idx="637">
                  <c:v>28.223333333333333</c:v>
                </c:pt>
                <c:pt idx="638">
                  <c:v>27.77</c:v>
                </c:pt>
                <c:pt idx="639">
                  <c:v>28.283333333333331</c:v>
                </c:pt>
                <c:pt idx="640">
                  <c:v>28.61</c:v>
                </c:pt>
                <c:pt idx="641">
                  <c:v>29.319999999999997</c:v>
                </c:pt>
                <c:pt idx="642">
                  <c:v>29.73</c:v>
                </c:pt>
                <c:pt idx="643">
                  <c:v>30.83</c:v>
                </c:pt>
                <c:pt idx="644">
                  <c:v>31.45</c:v>
                </c:pt>
                <c:pt idx="645">
                  <c:v>31.61</c:v>
                </c:pt>
                <c:pt idx="646">
                  <c:v>31.62</c:v>
                </c:pt>
                <c:pt idx="647">
                  <c:v>31.040000000000003</c:v>
                </c:pt>
                <c:pt idx="648">
                  <c:v>29.66333333333333</c:v>
                </c:pt>
                <c:pt idx="649">
                  <c:v>28.433333333333334</c:v>
                </c:pt>
                <c:pt idx="650">
                  <c:v>28.666666666666668</c:v>
                </c:pt>
                <c:pt idx="651">
                  <c:v>30.043333333333333</c:v>
                </c:pt>
                <c:pt idx="652">
                  <c:v>31.076666666666668</c:v>
                </c:pt>
                <c:pt idx="653">
                  <c:v>31.01</c:v>
                </c:pt>
                <c:pt idx="654">
                  <c:v>30.48</c:v>
                </c:pt>
                <c:pt idx="655">
                  <c:v>30.116666666666664</c:v>
                </c:pt>
                <c:pt idx="656">
                  <c:v>29.793333333333333</c:v>
                </c:pt>
                <c:pt idx="657">
                  <c:v>29.566666666666663</c:v>
                </c:pt>
                <c:pt idx="658">
                  <c:v>29.456666666666663</c:v>
                </c:pt>
                <c:pt idx="659">
                  <c:v>29.709999999999997</c:v>
                </c:pt>
                <c:pt idx="660">
                  <c:v>29.869999999999997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'816'!$V$1</c:f>
              <c:strCache>
                <c:ptCount val="1"/>
                <c:pt idx="0">
                  <c:v>右腕</c:v>
                </c:pt>
              </c:strCache>
            </c:strRef>
          </c:tx>
          <c:spPr>
            <a:ln w="127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'816'!$A$4666:$A$5326</c:f>
              <c:numCache>
                <c:formatCode>yyyy/m/d\ h:mm:ss</c:formatCode>
                <c:ptCount val="661"/>
                <c:pt idx="0">
                  <c:v>42232.609097222223</c:v>
                </c:pt>
                <c:pt idx="1">
                  <c:v>42232.6091087963</c:v>
                </c:pt>
                <c:pt idx="2">
                  <c:v>42232.609120370369</c:v>
                </c:pt>
                <c:pt idx="3">
                  <c:v>42232.609131944446</c:v>
                </c:pt>
                <c:pt idx="4">
                  <c:v>42232.609143518515</c:v>
                </c:pt>
                <c:pt idx="5">
                  <c:v>42232.609155092592</c:v>
                </c:pt>
                <c:pt idx="6">
                  <c:v>42232.609166666669</c:v>
                </c:pt>
                <c:pt idx="7">
                  <c:v>42232.609178240738</c:v>
                </c:pt>
                <c:pt idx="8">
                  <c:v>42232.609189814815</c:v>
                </c:pt>
                <c:pt idx="9">
                  <c:v>42232.609201388892</c:v>
                </c:pt>
                <c:pt idx="10">
                  <c:v>42232.609212962961</c:v>
                </c:pt>
                <c:pt idx="11">
                  <c:v>42232.609224537038</c:v>
                </c:pt>
                <c:pt idx="12">
                  <c:v>42232.609236111108</c:v>
                </c:pt>
                <c:pt idx="13">
                  <c:v>42232.609247685185</c:v>
                </c:pt>
                <c:pt idx="14">
                  <c:v>42232.609259259261</c:v>
                </c:pt>
                <c:pt idx="15">
                  <c:v>42232.609270833331</c:v>
                </c:pt>
                <c:pt idx="16">
                  <c:v>42232.609282407408</c:v>
                </c:pt>
                <c:pt idx="17">
                  <c:v>42232.609293981484</c:v>
                </c:pt>
                <c:pt idx="18">
                  <c:v>42232.609305555554</c:v>
                </c:pt>
                <c:pt idx="19">
                  <c:v>42232.609317129631</c:v>
                </c:pt>
                <c:pt idx="20">
                  <c:v>42232.6093287037</c:v>
                </c:pt>
                <c:pt idx="21">
                  <c:v>42232.609340277777</c:v>
                </c:pt>
                <c:pt idx="22">
                  <c:v>42232.609351851854</c:v>
                </c:pt>
                <c:pt idx="23">
                  <c:v>42232.609363425923</c:v>
                </c:pt>
                <c:pt idx="24">
                  <c:v>42232.609375</c:v>
                </c:pt>
                <c:pt idx="25">
                  <c:v>42232.609386574077</c:v>
                </c:pt>
                <c:pt idx="26">
                  <c:v>42232.609398148146</c:v>
                </c:pt>
                <c:pt idx="27">
                  <c:v>42232.609409722223</c:v>
                </c:pt>
                <c:pt idx="28">
                  <c:v>42232.6094212963</c:v>
                </c:pt>
                <c:pt idx="29">
                  <c:v>42232.609432870369</c:v>
                </c:pt>
                <c:pt idx="30">
                  <c:v>42232.609444444446</c:v>
                </c:pt>
                <c:pt idx="31">
                  <c:v>42232.609456018516</c:v>
                </c:pt>
                <c:pt idx="32">
                  <c:v>42232.609467592592</c:v>
                </c:pt>
                <c:pt idx="33">
                  <c:v>42232.609479166669</c:v>
                </c:pt>
                <c:pt idx="34">
                  <c:v>42232.609490740739</c:v>
                </c:pt>
                <c:pt idx="35">
                  <c:v>42232.609502314815</c:v>
                </c:pt>
                <c:pt idx="36">
                  <c:v>42232.609513888892</c:v>
                </c:pt>
                <c:pt idx="37">
                  <c:v>42232.609525462962</c:v>
                </c:pt>
                <c:pt idx="38">
                  <c:v>42232.609537037039</c:v>
                </c:pt>
                <c:pt idx="39">
                  <c:v>42232.609548611108</c:v>
                </c:pt>
                <c:pt idx="40">
                  <c:v>42232.609560185185</c:v>
                </c:pt>
                <c:pt idx="41">
                  <c:v>42232.609571759262</c:v>
                </c:pt>
                <c:pt idx="42">
                  <c:v>42232.609583333331</c:v>
                </c:pt>
                <c:pt idx="43">
                  <c:v>42232.609594907408</c:v>
                </c:pt>
                <c:pt idx="44">
                  <c:v>42232.609606481485</c:v>
                </c:pt>
                <c:pt idx="45">
                  <c:v>42232.609618055554</c:v>
                </c:pt>
                <c:pt idx="46">
                  <c:v>42232.609629629631</c:v>
                </c:pt>
                <c:pt idx="47">
                  <c:v>42232.6096412037</c:v>
                </c:pt>
                <c:pt idx="48">
                  <c:v>42232.609652777777</c:v>
                </c:pt>
                <c:pt idx="49">
                  <c:v>42232.609664351854</c:v>
                </c:pt>
                <c:pt idx="50">
                  <c:v>42232.609675925924</c:v>
                </c:pt>
                <c:pt idx="51">
                  <c:v>42232.6096875</c:v>
                </c:pt>
                <c:pt idx="52">
                  <c:v>42232.609699074077</c:v>
                </c:pt>
                <c:pt idx="53">
                  <c:v>42232.609710648147</c:v>
                </c:pt>
                <c:pt idx="54">
                  <c:v>42232.609722222223</c:v>
                </c:pt>
                <c:pt idx="55">
                  <c:v>42232.609733796293</c:v>
                </c:pt>
                <c:pt idx="56">
                  <c:v>42232.60974537037</c:v>
                </c:pt>
                <c:pt idx="57">
                  <c:v>42232.609756944446</c:v>
                </c:pt>
                <c:pt idx="58">
                  <c:v>42232.609768518516</c:v>
                </c:pt>
                <c:pt idx="59">
                  <c:v>42232.609780092593</c:v>
                </c:pt>
                <c:pt idx="60">
                  <c:v>42232.609791666669</c:v>
                </c:pt>
                <c:pt idx="61">
                  <c:v>42232.609803240739</c:v>
                </c:pt>
                <c:pt idx="62">
                  <c:v>42232.609814814816</c:v>
                </c:pt>
                <c:pt idx="63">
                  <c:v>42232.609826388885</c:v>
                </c:pt>
                <c:pt idx="64">
                  <c:v>42232.609837962962</c:v>
                </c:pt>
                <c:pt idx="65">
                  <c:v>42232.609849537039</c:v>
                </c:pt>
                <c:pt idx="66">
                  <c:v>42232.609861111108</c:v>
                </c:pt>
                <c:pt idx="67">
                  <c:v>42232.609872685185</c:v>
                </c:pt>
                <c:pt idx="68">
                  <c:v>42232.609884259262</c:v>
                </c:pt>
                <c:pt idx="69">
                  <c:v>42232.609895833331</c:v>
                </c:pt>
                <c:pt idx="70">
                  <c:v>42232.609907407408</c:v>
                </c:pt>
                <c:pt idx="71">
                  <c:v>42232.609918981485</c:v>
                </c:pt>
                <c:pt idx="72">
                  <c:v>42232.609930555554</c:v>
                </c:pt>
                <c:pt idx="73">
                  <c:v>42232.609942129631</c:v>
                </c:pt>
                <c:pt idx="74">
                  <c:v>42232.609953703701</c:v>
                </c:pt>
                <c:pt idx="75">
                  <c:v>42232.609965277778</c:v>
                </c:pt>
                <c:pt idx="76">
                  <c:v>42232.609976851854</c:v>
                </c:pt>
                <c:pt idx="77">
                  <c:v>42232.609988425924</c:v>
                </c:pt>
                <c:pt idx="78">
                  <c:v>42232.61</c:v>
                </c:pt>
                <c:pt idx="79">
                  <c:v>42232.610011574077</c:v>
                </c:pt>
                <c:pt idx="80">
                  <c:v>42232.610023148147</c:v>
                </c:pt>
                <c:pt idx="81">
                  <c:v>42232.610034722224</c:v>
                </c:pt>
                <c:pt idx="82">
                  <c:v>42232.610046296293</c:v>
                </c:pt>
                <c:pt idx="83">
                  <c:v>42232.61005787037</c:v>
                </c:pt>
                <c:pt idx="84">
                  <c:v>42232.610069444447</c:v>
                </c:pt>
                <c:pt idx="85">
                  <c:v>42232.610081018516</c:v>
                </c:pt>
                <c:pt idx="86">
                  <c:v>42232.610092592593</c:v>
                </c:pt>
                <c:pt idx="87">
                  <c:v>42232.61010416667</c:v>
                </c:pt>
                <c:pt idx="88">
                  <c:v>42232.610115740739</c:v>
                </c:pt>
                <c:pt idx="89">
                  <c:v>42232.610127314816</c:v>
                </c:pt>
                <c:pt idx="90">
                  <c:v>42232.610138888886</c:v>
                </c:pt>
                <c:pt idx="91">
                  <c:v>42232.610150462962</c:v>
                </c:pt>
                <c:pt idx="92">
                  <c:v>42232.610162037039</c:v>
                </c:pt>
                <c:pt idx="93">
                  <c:v>42232.610173611109</c:v>
                </c:pt>
                <c:pt idx="94">
                  <c:v>42232.610185185185</c:v>
                </c:pt>
                <c:pt idx="95">
                  <c:v>42232.610196759262</c:v>
                </c:pt>
                <c:pt idx="96">
                  <c:v>42232.610208333332</c:v>
                </c:pt>
                <c:pt idx="97">
                  <c:v>42232.610219907408</c:v>
                </c:pt>
                <c:pt idx="98">
                  <c:v>42232.610231481478</c:v>
                </c:pt>
                <c:pt idx="99">
                  <c:v>42232.610243055555</c:v>
                </c:pt>
                <c:pt idx="100">
                  <c:v>42232.610254629632</c:v>
                </c:pt>
                <c:pt idx="101">
                  <c:v>42232.610266203701</c:v>
                </c:pt>
                <c:pt idx="102">
                  <c:v>42232.610277777778</c:v>
                </c:pt>
                <c:pt idx="103">
                  <c:v>42232.610289351855</c:v>
                </c:pt>
                <c:pt idx="104">
                  <c:v>42232.610300925924</c:v>
                </c:pt>
                <c:pt idx="105">
                  <c:v>42232.610312500001</c:v>
                </c:pt>
                <c:pt idx="106">
                  <c:v>42232.610324074078</c:v>
                </c:pt>
                <c:pt idx="107">
                  <c:v>42232.610335648147</c:v>
                </c:pt>
                <c:pt idx="108">
                  <c:v>42232.610347222224</c:v>
                </c:pt>
                <c:pt idx="109">
                  <c:v>42232.610358796293</c:v>
                </c:pt>
                <c:pt idx="110">
                  <c:v>42232.61037037037</c:v>
                </c:pt>
                <c:pt idx="111">
                  <c:v>42232.610381944447</c:v>
                </c:pt>
                <c:pt idx="112">
                  <c:v>42232.610393518517</c:v>
                </c:pt>
                <c:pt idx="113">
                  <c:v>42232.610405092593</c:v>
                </c:pt>
                <c:pt idx="114">
                  <c:v>42232.61041666667</c:v>
                </c:pt>
                <c:pt idx="115">
                  <c:v>42232.61042824074</c:v>
                </c:pt>
                <c:pt idx="116">
                  <c:v>42232.610439814816</c:v>
                </c:pt>
                <c:pt idx="117">
                  <c:v>42232.610451388886</c:v>
                </c:pt>
                <c:pt idx="118">
                  <c:v>42232.610462962963</c:v>
                </c:pt>
                <c:pt idx="119">
                  <c:v>42232.610474537039</c:v>
                </c:pt>
                <c:pt idx="120">
                  <c:v>42232.610486111109</c:v>
                </c:pt>
                <c:pt idx="121">
                  <c:v>42232.610497685186</c:v>
                </c:pt>
                <c:pt idx="122">
                  <c:v>42232.610509259262</c:v>
                </c:pt>
                <c:pt idx="123">
                  <c:v>42232.610520833332</c:v>
                </c:pt>
                <c:pt idx="124">
                  <c:v>42232.610532407409</c:v>
                </c:pt>
                <c:pt idx="125">
                  <c:v>42232.610543981478</c:v>
                </c:pt>
                <c:pt idx="126">
                  <c:v>42232.610555555555</c:v>
                </c:pt>
                <c:pt idx="127">
                  <c:v>42232.610567129632</c:v>
                </c:pt>
                <c:pt idx="128">
                  <c:v>42232.610578703701</c:v>
                </c:pt>
                <c:pt idx="129">
                  <c:v>42232.610590277778</c:v>
                </c:pt>
                <c:pt idx="130">
                  <c:v>42232.610601851855</c:v>
                </c:pt>
                <c:pt idx="131">
                  <c:v>42232.610613425924</c:v>
                </c:pt>
                <c:pt idx="132">
                  <c:v>42232.610625000001</c:v>
                </c:pt>
                <c:pt idx="133">
                  <c:v>42232.610636574071</c:v>
                </c:pt>
                <c:pt idx="134">
                  <c:v>42232.610648148147</c:v>
                </c:pt>
                <c:pt idx="135">
                  <c:v>42232.610659722224</c:v>
                </c:pt>
                <c:pt idx="136">
                  <c:v>42232.610671296294</c:v>
                </c:pt>
                <c:pt idx="137">
                  <c:v>42232.610682870371</c:v>
                </c:pt>
                <c:pt idx="138">
                  <c:v>42232.610694444447</c:v>
                </c:pt>
                <c:pt idx="139">
                  <c:v>42232.610706018517</c:v>
                </c:pt>
                <c:pt idx="140">
                  <c:v>42232.610717592594</c:v>
                </c:pt>
                <c:pt idx="141">
                  <c:v>42232.610729166663</c:v>
                </c:pt>
                <c:pt idx="142">
                  <c:v>42232.61074074074</c:v>
                </c:pt>
                <c:pt idx="143">
                  <c:v>42232.610752314817</c:v>
                </c:pt>
                <c:pt idx="144">
                  <c:v>42232.610763888886</c:v>
                </c:pt>
                <c:pt idx="145">
                  <c:v>42232.610775462963</c:v>
                </c:pt>
                <c:pt idx="146">
                  <c:v>42232.61078703704</c:v>
                </c:pt>
                <c:pt idx="147">
                  <c:v>42232.610798611109</c:v>
                </c:pt>
                <c:pt idx="148">
                  <c:v>42232.610810185186</c:v>
                </c:pt>
                <c:pt idx="149">
                  <c:v>42232.610821759263</c:v>
                </c:pt>
                <c:pt idx="150">
                  <c:v>42232.610833333332</c:v>
                </c:pt>
                <c:pt idx="151">
                  <c:v>42232.610844907409</c:v>
                </c:pt>
                <c:pt idx="152">
                  <c:v>42232.610856481479</c:v>
                </c:pt>
                <c:pt idx="153">
                  <c:v>42232.610868055555</c:v>
                </c:pt>
                <c:pt idx="154">
                  <c:v>42232.610879629632</c:v>
                </c:pt>
                <c:pt idx="155">
                  <c:v>42232.610891203702</c:v>
                </c:pt>
                <c:pt idx="156">
                  <c:v>42232.610902777778</c:v>
                </c:pt>
                <c:pt idx="157">
                  <c:v>42232.610914351855</c:v>
                </c:pt>
                <c:pt idx="158">
                  <c:v>42232.610925925925</c:v>
                </c:pt>
                <c:pt idx="159">
                  <c:v>42232.610937500001</c:v>
                </c:pt>
                <c:pt idx="160">
                  <c:v>42232.610949074071</c:v>
                </c:pt>
                <c:pt idx="161">
                  <c:v>42232.610960648148</c:v>
                </c:pt>
                <c:pt idx="162">
                  <c:v>42232.610972222225</c:v>
                </c:pt>
                <c:pt idx="163">
                  <c:v>42232.610983796294</c:v>
                </c:pt>
                <c:pt idx="164">
                  <c:v>42232.610995370371</c:v>
                </c:pt>
                <c:pt idx="165">
                  <c:v>42232.611006944448</c:v>
                </c:pt>
                <c:pt idx="166">
                  <c:v>42232.611018518517</c:v>
                </c:pt>
                <c:pt idx="167">
                  <c:v>42232.611030092594</c:v>
                </c:pt>
                <c:pt idx="168">
                  <c:v>42232.611041666663</c:v>
                </c:pt>
                <c:pt idx="169">
                  <c:v>42232.61105324074</c:v>
                </c:pt>
                <c:pt idx="170">
                  <c:v>42232.611064814817</c:v>
                </c:pt>
                <c:pt idx="171">
                  <c:v>42232.611076388886</c:v>
                </c:pt>
                <c:pt idx="172">
                  <c:v>42232.611087962963</c:v>
                </c:pt>
                <c:pt idx="173">
                  <c:v>42232.61109953704</c:v>
                </c:pt>
                <c:pt idx="174">
                  <c:v>42232.611111111109</c:v>
                </c:pt>
                <c:pt idx="175">
                  <c:v>42232.611122685186</c:v>
                </c:pt>
                <c:pt idx="176">
                  <c:v>42232.611134259256</c:v>
                </c:pt>
                <c:pt idx="177">
                  <c:v>42232.611145833333</c:v>
                </c:pt>
                <c:pt idx="178">
                  <c:v>42232.611157407409</c:v>
                </c:pt>
                <c:pt idx="179">
                  <c:v>42232.611168981479</c:v>
                </c:pt>
                <c:pt idx="180">
                  <c:v>42232.611180555556</c:v>
                </c:pt>
                <c:pt idx="181">
                  <c:v>42232.611192129632</c:v>
                </c:pt>
                <c:pt idx="182">
                  <c:v>42232.611203703702</c:v>
                </c:pt>
                <c:pt idx="183">
                  <c:v>42232.611215277779</c:v>
                </c:pt>
                <c:pt idx="184">
                  <c:v>42232.611226851855</c:v>
                </c:pt>
                <c:pt idx="185">
                  <c:v>42232.611238425925</c:v>
                </c:pt>
                <c:pt idx="186">
                  <c:v>42232.611250000002</c:v>
                </c:pt>
                <c:pt idx="187">
                  <c:v>42232.611261574071</c:v>
                </c:pt>
                <c:pt idx="188">
                  <c:v>42232.611273148148</c:v>
                </c:pt>
                <c:pt idx="189">
                  <c:v>42232.611284722225</c:v>
                </c:pt>
                <c:pt idx="190">
                  <c:v>42232.611296296294</c:v>
                </c:pt>
                <c:pt idx="191">
                  <c:v>42232.611307870371</c:v>
                </c:pt>
                <c:pt idx="192">
                  <c:v>42232.611319444448</c:v>
                </c:pt>
                <c:pt idx="193">
                  <c:v>42232.611331018517</c:v>
                </c:pt>
                <c:pt idx="194">
                  <c:v>42232.611342592594</c:v>
                </c:pt>
                <c:pt idx="195">
                  <c:v>42232.611354166664</c:v>
                </c:pt>
                <c:pt idx="196">
                  <c:v>42232.61136574074</c:v>
                </c:pt>
                <c:pt idx="197">
                  <c:v>42232.611377314817</c:v>
                </c:pt>
                <c:pt idx="198">
                  <c:v>42232.611388888887</c:v>
                </c:pt>
                <c:pt idx="199">
                  <c:v>42232.611400462964</c:v>
                </c:pt>
                <c:pt idx="200">
                  <c:v>42232.61141203704</c:v>
                </c:pt>
                <c:pt idx="201">
                  <c:v>42232.61142361111</c:v>
                </c:pt>
                <c:pt idx="202">
                  <c:v>42232.611435185187</c:v>
                </c:pt>
                <c:pt idx="203">
                  <c:v>42232.611446759256</c:v>
                </c:pt>
                <c:pt idx="204">
                  <c:v>42232.611458333333</c:v>
                </c:pt>
                <c:pt idx="205">
                  <c:v>42232.61146990741</c:v>
                </c:pt>
                <c:pt idx="206">
                  <c:v>42232.611481481479</c:v>
                </c:pt>
                <c:pt idx="207">
                  <c:v>42232.611493055556</c:v>
                </c:pt>
                <c:pt idx="208">
                  <c:v>42232.611504629633</c:v>
                </c:pt>
                <c:pt idx="209">
                  <c:v>42232.611516203702</c:v>
                </c:pt>
                <c:pt idx="210">
                  <c:v>42232.611527777779</c:v>
                </c:pt>
                <c:pt idx="211">
                  <c:v>42232.611539351848</c:v>
                </c:pt>
                <c:pt idx="212">
                  <c:v>42232.611550925925</c:v>
                </c:pt>
                <c:pt idx="213">
                  <c:v>42232.611562500002</c:v>
                </c:pt>
                <c:pt idx="214">
                  <c:v>42232.611574074072</c:v>
                </c:pt>
                <c:pt idx="215">
                  <c:v>42232.611585648148</c:v>
                </c:pt>
                <c:pt idx="216">
                  <c:v>42232.611597222225</c:v>
                </c:pt>
                <c:pt idx="217">
                  <c:v>42232.611608796295</c:v>
                </c:pt>
                <c:pt idx="218">
                  <c:v>42232.611620370371</c:v>
                </c:pt>
                <c:pt idx="219">
                  <c:v>42232.611631944441</c:v>
                </c:pt>
                <c:pt idx="220">
                  <c:v>42232.611643518518</c:v>
                </c:pt>
                <c:pt idx="221">
                  <c:v>42232.611655092594</c:v>
                </c:pt>
                <c:pt idx="222">
                  <c:v>42232.611666666664</c:v>
                </c:pt>
                <c:pt idx="223">
                  <c:v>42232.611678240741</c:v>
                </c:pt>
                <c:pt idx="224">
                  <c:v>42232.611689814818</c:v>
                </c:pt>
                <c:pt idx="225">
                  <c:v>42232.611701388887</c:v>
                </c:pt>
                <c:pt idx="226">
                  <c:v>42232.611712962964</c:v>
                </c:pt>
                <c:pt idx="227">
                  <c:v>42232.611724537041</c:v>
                </c:pt>
                <c:pt idx="228">
                  <c:v>42232.61173611111</c:v>
                </c:pt>
                <c:pt idx="229">
                  <c:v>42232.611747685187</c:v>
                </c:pt>
                <c:pt idx="230">
                  <c:v>42232.611759259256</c:v>
                </c:pt>
                <c:pt idx="231">
                  <c:v>42232.611770833333</c:v>
                </c:pt>
                <c:pt idx="232">
                  <c:v>42232.61178240741</c:v>
                </c:pt>
                <c:pt idx="233">
                  <c:v>42232.611793981479</c:v>
                </c:pt>
                <c:pt idx="234">
                  <c:v>42232.611805555556</c:v>
                </c:pt>
                <c:pt idx="235">
                  <c:v>42232.611817129633</c:v>
                </c:pt>
                <c:pt idx="236">
                  <c:v>42232.611828703702</c:v>
                </c:pt>
                <c:pt idx="237">
                  <c:v>42232.611840277779</c:v>
                </c:pt>
                <c:pt idx="238">
                  <c:v>42232.611851851849</c:v>
                </c:pt>
                <c:pt idx="239">
                  <c:v>42232.611863425926</c:v>
                </c:pt>
                <c:pt idx="240">
                  <c:v>42232.611875000002</c:v>
                </c:pt>
                <c:pt idx="241">
                  <c:v>42232.611886574072</c:v>
                </c:pt>
                <c:pt idx="242">
                  <c:v>42232.611898148149</c:v>
                </c:pt>
                <c:pt idx="243">
                  <c:v>42232.611909722225</c:v>
                </c:pt>
                <c:pt idx="244">
                  <c:v>42232.611921296295</c:v>
                </c:pt>
                <c:pt idx="245">
                  <c:v>42232.611932870372</c:v>
                </c:pt>
                <c:pt idx="246">
                  <c:v>42232.611944444441</c:v>
                </c:pt>
                <c:pt idx="247">
                  <c:v>42232.611956018518</c:v>
                </c:pt>
                <c:pt idx="248">
                  <c:v>42232.611967592595</c:v>
                </c:pt>
                <c:pt idx="249">
                  <c:v>42232.611979166664</c:v>
                </c:pt>
                <c:pt idx="250">
                  <c:v>42232.611990740741</c:v>
                </c:pt>
                <c:pt idx="251">
                  <c:v>42232.612002314818</c:v>
                </c:pt>
                <c:pt idx="252">
                  <c:v>42232.612013888887</c:v>
                </c:pt>
                <c:pt idx="253">
                  <c:v>42232.612025462964</c:v>
                </c:pt>
                <c:pt idx="254">
                  <c:v>42232.612037037034</c:v>
                </c:pt>
                <c:pt idx="255">
                  <c:v>42232.61204861111</c:v>
                </c:pt>
                <c:pt idx="256">
                  <c:v>42232.612060185187</c:v>
                </c:pt>
                <c:pt idx="257">
                  <c:v>42232.612071759257</c:v>
                </c:pt>
                <c:pt idx="258">
                  <c:v>42232.612083333333</c:v>
                </c:pt>
                <c:pt idx="259">
                  <c:v>42232.61209490741</c:v>
                </c:pt>
                <c:pt idx="260">
                  <c:v>42232.61210648148</c:v>
                </c:pt>
                <c:pt idx="261">
                  <c:v>42232.612118055556</c:v>
                </c:pt>
                <c:pt idx="262">
                  <c:v>42232.612129629626</c:v>
                </c:pt>
                <c:pt idx="263">
                  <c:v>42232.612141203703</c:v>
                </c:pt>
                <c:pt idx="264">
                  <c:v>42232.61215277778</c:v>
                </c:pt>
                <c:pt idx="265">
                  <c:v>42232.612164351849</c:v>
                </c:pt>
                <c:pt idx="266">
                  <c:v>42232.612175925926</c:v>
                </c:pt>
                <c:pt idx="267">
                  <c:v>42232.612187500003</c:v>
                </c:pt>
                <c:pt idx="268">
                  <c:v>42232.612199074072</c:v>
                </c:pt>
                <c:pt idx="269">
                  <c:v>42232.612210648149</c:v>
                </c:pt>
                <c:pt idx="270">
                  <c:v>42232.612222222226</c:v>
                </c:pt>
                <c:pt idx="271">
                  <c:v>42232.612233796295</c:v>
                </c:pt>
                <c:pt idx="272">
                  <c:v>42232.612245370372</c:v>
                </c:pt>
                <c:pt idx="273">
                  <c:v>42232.612256944441</c:v>
                </c:pt>
                <c:pt idx="274">
                  <c:v>42232.612268518518</c:v>
                </c:pt>
                <c:pt idx="275">
                  <c:v>42232.612280092595</c:v>
                </c:pt>
                <c:pt idx="276">
                  <c:v>42232.612291666665</c:v>
                </c:pt>
                <c:pt idx="277">
                  <c:v>42232.612303240741</c:v>
                </c:pt>
                <c:pt idx="278">
                  <c:v>42232.612314814818</c:v>
                </c:pt>
                <c:pt idx="279">
                  <c:v>42232.612326388888</c:v>
                </c:pt>
                <c:pt idx="280">
                  <c:v>42232.612337962964</c:v>
                </c:pt>
                <c:pt idx="281">
                  <c:v>42232.612349537034</c:v>
                </c:pt>
                <c:pt idx="282">
                  <c:v>42232.612361111111</c:v>
                </c:pt>
                <c:pt idx="283">
                  <c:v>42232.612372685187</c:v>
                </c:pt>
                <c:pt idx="284">
                  <c:v>42232.612384259257</c:v>
                </c:pt>
                <c:pt idx="285">
                  <c:v>42232.612395833334</c:v>
                </c:pt>
                <c:pt idx="286">
                  <c:v>42232.612407407411</c:v>
                </c:pt>
                <c:pt idx="287">
                  <c:v>42232.61241898148</c:v>
                </c:pt>
                <c:pt idx="288">
                  <c:v>42232.612430555557</c:v>
                </c:pt>
                <c:pt idx="289">
                  <c:v>42232.612442129626</c:v>
                </c:pt>
                <c:pt idx="290">
                  <c:v>42232.612453703703</c:v>
                </c:pt>
                <c:pt idx="291">
                  <c:v>42232.61246527778</c:v>
                </c:pt>
                <c:pt idx="292">
                  <c:v>42232.612476851849</c:v>
                </c:pt>
                <c:pt idx="293">
                  <c:v>42232.612488425926</c:v>
                </c:pt>
                <c:pt idx="294">
                  <c:v>42232.612500000003</c:v>
                </c:pt>
                <c:pt idx="295">
                  <c:v>42232.612511574072</c:v>
                </c:pt>
                <c:pt idx="296">
                  <c:v>42232.612523148149</c:v>
                </c:pt>
                <c:pt idx="297">
                  <c:v>42232.612534722219</c:v>
                </c:pt>
                <c:pt idx="298">
                  <c:v>42232.612546296295</c:v>
                </c:pt>
                <c:pt idx="299">
                  <c:v>42232.612557870372</c:v>
                </c:pt>
                <c:pt idx="300">
                  <c:v>42232.612569444442</c:v>
                </c:pt>
                <c:pt idx="301">
                  <c:v>42232.612581018519</c:v>
                </c:pt>
                <c:pt idx="302">
                  <c:v>42232.612592592595</c:v>
                </c:pt>
                <c:pt idx="303">
                  <c:v>42232.612604166665</c:v>
                </c:pt>
                <c:pt idx="304">
                  <c:v>42232.612615740742</c:v>
                </c:pt>
                <c:pt idx="305">
                  <c:v>42232.612627314818</c:v>
                </c:pt>
                <c:pt idx="306">
                  <c:v>42232.612638888888</c:v>
                </c:pt>
                <c:pt idx="307">
                  <c:v>42232.612650462965</c:v>
                </c:pt>
                <c:pt idx="308">
                  <c:v>42232.612662037034</c:v>
                </c:pt>
                <c:pt idx="309">
                  <c:v>42232.612673611111</c:v>
                </c:pt>
                <c:pt idx="310">
                  <c:v>42232.612685185188</c:v>
                </c:pt>
                <c:pt idx="311">
                  <c:v>42232.612696759257</c:v>
                </c:pt>
                <c:pt idx="312">
                  <c:v>42232.612708333334</c:v>
                </c:pt>
                <c:pt idx="313">
                  <c:v>42232.612719907411</c:v>
                </c:pt>
                <c:pt idx="314">
                  <c:v>42232.61273148148</c:v>
                </c:pt>
                <c:pt idx="315">
                  <c:v>42232.612743055557</c:v>
                </c:pt>
                <c:pt idx="316">
                  <c:v>42232.612754629627</c:v>
                </c:pt>
                <c:pt idx="317">
                  <c:v>42232.612766203703</c:v>
                </c:pt>
                <c:pt idx="318">
                  <c:v>42232.61277777778</c:v>
                </c:pt>
                <c:pt idx="319">
                  <c:v>42232.61278935185</c:v>
                </c:pt>
                <c:pt idx="320">
                  <c:v>42232.612800925926</c:v>
                </c:pt>
                <c:pt idx="321">
                  <c:v>42232.612812500003</c:v>
                </c:pt>
                <c:pt idx="322">
                  <c:v>42232.612824074073</c:v>
                </c:pt>
                <c:pt idx="323">
                  <c:v>42232.612835648149</c:v>
                </c:pt>
                <c:pt idx="324">
                  <c:v>42232.612847222219</c:v>
                </c:pt>
                <c:pt idx="325">
                  <c:v>42232.612858796296</c:v>
                </c:pt>
                <c:pt idx="326">
                  <c:v>42232.612870370373</c:v>
                </c:pt>
                <c:pt idx="327">
                  <c:v>42232.612881944442</c:v>
                </c:pt>
                <c:pt idx="328">
                  <c:v>42232.612893518519</c:v>
                </c:pt>
                <c:pt idx="329">
                  <c:v>42232.612905092596</c:v>
                </c:pt>
                <c:pt idx="330">
                  <c:v>42232.612916666665</c:v>
                </c:pt>
                <c:pt idx="331">
                  <c:v>42232.612928240742</c:v>
                </c:pt>
                <c:pt idx="332">
                  <c:v>42232.612939814811</c:v>
                </c:pt>
                <c:pt idx="333">
                  <c:v>42232.612951388888</c:v>
                </c:pt>
                <c:pt idx="334">
                  <c:v>42232.612962962965</c:v>
                </c:pt>
                <c:pt idx="335">
                  <c:v>42232.612974537034</c:v>
                </c:pt>
                <c:pt idx="336">
                  <c:v>42232.612986111111</c:v>
                </c:pt>
                <c:pt idx="337">
                  <c:v>42232.612997685188</c:v>
                </c:pt>
                <c:pt idx="338">
                  <c:v>42232.613009259258</c:v>
                </c:pt>
                <c:pt idx="339">
                  <c:v>42232.613020833334</c:v>
                </c:pt>
                <c:pt idx="340">
                  <c:v>42232.613032407404</c:v>
                </c:pt>
                <c:pt idx="341">
                  <c:v>42232.613043981481</c:v>
                </c:pt>
                <c:pt idx="342">
                  <c:v>42232.613055555557</c:v>
                </c:pt>
                <c:pt idx="343">
                  <c:v>42232.613067129627</c:v>
                </c:pt>
                <c:pt idx="344">
                  <c:v>42232.613078703704</c:v>
                </c:pt>
                <c:pt idx="345">
                  <c:v>42232.61309027778</c:v>
                </c:pt>
                <c:pt idx="346">
                  <c:v>42232.61310185185</c:v>
                </c:pt>
                <c:pt idx="347">
                  <c:v>42232.613113425927</c:v>
                </c:pt>
                <c:pt idx="348">
                  <c:v>42232.613125000003</c:v>
                </c:pt>
                <c:pt idx="349">
                  <c:v>42232.613136574073</c:v>
                </c:pt>
                <c:pt idx="350">
                  <c:v>42232.61314814815</c:v>
                </c:pt>
                <c:pt idx="351">
                  <c:v>42232.613159722219</c:v>
                </c:pt>
                <c:pt idx="352">
                  <c:v>42232.613171296296</c:v>
                </c:pt>
                <c:pt idx="353">
                  <c:v>42232.613182870373</c:v>
                </c:pt>
                <c:pt idx="354">
                  <c:v>42232.613194444442</c:v>
                </c:pt>
                <c:pt idx="355">
                  <c:v>42232.613206018519</c:v>
                </c:pt>
                <c:pt idx="356">
                  <c:v>42232.613217592596</c:v>
                </c:pt>
                <c:pt idx="357">
                  <c:v>42232.613229166665</c:v>
                </c:pt>
                <c:pt idx="358">
                  <c:v>42232.613240740742</c:v>
                </c:pt>
                <c:pt idx="359">
                  <c:v>42232.613252314812</c:v>
                </c:pt>
                <c:pt idx="360">
                  <c:v>42232.613263888888</c:v>
                </c:pt>
                <c:pt idx="361">
                  <c:v>42232.613275462965</c:v>
                </c:pt>
                <c:pt idx="362">
                  <c:v>42232.613287037035</c:v>
                </c:pt>
                <c:pt idx="363">
                  <c:v>42232.613298611112</c:v>
                </c:pt>
                <c:pt idx="364">
                  <c:v>42232.613310185188</c:v>
                </c:pt>
                <c:pt idx="365">
                  <c:v>42232.613321759258</c:v>
                </c:pt>
                <c:pt idx="366">
                  <c:v>42232.613333333335</c:v>
                </c:pt>
                <c:pt idx="367">
                  <c:v>42232.613344907404</c:v>
                </c:pt>
                <c:pt idx="368">
                  <c:v>42232.613356481481</c:v>
                </c:pt>
                <c:pt idx="369">
                  <c:v>42232.613368055558</c:v>
                </c:pt>
                <c:pt idx="370">
                  <c:v>42232.613379629627</c:v>
                </c:pt>
                <c:pt idx="371">
                  <c:v>42232.613391203704</c:v>
                </c:pt>
                <c:pt idx="372">
                  <c:v>42232.613402777781</c:v>
                </c:pt>
                <c:pt idx="373">
                  <c:v>42232.61341435185</c:v>
                </c:pt>
                <c:pt idx="374">
                  <c:v>42232.613425925927</c:v>
                </c:pt>
                <c:pt idx="375">
                  <c:v>42232.613437499997</c:v>
                </c:pt>
                <c:pt idx="376">
                  <c:v>42232.613449074073</c:v>
                </c:pt>
                <c:pt idx="377">
                  <c:v>42232.61346064815</c:v>
                </c:pt>
                <c:pt idx="378">
                  <c:v>42232.61347222222</c:v>
                </c:pt>
                <c:pt idx="379">
                  <c:v>42232.613483796296</c:v>
                </c:pt>
                <c:pt idx="380">
                  <c:v>42232.613495370373</c:v>
                </c:pt>
                <c:pt idx="381">
                  <c:v>42232.613506944443</c:v>
                </c:pt>
                <c:pt idx="382">
                  <c:v>42232.613518518519</c:v>
                </c:pt>
                <c:pt idx="383">
                  <c:v>42232.613530092596</c:v>
                </c:pt>
                <c:pt idx="384">
                  <c:v>42232.613541666666</c:v>
                </c:pt>
                <c:pt idx="385">
                  <c:v>42232.613553240742</c:v>
                </c:pt>
                <c:pt idx="386">
                  <c:v>42232.613564814812</c:v>
                </c:pt>
                <c:pt idx="387">
                  <c:v>42232.613576388889</c:v>
                </c:pt>
                <c:pt idx="388">
                  <c:v>42232.613587962966</c:v>
                </c:pt>
                <c:pt idx="389">
                  <c:v>42232.613599537035</c:v>
                </c:pt>
                <c:pt idx="390">
                  <c:v>42232.613611111112</c:v>
                </c:pt>
                <c:pt idx="391">
                  <c:v>42232.613622685189</c:v>
                </c:pt>
                <c:pt idx="392">
                  <c:v>42232.613634259258</c:v>
                </c:pt>
                <c:pt idx="393">
                  <c:v>42232.613645833335</c:v>
                </c:pt>
                <c:pt idx="394">
                  <c:v>42232.613657407404</c:v>
                </c:pt>
                <c:pt idx="395">
                  <c:v>42232.613668981481</c:v>
                </c:pt>
                <c:pt idx="396">
                  <c:v>42232.613680555558</c:v>
                </c:pt>
                <c:pt idx="397">
                  <c:v>42232.613692129627</c:v>
                </c:pt>
                <c:pt idx="398">
                  <c:v>42232.613703703704</c:v>
                </c:pt>
                <c:pt idx="399">
                  <c:v>42232.613715277781</c:v>
                </c:pt>
                <c:pt idx="400">
                  <c:v>42232.613726851851</c:v>
                </c:pt>
                <c:pt idx="401">
                  <c:v>42232.613738425927</c:v>
                </c:pt>
                <c:pt idx="402">
                  <c:v>42232.613749999997</c:v>
                </c:pt>
                <c:pt idx="403">
                  <c:v>42232.613761574074</c:v>
                </c:pt>
                <c:pt idx="404">
                  <c:v>42232.61377314815</c:v>
                </c:pt>
                <c:pt idx="405">
                  <c:v>42232.61378472222</c:v>
                </c:pt>
                <c:pt idx="406">
                  <c:v>42232.613796296297</c:v>
                </c:pt>
                <c:pt idx="407">
                  <c:v>42232.613807870373</c:v>
                </c:pt>
                <c:pt idx="408">
                  <c:v>42232.613819444443</c:v>
                </c:pt>
                <c:pt idx="409">
                  <c:v>42232.61383101852</c:v>
                </c:pt>
                <c:pt idx="410">
                  <c:v>42232.613842592589</c:v>
                </c:pt>
                <c:pt idx="411">
                  <c:v>42232.613854166666</c:v>
                </c:pt>
                <c:pt idx="412">
                  <c:v>42232.613865740743</c:v>
                </c:pt>
                <c:pt idx="413">
                  <c:v>42232.613877314812</c:v>
                </c:pt>
                <c:pt idx="414">
                  <c:v>42232.613888888889</c:v>
                </c:pt>
                <c:pt idx="415">
                  <c:v>42232.613900462966</c:v>
                </c:pt>
                <c:pt idx="416">
                  <c:v>42232.613912037035</c:v>
                </c:pt>
                <c:pt idx="417">
                  <c:v>42232.613923611112</c:v>
                </c:pt>
                <c:pt idx="418">
                  <c:v>42232.613935185182</c:v>
                </c:pt>
                <c:pt idx="419">
                  <c:v>42232.613946759258</c:v>
                </c:pt>
                <c:pt idx="420">
                  <c:v>42232.613958333335</c:v>
                </c:pt>
                <c:pt idx="421">
                  <c:v>42232.613969907405</c:v>
                </c:pt>
                <c:pt idx="422">
                  <c:v>42232.613981481481</c:v>
                </c:pt>
                <c:pt idx="423">
                  <c:v>42232.613993055558</c:v>
                </c:pt>
                <c:pt idx="424">
                  <c:v>42232.614004629628</c:v>
                </c:pt>
                <c:pt idx="425">
                  <c:v>42232.614016203705</c:v>
                </c:pt>
                <c:pt idx="426">
                  <c:v>42232.614027777781</c:v>
                </c:pt>
                <c:pt idx="427">
                  <c:v>42232.614039351851</c:v>
                </c:pt>
                <c:pt idx="428">
                  <c:v>42232.614050925928</c:v>
                </c:pt>
                <c:pt idx="429">
                  <c:v>42232.614062499997</c:v>
                </c:pt>
                <c:pt idx="430">
                  <c:v>42232.614074074074</c:v>
                </c:pt>
                <c:pt idx="431">
                  <c:v>42232.614085648151</c:v>
                </c:pt>
                <c:pt idx="432">
                  <c:v>42232.61409722222</c:v>
                </c:pt>
                <c:pt idx="433">
                  <c:v>42232.614108796297</c:v>
                </c:pt>
                <c:pt idx="434">
                  <c:v>42232.614120370374</c:v>
                </c:pt>
                <c:pt idx="435">
                  <c:v>42232.614131944443</c:v>
                </c:pt>
                <c:pt idx="436">
                  <c:v>42232.61414351852</c:v>
                </c:pt>
                <c:pt idx="437">
                  <c:v>42232.614155092589</c:v>
                </c:pt>
                <c:pt idx="438">
                  <c:v>42232.614166666666</c:v>
                </c:pt>
                <c:pt idx="439">
                  <c:v>42232.614178240743</c:v>
                </c:pt>
                <c:pt idx="440">
                  <c:v>42232.614189814813</c:v>
                </c:pt>
                <c:pt idx="441">
                  <c:v>42232.614201388889</c:v>
                </c:pt>
                <c:pt idx="442">
                  <c:v>42232.614212962966</c:v>
                </c:pt>
                <c:pt idx="443">
                  <c:v>42232.614224537036</c:v>
                </c:pt>
                <c:pt idx="444">
                  <c:v>42232.614236111112</c:v>
                </c:pt>
                <c:pt idx="445">
                  <c:v>42232.614247685182</c:v>
                </c:pt>
                <c:pt idx="446">
                  <c:v>42232.614259259259</c:v>
                </c:pt>
                <c:pt idx="447">
                  <c:v>42232.614270833335</c:v>
                </c:pt>
                <c:pt idx="448">
                  <c:v>42232.614282407405</c:v>
                </c:pt>
                <c:pt idx="449">
                  <c:v>42232.614293981482</c:v>
                </c:pt>
                <c:pt idx="450">
                  <c:v>42232.614305555559</c:v>
                </c:pt>
                <c:pt idx="451">
                  <c:v>42232.614317129628</c:v>
                </c:pt>
                <c:pt idx="452">
                  <c:v>42232.614328703705</c:v>
                </c:pt>
                <c:pt idx="453">
                  <c:v>42232.614340277774</c:v>
                </c:pt>
                <c:pt idx="454">
                  <c:v>42232.614351851851</c:v>
                </c:pt>
                <c:pt idx="455">
                  <c:v>42232.614363425928</c:v>
                </c:pt>
                <c:pt idx="456">
                  <c:v>42232.614374999997</c:v>
                </c:pt>
                <c:pt idx="457">
                  <c:v>42232.614386574074</c:v>
                </c:pt>
                <c:pt idx="458">
                  <c:v>42232.614398148151</c:v>
                </c:pt>
                <c:pt idx="459">
                  <c:v>42232.61440972222</c:v>
                </c:pt>
                <c:pt idx="460">
                  <c:v>42232.614421296297</c:v>
                </c:pt>
                <c:pt idx="461">
                  <c:v>42232.614432870374</c:v>
                </c:pt>
                <c:pt idx="462">
                  <c:v>42232.614444444444</c:v>
                </c:pt>
                <c:pt idx="463">
                  <c:v>42232.61445601852</c:v>
                </c:pt>
                <c:pt idx="464">
                  <c:v>42232.61446759259</c:v>
                </c:pt>
                <c:pt idx="465">
                  <c:v>42232.614479166667</c:v>
                </c:pt>
                <c:pt idx="466">
                  <c:v>42232.614490740743</c:v>
                </c:pt>
                <c:pt idx="467">
                  <c:v>42232.614502314813</c:v>
                </c:pt>
                <c:pt idx="468">
                  <c:v>42232.61451388889</c:v>
                </c:pt>
                <c:pt idx="469">
                  <c:v>42232.614525462966</c:v>
                </c:pt>
                <c:pt idx="470">
                  <c:v>42232.614537037036</c:v>
                </c:pt>
                <c:pt idx="471">
                  <c:v>42232.614548611113</c:v>
                </c:pt>
                <c:pt idx="472">
                  <c:v>42232.614560185182</c:v>
                </c:pt>
                <c:pt idx="473">
                  <c:v>42232.614571759259</c:v>
                </c:pt>
                <c:pt idx="474">
                  <c:v>42232.614583333336</c:v>
                </c:pt>
                <c:pt idx="475">
                  <c:v>42232.614594907405</c:v>
                </c:pt>
                <c:pt idx="476">
                  <c:v>42232.614606481482</c:v>
                </c:pt>
                <c:pt idx="477">
                  <c:v>42232.614618055559</c:v>
                </c:pt>
                <c:pt idx="478">
                  <c:v>42232.614629629628</c:v>
                </c:pt>
                <c:pt idx="479">
                  <c:v>42232.614641203705</c:v>
                </c:pt>
                <c:pt idx="480">
                  <c:v>42232.614652777775</c:v>
                </c:pt>
                <c:pt idx="481">
                  <c:v>42232.614664351851</c:v>
                </c:pt>
                <c:pt idx="482">
                  <c:v>42232.614675925928</c:v>
                </c:pt>
                <c:pt idx="483">
                  <c:v>42232.614687499998</c:v>
                </c:pt>
                <c:pt idx="484">
                  <c:v>42232.614699074074</c:v>
                </c:pt>
                <c:pt idx="485">
                  <c:v>42232.614710648151</c:v>
                </c:pt>
                <c:pt idx="486">
                  <c:v>42232.614722222221</c:v>
                </c:pt>
                <c:pt idx="487">
                  <c:v>42232.614733796298</c:v>
                </c:pt>
                <c:pt idx="488">
                  <c:v>42232.614745370367</c:v>
                </c:pt>
                <c:pt idx="489">
                  <c:v>42232.614756944444</c:v>
                </c:pt>
                <c:pt idx="490">
                  <c:v>42232.614768518521</c:v>
                </c:pt>
                <c:pt idx="491">
                  <c:v>42232.61478009259</c:v>
                </c:pt>
                <c:pt idx="492">
                  <c:v>42232.614791666667</c:v>
                </c:pt>
                <c:pt idx="493">
                  <c:v>42232.614803240744</c:v>
                </c:pt>
                <c:pt idx="494">
                  <c:v>42232.614814814813</c:v>
                </c:pt>
                <c:pt idx="495">
                  <c:v>42232.61482638889</c:v>
                </c:pt>
                <c:pt idx="496">
                  <c:v>42232.614837962959</c:v>
                </c:pt>
                <c:pt idx="497">
                  <c:v>42232.614849537036</c:v>
                </c:pt>
                <c:pt idx="498">
                  <c:v>42232.614861111113</c:v>
                </c:pt>
                <c:pt idx="499">
                  <c:v>42232.614872685182</c:v>
                </c:pt>
                <c:pt idx="500">
                  <c:v>42232.614884259259</c:v>
                </c:pt>
                <c:pt idx="501">
                  <c:v>42232.614895833336</c:v>
                </c:pt>
                <c:pt idx="502">
                  <c:v>42232.614907407406</c:v>
                </c:pt>
                <c:pt idx="503">
                  <c:v>42232.614918981482</c:v>
                </c:pt>
                <c:pt idx="504">
                  <c:v>42232.614930555559</c:v>
                </c:pt>
                <c:pt idx="505">
                  <c:v>42232.614942129629</c:v>
                </c:pt>
                <c:pt idx="506">
                  <c:v>42232.614953703705</c:v>
                </c:pt>
                <c:pt idx="507">
                  <c:v>42232.614965277775</c:v>
                </c:pt>
                <c:pt idx="508">
                  <c:v>42232.614976851852</c:v>
                </c:pt>
                <c:pt idx="509">
                  <c:v>42232.614988425928</c:v>
                </c:pt>
                <c:pt idx="510">
                  <c:v>42232.614999999998</c:v>
                </c:pt>
                <c:pt idx="511">
                  <c:v>42232.615011574075</c:v>
                </c:pt>
                <c:pt idx="512">
                  <c:v>42232.615023148152</c:v>
                </c:pt>
                <c:pt idx="513">
                  <c:v>42232.615034722221</c:v>
                </c:pt>
                <c:pt idx="514">
                  <c:v>42232.615046296298</c:v>
                </c:pt>
                <c:pt idx="515">
                  <c:v>42232.615057870367</c:v>
                </c:pt>
                <c:pt idx="516">
                  <c:v>42232.615069444444</c:v>
                </c:pt>
                <c:pt idx="517">
                  <c:v>42232.615081018521</c:v>
                </c:pt>
                <c:pt idx="518">
                  <c:v>42232.61509259259</c:v>
                </c:pt>
                <c:pt idx="519">
                  <c:v>42232.615104166667</c:v>
                </c:pt>
                <c:pt idx="520">
                  <c:v>42232.615115740744</c:v>
                </c:pt>
                <c:pt idx="521">
                  <c:v>42232.615127314813</c:v>
                </c:pt>
                <c:pt idx="522">
                  <c:v>42232.61513888889</c:v>
                </c:pt>
                <c:pt idx="523">
                  <c:v>42232.61515046296</c:v>
                </c:pt>
                <c:pt idx="524">
                  <c:v>42232.615162037036</c:v>
                </c:pt>
                <c:pt idx="525">
                  <c:v>42232.615173611113</c:v>
                </c:pt>
                <c:pt idx="526">
                  <c:v>42232.615185185183</c:v>
                </c:pt>
                <c:pt idx="527">
                  <c:v>42232.61519675926</c:v>
                </c:pt>
                <c:pt idx="528">
                  <c:v>42232.615208333336</c:v>
                </c:pt>
                <c:pt idx="529">
                  <c:v>42232.615219907406</c:v>
                </c:pt>
                <c:pt idx="530">
                  <c:v>42232.615231481483</c:v>
                </c:pt>
                <c:pt idx="531">
                  <c:v>42232.615243055552</c:v>
                </c:pt>
                <c:pt idx="532">
                  <c:v>42232.615254629629</c:v>
                </c:pt>
                <c:pt idx="533">
                  <c:v>42232.615266203706</c:v>
                </c:pt>
                <c:pt idx="534">
                  <c:v>42232.615277777775</c:v>
                </c:pt>
                <c:pt idx="535">
                  <c:v>42232.615289351852</c:v>
                </c:pt>
                <c:pt idx="536">
                  <c:v>42232.615300925929</c:v>
                </c:pt>
                <c:pt idx="537">
                  <c:v>42232.615312499998</c:v>
                </c:pt>
                <c:pt idx="538">
                  <c:v>42232.615324074075</c:v>
                </c:pt>
                <c:pt idx="539">
                  <c:v>42232.615335648145</c:v>
                </c:pt>
                <c:pt idx="540">
                  <c:v>42232.615347222221</c:v>
                </c:pt>
                <c:pt idx="541">
                  <c:v>42232.615358796298</c:v>
                </c:pt>
                <c:pt idx="542">
                  <c:v>42232.615370370368</c:v>
                </c:pt>
                <c:pt idx="543">
                  <c:v>42232.615381944444</c:v>
                </c:pt>
                <c:pt idx="544">
                  <c:v>42232.615393518521</c:v>
                </c:pt>
                <c:pt idx="545">
                  <c:v>42232.615405092591</c:v>
                </c:pt>
                <c:pt idx="546">
                  <c:v>42232.615416666667</c:v>
                </c:pt>
                <c:pt idx="547">
                  <c:v>42232.615428240744</c:v>
                </c:pt>
                <c:pt idx="548">
                  <c:v>42232.615439814814</c:v>
                </c:pt>
                <c:pt idx="549">
                  <c:v>42232.615451388891</c:v>
                </c:pt>
                <c:pt idx="550">
                  <c:v>42232.61546296296</c:v>
                </c:pt>
                <c:pt idx="551">
                  <c:v>42232.615474537037</c:v>
                </c:pt>
                <c:pt idx="552">
                  <c:v>42232.615486111114</c:v>
                </c:pt>
                <c:pt idx="553">
                  <c:v>42232.615497685183</c:v>
                </c:pt>
                <c:pt idx="554">
                  <c:v>42232.61550925926</c:v>
                </c:pt>
                <c:pt idx="555">
                  <c:v>42232.615520833337</c:v>
                </c:pt>
                <c:pt idx="556">
                  <c:v>42232.615532407406</c:v>
                </c:pt>
                <c:pt idx="557">
                  <c:v>42232.615543981483</c:v>
                </c:pt>
                <c:pt idx="558">
                  <c:v>42232.615555555552</c:v>
                </c:pt>
                <c:pt idx="559">
                  <c:v>42232.615567129629</c:v>
                </c:pt>
                <c:pt idx="560">
                  <c:v>42232.615578703706</c:v>
                </c:pt>
                <c:pt idx="561">
                  <c:v>42232.615590277775</c:v>
                </c:pt>
                <c:pt idx="562">
                  <c:v>42232.615601851852</c:v>
                </c:pt>
                <c:pt idx="563">
                  <c:v>42232.615613425929</c:v>
                </c:pt>
                <c:pt idx="564">
                  <c:v>42232.615624999999</c:v>
                </c:pt>
                <c:pt idx="565">
                  <c:v>42232.615636574075</c:v>
                </c:pt>
                <c:pt idx="566">
                  <c:v>42232.615648148145</c:v>
                </c:pt>
                <c:pt idx="567">
                  <c:v>42232.615659722222</c:v>
                </c:pt>
                <c:pt idx="568">
                  <c:v>42232.615671296298</c:v>
                </c:pt>
                <c:pt idx="569">
                  <c:v>42232.615682870368</c:v>
                </c:pt>
                <c:pt idx="570">
                  <c:v>42232.615694444445</c:v>
                </c:pt>
                <c:pt idx="571">
                  <c:v>42232.615706018521</c:v>
                </c:pt>
                <c:pt idx="572">
                  <c:v>42232.615717592591</c:v>
                </c:pt>
                <c:pt idx="573">
                  <c:v>42232.615729166668</c:v>
                </c:pt>
                <c:pt idx="574">
                  <c:v>42232.615740740737</c:v>
                </c:pt>
                <c:pt idx="575">
                  <c:v>42232.615752314814</c:v>
                </c:pt>
                <c:pt idx="576">
                  <c:v>42232.615763888891</c:v>
                </c:pt>
                <c:pt idx="577">
                  <c:v>42232.61577546296</c:v>
                </c:pt>
                <c:pt idx="578">
                  <c:v>42232.615787037037</c:v>
                </c:pt>
                <c:pt idx="579">
                  <c:v>42232.615798611114</c:v>
                </c:pt>
                <c:pt idx="580">
                  <c:v>42232.615810185183</c:v>
                </c:pt>
                <c:pt idx="581">
                  <c:v>42232.61582175926</c:v>
                </c:pt>
                <c:pt idx="582">
                  <c:v>42232.615833333337</c:v>
                </c:pt>
                <c:pt idx="583">
                  <c:v>42232.615844907406</c:v>
                </c:pt>
                <c:pt idx="584">
                  <c:v>42232.615856481483</c:v>
                </c:pt>
                <c:pt idx="585">
                  <c:v>42232.615868055553</c:v>
                </c:pt>
                <c:pt idx="586">
                  <c:v>42232.615879629629</c:v>
                </c:pt>
                <c:pt idx="587">
                  <c:v>42232.615891203706</c:v>
                </c:pt>
                <c:pt idx="588">
                  <c:v>42232.615902777776</c:v>
                </c:pt>
                <c:pt idx="589">
                  <c:v>42232.615914351853</c:v>
                </c:pt>
                <c:pt idx="590">
                  <c:v>42232.615925925929</c:v>
                </c:pt>
                <c:pt idx="591">
                  <c:v>42232.615937499999</c:v>
                </c:pt>
                <c:pt idx="592">
                  <c:v>42232.615949074076</c:v>
                </c:pt>
                <c:pt idx="593">
                  <c:v>42232.615960648145</c:v>
                </c:pt>
                <c:pt idx="594">
                  <c:v>42232.615972222222</c:v>
                </c:pt>
                <c:pt idx="595">
                  <c:v>42232.615983796299</c:v>
                </c:pt>
                <c:pt idx="596">
                  <c:v>42232.615995370368</c:v>
                </c:pt>
                <c:pt idx="597">
                  <c:v>42232.616006944445</c:v>
                </c:pt>
                <c:pt idx="598">
                  <c:v>42232.616018518522</c:v>
                </c:pt>
                <c:pt idx="599">
                  <c:v>42232.616030092591</c:v>
                </c:pt>
                <c:pt idx="600">
                  <c:v>42232.616041666668</c:v>
                </c:pt>
                <c:pt idx="601">
                  <c:v>42232.616053240738</c:v>
                </c:pt>
                <c:pt idx="602">
                  <c:v>42232.616064814814</c:v>
                </c:pt>
                <c:pt idx="603">
                  <c:v>42232.616076388891</c:v>
                </c:pt>
                <c:pt idx="604">
                  <c:v>42232.616087962961</c:v>
                </c:pt>
                <c:pt idx="605">
                  <c:v>42232.616099537037</c:v>
                </c:pt>
                <c:pt idx="606">
                  <c:v>42232.616111111114</c:v>
                </c:pt>
                <c:pt idx="607">
                  <c:v>42232.616122685184</c:v>
                </c:pt>
                <c:pt idx="608">
                  <c:v>42232.61613425926</c:v>
                </c:pt>
                <c:pt idx="609">
                  <c:v>42232.61614583333</c:v>
                </c:pt>
                <c:pt idx="610">
                  <c:v>42232.616157407407</c:v>
                </c:pt>
                <c:pt idx="611">
                  <c:v>42232.616168981483</c:v>
                </c:pt>
                <c:pt idx="612">
                  <c:v>42232.616180555553</c:v>
                </c:pt>
                <c:pt idx="613">
                  <c:v>42232.61619212963</c:v>
                </c:pt>
                <c:pt idx="614">
                  <c:v>42232.616203703707</c:v>
                </c:pt>
                <c:pt idx="615">
                  <c:v>42232.616215277776</c:v>
                </c:pt>
                <c:pt idx="616">
                  <c:v>42232.616226851853</c:v>
                </c:pt>
                <c:pt idx="617">
                  <c:v>42232.616238425922</c:v>
                </c:pt>
                <c:pt idx="618">
                  <c:v>42232.616249999999</c:v>
                </c:pt>
                <c:pt idx="619">
                  <c:v>42232.616261574076</c:v>
                </c:pt>
                <c:pt idx="620">
                  <c:v>42232.616273148145</c:v>
                </c:pt>
                <c:pt idx="621">
                  <c:v>42232.616284722222</c:v>
                </c:pt>
                <c:pt idx="622">
                  <c:v>42232.616296296299</c:v>
                </c:pt>
                <c:pt idx="623">
                  <c:v>42232.616307870368</c:v>
                </c:pt>
                <c:pt idx="624">
                  <c:v>42232.616319444445</c:v>
                </c:pt>
                <c:pt idx="625">
                  <c:v>42232.616331018522</c:v>
                </c:pt>
                <c:pt idx="626">
                  <c:v>42232.616342592592</c:v>
                </c:pt>
                <c:pt idx="627">
                  <c:v>42232.616354166668</c:v>
                </c:pt>
                <c:pt idx="628">
                  <c:v>42232.616365740738</c:v>
                </c:pt>
                <c:pt idx="629">
                  <c:v>42232.616377314815</c:v>
                </c:pt>
                <c:pt idx="630">
                  <c:v>42232.616388888891</c:v>
                </c:pt>
                <c:pt idx="631">
                  <c:v>42232.616400462961</c:v>
                </c:pt>
                <c:pt idx="632">
                  <c:v>42232.616412037038</c:v>
                </c:pt>
                <c:pt idx="633">
                  <c:v>42232.616423611114</c:v>
                </c:pt>
                <c:pt idx="634">
                  <c:v>42232.616435185184</c:v>
                </c:pt>
                <c:pt idx="635">
                  <c:v>42232.616446759261</c:v>
                </c:pt>
                <c:pt idx="636">
                  <c:v>42232.61645833333</c:v>
                </c:pt>
                <c:pt idx="637">
                  <c:v>42232.616469907407</c:v>
                </c:pt>
                <c:pt idx="638">
                  <c:v>42232.616481481484</c:v>
                </c:pt>
                <c:pt idx="639">
                  <c:v>42232.616493055553</c:v>
                </c:pt>
                <c:pt idx="640">
                  <c:v>42232.61650462963</c:v>
                </c:pt>
                <c:pt idx="641">
                  <c:v>42232.616516203707</c:v>
                </c:pt>
                <c:pt idx="642">
                  <c:v>42232.616527777776</c:v>
                </c:pt>
                <c:pt idx="643">
                  <c:v>42232.616539351853</c:v>
                </c:pt>
                <c:pt idx="644">
                  <c:v>42232.616550925923</c:v>
                </c:pt>
                <c:pt idx="645">
                  <c:v>42232.616562499999</c:v>
                </c:pt>
                <c:pt idx="646">
                  <c:v>42232.616574074076</c:v>
                </c:pt>
                <c:pt idx="647">
                  <c:v>42232.616585648146</c:v>
                </c:pt>
                <c:pt idx="648">
                  <c:v>42232.616597222222</c:v>
                </c:pt>
                <c:pt idx="649">
                  <c:v>42232.616608796299</c:v>
                </c:pt>
                <c:pt idx="650">
                  <c:v>42232.616620370369</c:v>
                </c:pt>
                <c:pt idx="651">
                  <c:v>42232.616631944446</c:v>
                </c:pt>
                <c:pt idx="652">
                  <c:v>42232.616643518515</c:v>
                </c:pt>
                <c:pt idx="653">
                  <c:v>42232.616655092592</c:v>
                </c:pt>
                <c:pt idx="654">
                  <c:v>42232.616666666669</c:v>
                </c:pt>
                <c:pt idx="655">
                  <c:v>42232.616678240738</c:v>
                </c:pt>
                <c:pt idx="656">
                  <c:v>42232.616689814815</c:v>
                </c:pt>
                <c:pt idx="657">
                  <c:v>42232.616701388892</c:v>
                </c:pt>
                <c:pt idx="658">
                  <c:v>42232.616712962961</c:v>
                </c:pt>
                <c:pt idx="659">
                  <c:v>42232.616724537038</c:v>
                </c:pt>
                <c:pt idx="660">
                  <c:v>42232.616736111115</c:v>
                </c:pt>
              </c:numCache>
            </c:numRef>
          </c:xVal>
          <c:yVal>
            <c:numRef>
              <c:f>'816'!$V$4666:$V$5326</c:f>
              <c:numCache>
                <c:formatCode>General</c:formatCode>
                <c:ptCount val="661"/>
                <c:pt idx="0">
                  <c:v>30.23</c:v>
                </c:pt>
                <c:pt idx="1">
                  <c:v>30.290000000000003</c:v>
                </c:pt>
                <c:pt idx="2">
                  <c:v>30.3</c:v>
                </c:pt>
                <c:pt idx="3">
                  <c:v>30.389999999999997</c:v>
                </c:pt>
                <c:pt idx="4">
                  <c:v>30.436666666666667</c:v>
                </c:pt>
                <c:pt idx="5">
                  <c:v>30.553333333333331</c:v>
                </c:pt>
                <c:pt idx="6">
                  <c:v>30.613333333333333</c:v>
                </c:pt>
                <c:pt idx="7">
                  <c:v>30.703333333333333</c:v>
                </c:pt>
                <c:pt idx="8">
                  <c:v>30.803333333333331</c:v>
                </c:pt>
                <c:pt idx="9">
                  <c:v>30.98</c:v>
                </c:pt>
                <c:pt idx="10">
                  <c:v>31.099999999999998</c:v>
                </c:pt>
                <c:pt idx="11">
                  <c:v>31.099999999999998</c:v>
                </c:pt>
                <c:pt idx="12">
                  <c:v>31.05</c:v>
                </c:pt>
                <c:pt idx="13">
                  <c:v>31</c:v>
                </c:pt>
                <c:pt idx="14">
                  <c:v>31.070000000000004</c:v>
                </c:pt>
                <c:pt idx="15">
                  <c:v>31.14</c:v>
                </c:pt>
                <c:pt idx="16">
                  <c:v>31.179999999999996</c:v>
                </c:pt>
                <c:pt idx="17">
                  <c:v>31.23</c:v>
                </c:pt>
                <c:pt idx="18">
                  <c:v>31.209999999999997</c:v>
                </c:pt>
                <c:pt idx="19">
                  <c:v>31.099999999999998</c:v>
                </c:pt>
                <c:pt idx="20">
                  <c:v>30.873333333333335</c:v>
                </c:pt>
                <c:pt idx="21">
                  <c:v>30.606666666666666</c:v>
                </c:pt>
                <c:pt idx="22">
                  <c:v>30.596666666666664</c:v>
                </c:pt>
                <c:pt idx="23">
                  <c:v>30.673333333333336</c:v>
                </c:pt>
                <c:pt idx="24">
                  <c:v>30.909999999999997</c:v>
                </c:pt>
                <c:pt idx="25">
                  <c:v>31.060000000000002</c:v>
                </c:pt>
                <c:pt idx="26">
                  <c:v>31.12</c:v>
                </c:pt>
                <c:pt idx="27">
                  <c:v>31.24</c:v>
                </c:pt>
                <c:pt idx="28">
                  <c:v>31.406666666666666</c:v>
                </c:pt>
                <c:pt idx="29">
                  <c:v>31.643333333333334</c:v>
                </c:pt>
                <c:pt idx="30">
                  <c:v>31.73</c:v>
                </c:pt>
                <c:pt idx="31">
                  <c:v>31.679999999999996</c:v>
                </c:pt>
                <c:pt idx="32">
                  <c:v>31.72</c:v>
                </c:pt>
                <c:pt idx="33">
                  <c:v>31.75</c:v>
                </c:pt>
                <c:pt idx="34">
                  <c:v>31.83</c:v>
                </c:pt>
                <c:pt idx="35">
                  <c:v>31.72</c:v>
                </c:pt>
                <c:pt idx="36">
                  <c:v>31.649999999999995</c:v>
                </c:pt>
                <c:pt idx="37">
                  <c:v>31.560000000000002</c:v>
                </c:pt>
                <c:pt idx="38">
                  <c:v>31.58</c:v>
                </c:pt>
                <c:pt idx="39">
                  <c:v>31.560000000000002</c:v>
                </c:pt>
                <c:pt idx="40">
                  <c:v>31.569999999999997</c:v>
                </c:pt>
                <c:pt idx="41">
                  <c:v>31.58</c:v>
                </c:pt>
                <c:pt idx="42">
                  <c:v>31.619999999999994</c:v>
                </c:pt>
                <c:pt idx="43">
                  <c:v>31.7</c:v>
                </c:pt>
                <c:pt idx="44">
                  <c:v>31.78</c:v>
                </c:pt>
                <c:pt idx="45">
                  <c:v>31.820000000000004</c:v>
                </c:pt>
                <c:pt idx="46">
                  <c:v>31.76</c:v>
                </c:pt>
                <c:pt idx="47">
                  <c:v>31.709999999999997</c:v>
                </c:pt>
                <c:pt idx="48">
                  <c:v>31.73</c:v>
                </c:pt>
                <c:pt idx="49">
                  <c:v>31.77</c:v>
                </c:pt>
                <c:pt idx="50">
                  <c:v>31.78</c:v>
                </c:pt>
                <c:pt idx="51">
                  <c:v>31.583333333333332</c:v>
                </c:pt>
                <c:pt idx="52">
                  <c:v>31.466666666666669</c:v>
                </c:pt>
                <c:pt idx="53">
                  <c:v>31.436666666666667</c:v>
                </c:pt>
                <c:pt idx="54">
                  <c:v>31.533333333333331</c:v>
                </c:pt>
                <c:pt idx="55">
                  <c:v>31.52333333333333</c:v>
                </c:pt>
                <c:pt idx="56">
                  <c:v>31.336666666666662</c:v>
                </c:pt>
                <c:pt idx="57">
                  <c:v>31.26</c:v>
                </c:pt>
                <c:pt idx="58">
                  <c:v>31.246666666666666</c:v>
                </c:pt>
                <c:pt idx="59">
                  <c:v>31.316666666666663</c:v>
                </c:pt>
                <c:pt idx="60">
                  <c:v>31.316666666666663</c:v>
                </c:pt>
                <c:pt idx="61">
                  <c:v>31.299999999999997</c:v>
                </c:pt>
                <c:pt idx="62">
                  <c:v>31.31</c:v>
                </c:pt>
                <c:pt idx="63">
                  <c:v>31.406666666666666</c:v>
                </c:pt>
                <c:pt idx="64">
                  <c:v>31.563333333333333</c:v>
                </c:pt>
                <c:pt idx="65">
                  <c:v>31.689999999999998</c:v>
                </c:pt>
                <c:pt idx="66">
                  <c:v>31.73</c:v>
                </c:pt>
                <c:pt idx="67">
                  <c:v>31.689999999999998</c:v>
                </c:pt>
                <c:pt idx="68">
                  <c:v>31.593333333333334</c:v>
                </c:pt>
                <c:pt idx="69">
                  <c:v>31.406666666666666</c:v>
                </c:pt>
                <c:pt idx="70">
                  <c:v>31.26</c:v>
                </c:pt>
                <c:pt idx="71">
                  <c:v>31.24</c:v>
                </c:pt>
                <c:pt idx="72">
                  <c:v>31.320000000000004</c:v>
                </c:pt>
                <c:pt idx="73">
                  <c:v>31.38</c:v>
                </c:pt>
                <c:pt idx="74">
                  <c:v>31.400000000000002</c:v>
                </c:pt>
                <c:pt idx="75">
                  <c:v>31.446666666666669</c:v>
                </c:pt>
                <c:pt idx="76">
                  <c:v>31.456666666666667</c:v>
                </c:pt>
                <c:pt idx="77">
                  <c:v>31.426666666666666</c:v>
                </c:pt>
                <c:pt idx="78">
                  <c:v>31.349999999999998</c:v>
                </c:pt>
                <c:pt idx="79">
                  <c:v>31.290000000000003</c:v>
                </c:pt>
                <c:pt idx="80">
                  <c:v>31.330000000000002</c:v>
                </c:pt>
                <c:pt idx="81">
                  <c:v>31.406666666666666</c:v>
                </c:pt>
                <c:pt idx="82">
                  <c:v>31.77</c:v>
                </c:pt>
                <c:pt idx="83">
                  <c:v>31.993333333333329</c:v>
                </c:pt>
                <c:pt idx="84">
                  <c:v>32.103333333333332</c:v>
                </c:pt>
                <c:pt idx="85">
                  <c:v>32.023333333333333</c:v>
                </c:pt>
                <c:pt idx="86">
                  <c:v>31.983333333333331</c:v>
                </c:pt>
                <c:pt idx="87">
                  <c:v>31.993333333333336</c:v>
                </c:pt>
                <c:pt idx="88">
                  <c:v>31.73</c:v>
                </c:pt>
                <c:pt idx="89">
                  <c:v>31.623333333333335</c:v>
                </c:pt>
                <c:pt idx="90">
                  <c:v>31.649999999999995</c:v>
                </c:pt>
                <c:pt idx="91">
                  <c:v>31.786666666666665</c:v>
                </c:pt>
                <c:pt idx="92">
                  <c:v>31.679999999999996</c:v>
                </c:pt>
                <c:pt idx="93">
                  <c:v>31.316666666666666</c:v>
                </c:pt>
                <c:pt idx="94">
                  <c:v>31.24</c:v>
                </c:pt>
                <c:pt idx="95">
                  <c:v>31.103333333333335</c:v>
                </c:pt>
                <c:pt idx="96">
                  <c:v>30.906666666666666</c:v>
                </c:pt>
                <c:pt idx="97">
                  <c:v>30.513333333333332</c:v>
                </c:pt>
                <c:pt idx="98">
                  <c:v>30.483333333333331</c:v>
                </c:pt>
                <c:pt idx="99">
                  <c:v>30.356666666666666</c:v>
                </c:pt>
                <c:pt idx="100">
                  <c:v>30.156666666666666</c:v>
                </c:pt>
                <c:pt idx="101">
                  <c:v>29.909999999999997</c:v>
                </c:pt>
                <c:pt idx="102">
                  <c:v>29.853333333333328</c:v>
                </c:pt>
                <c:pt idx="103">
                  <c:v>29.786666666666665</c:v>
                </c:pt>
                <c:pt idx="104">
                  <c:v>29.726666666666663</c:v>
                </c:pt>
                <c:pt idx="105">
                  <c:v>29.48</c:v>
                </c:pt>
                <c:pt idx="106">
                  <c:v>29.38</c:v>
                </c:pt>
                <c:pt idx="107">
                  <c:v>28.946666666666669</c:v>
                </c:pt>
                <c:pt idx="108">
                  <c:v>29.209999999999997</c:v>
                </c:pt>
                <c:pt idx="109">
                  <c:v>29.95</c:v>
                </c:pt>
                <c:pt idx="110">
                  <c:v>30.570000000000004</c:v>
                </c:pt>
                <c:pt idx="111">
                  <c:v>31.083333333333332</c:v>
                </c:pt>
                <c:pt idx="112">
                  <c:v>30.933333333333334</c:v>
                </c:pt>
                <c:pt idx="113">
                  <c:v>31.099999999999998</c:v>
                </c:pt>
                <c:pt idx="114">
                  <c:v>31.040000000000003</c:v>
                </c:pt>
                <c:pt idx="115">
                  <c:v>31.08</c:v>
                </c:pt>
                <c:pt idx="116">
                  <c:v>31.069999999999997</c:v>
                </c:pt>
                <c:pt idx="117">
                  <c:v>31</c:v>
                </c:pt>
                <c:pt idx="118">
                  <c:v>31.03</c:v>
                </c:pt>
                <c:pt idx="119">
                  <c:v>30.91333333333333</c:v>
                </c:pt>
                <c:pt idx="120">
                  <c:v>31.12</c:v>
                </c:pt>
                <c:pt idx="121">
                  <c:v>31.14</c:v>
                </c:pt>
                <c:pt idx="122">
                  <c:v>31.366666666666664</c:v>
                </c:pt>
                <c:pt idx="123">
                  <c:v>31.533333333333331</c:v>
                </c:pt>
                <c:pt idx="124">
                  <c:v>31.75</c:v>
                </c:pt>
                <c:pt idx="125">
                  <c:v>31.66</c:v>
                </c:pt>
                <c:pt idx="126">
                  <c:v>31.326666666666668</c:v>
                </c:pt>
                <c:pt idx="127">
                  <c:v>31.180000000000003</c:v>
                </c:pt>
                <c:pt idx="128">
                  <c:v>31.426666666666666</c:v>
                </c:pt>
                <c:pt idx="129">
                  <c:v>31.643333333333334</c:v>
                </c:pt>
                <c:pt idx="130">
                  <c:v>31.236666666666668</c:v>
                </c:pt>
                <c:pt idx="131">
                  <c:v>30.536666666666665</c:v>
                </c:pt>
                <c:pt idx="132">
                  <c:v>29.73</c:v>
                </c:pt>
                <c:pt idx="133">
                  <c:v>28.983333333333331</c:v>
                </c:pt>
                <c:pt idx="134">
                  <c:v>28.570000000000004</c:v>
                </c:pt>
                <c:pt idx="135">
                  <c:v>28.046666666666667</c:v>
                </c:pt>
                <c:pt idx="136">
                  <c:v>28.39</c:v>
                </c:pt>
                <c:pt idx="137">
                  <c:v>28.676666666666666</c:v>
                </c:pt>
                <c:pt idx="138">
                  <c:v>29.296666666666667</c:v>
                </c:pt>
                <c:pt idx="139">
                  <c:v>29.316666666666663</c:v>
                </c:pt>
                <c:pt idx="140">
                  <c:v>29.72</c:v>
                </c:pt>
                <c:pt idx="141">
                  <c:v>30.076666666666664</c:v>
                </c:pt>
                <c:pt idx="142">
                  <c:v>30.47</c:v>
                </c:pt>
                <c:pt idx="143">
                  <c:v>30.323333333333334</c:v>
                </c:pt>
                <c:pt idx="144">
                  <c:v>30.126666666666665</c:v>
                </c:pt>
                <c:pt idx="145">
                  <c:v>30.136666666666667</c:v>
                </c:pt>
                <c:pt idx="146">
                  <c:v>30.243333333333336</c:v>
                </c:pt>
                <c:pt idx="147">
                  <c:v>30.400000000000002</c:v>
                </c:pt>
                <c:pt idx="148">
                  <c:v>30.430000000000003</c:v>
                </c:pt>
                <c:pt idx="149">
                  <c:v>30.263333333333335</c:v>
                </c:pt>
                <c:pt idx="150">
                  <c:v>29.683333333333337</c:v>
                </c:pt>
                <c:pt idx="151">
                  <c:v>29.586666666666662</c:v>
                </c:pt>
                <c:pt idx="152">
                  <c:v>29.45</c:v>
                </c:pt>
                <c:pt idx="153">
                  <c:v>29.439999999999998</c:v>
                </c:pt>
                <c:pt idx="154">
                  <c:v>28.819999999999997</c:v>
                </c:pt>
                <c:pt idx="155">
                  <c:v>28.633333333333329</c:v>
                </c:pt>
                <c:pt idx="156">
                  <c:v>28.849999999999998</c:v>
                </c:pt>
                <c:pt idx="157">
                  <c:v>29.223333333333333</c:v>
                </c:pt>
                <c:pt idx="158">
                  <c:v>29.123333333333335</c:v>
                </c:pt>
                <c:pt idx="159">
                  <c:v>28.72</c:v>
                </c:pt>
                <c:pt idx="160">
                  <c:v>28.206666666666667</c:v>
                </c:pt>
                <c:pt idx="161">
                  <c:v>27.713333333333335</c:v>
                </c:pt>
                <c:pt idx="162">
                  <c:v>27.276666666666667</c:v>
                </c:pt>
                <c:pt idx="163">
                  <c:v>26.909999999999997</c:v>
                </c:pt>
                <c:pt idx="164">
                  <c:v>27.293333333333333</c:v>
                </c:pt>
                <c:pt idx="165">
                  <c:v>28.093333333333334</c:v>
                </c:pt>
                <c:pt idx="166">
                  <c:v>29.406666666666666</c:v>
                </c:pt>
                <c:pt idx="167">
                  <c:v>29.783333333333331</c:v>
                </c:pt>
                <c:pt idx="168">
                  <c:v>30.040000000000003</c:v>
                </c:pt>
                <c:pt idx="169">
                  <c:v>30.383333333333336</c:v>
                </c:pt>
                <c:pt idx="170">
                  <c:v>30.923333333333336</c:v>
                </c:pt>
                <c:pt idx="171">
                  <c:v>31.453333333333333</c:v>
                </c:pt>
                <c:pt idx="172">
                  <c:v>31.443333333333332</c:v>
                </c:pt>
                <c:pt idx="173">
                  <c:v>31.543333333333333</c:v>
                </c:pt>
                <c:pt idx="174">
                  <c:v>31.493333333333329</c:v>
                </c:pt>
                <c:pt idx="175">
                  <c:v>31.296666666666667</c:v>
                </c:pt>
                <c:pt idx="176">
                  <c:v>31.070000000000004</c:v>
                </c:pt>
                <c:pt idx="177">
                  <c:v>30.766666666666666</c:v>
                </c:pt>
                <c:pt idx="178">
                  <c:v>30.5</c:v>
                </c:pt>
                <c:pt idx="179">
                  <c:v>30.263333333333332</c:v>
                </c:pt>
                <c:pt idx="180">
                  <c:v>29.849999999999998</c:v>
                </c:pt>
                <c:pt idx="181">
                  <c:v>29.043333333333333</c:v>
                </c:pt>
                <c:pt idx="182">
                  <c:v>28.540000000000003</c:v>
                </c:pt>
                <c:pt idx="183">
                  <c:v>28.313333333333333</c:v>
                </c:pt>
                <c:pt idx="184">
                  <c:v>28.619999999999994</c:v>
                </c:pt>
                <c:pt idx="185">
                  <c:v>28.766666666666666</c:v>
                </c:pt>
                <c:pt idx="186">
                  <c:v>28.726666666666663</c:v>
                </c:pt>
                <c:pt idx="187">
                  <c:v>28.626666666666665</c:v>
                </c:pt>
                <c:pt idx="188">
                  <c:v>28.55</c:v>
                </c:pt>
                <c:pt idx="189">
                  <c:v>28.41</c:v>
                </c:pt>
                <c:pt idx="190">
                  <c:v>28.439999999999998</c:v>
                </c:pt>
                <c:pt idx="191">
                  <c:v>28.033333333333331</c:v>
                </c:pt>
                <c:pt idx="192">
                  <c:v>28.093333333333334</c:v>
                </c:pt>
                <c:pt idx="193">
                  <c:v>29.096666666666664</c:v>
                </c:pt>
                <c:pt idx="194">
                  <c:v>30.396666666666665</c:v>
                </c:pt>
                <c:pt idx="195">
                  <c:v>31.47</c:v>
                </c:pt>
                <c:pt idx="196">
                  <c:v>31.323333333333334</c:v>
                </c:pt>
                <c:pt idx="197">
                  <c:v>31.176666666666666</c:v>
                </c:pt>
                <c:pt idx="198">
                  <c:v>30.909999999999997</c:v>
                </c:pt>
                <c:pt idx="199">
                  <c:v>30.693333333333332</c:v>
                </c:pt>
                <c:pt idx="200">
                  <c:v>30.623333333333335</c:v>
                </c:pt>
                <c:pt idx="201">
                  <c:v>30.663333333333338</c:v>
                </c:pt>
                <c:pt idx="202">
                  <c:v>30.790000000000003</c:v>
                </c:pt>
                <c:pt idx="203">
                  <c:v>30.436666666666667</c:v>
                </c:pt>
                <c:pt idx="204">
                  <c:v>29.63</c:v>
                </c:pt>
                <c:pt idx="205">
                  <c:v>28.486666666666665</c:v>
                </c:pt>
                <c:pt idx="206">
                  <c:v>27.983333333333331</c:v>
                </c:pt>
                <c:pt idx="207">
                  <c:v>27.569999999999997</c:v>
                </c:pt>
                <c:pt idx="208">
                  <c:v>27.393333333333334</c:v>
                </c:pt>
                <c:pt idx="209">
                  <c:v>27.11</c:v>
                </c:pt>
                <c:pt idx="210">
                  <c:v>27.189999999999998</c:v>
                </c:pt>
                <c:pt idx="211">
                  <c:v>27.320000000000004</c:v>
                </c:pt>
                <c:pt idx="212">
                  <c:v>27.28</c:v>
                </c:pt>
                <c:pt idx="213">
                  <c:v>27.406666666666666</c:v>
                </c:pt>
                <c:pt idx="214">
                  <c:v>27.553333333333331</c:v>
                </c:pt>
                <c:pt idx="215">
                  <c:v>28.026666666666667</c:v>
                </c:pt>
                <c:pt idx="216">
                  <c:v>28.716666666666665</c:v>
                </c:pt>
                <c:pt idx="217">
                  <c:v>29.326666666666668</c:v>
                </c:pt>
                <c:pt idx="218">
                  <c:v>29.256666666666664</c:v>
                </c:pt>
                <c:pt idx="219">
                  <c:v>28.929999999999996</c:v>
                </c:pt>
                <c:pt idx="220">
                  <c:v>28.756666666666664</c:v>
                </c:pt>
                <c:pt idx="221">
                  <c:v>28.866666666666664</c:v>
                </c:pt>
                <c:pt idx="222">
                  <c:v>29.006666666666671</c:v>
                </c:pt>
                <c:pt idx="223">
                  <c:v>29.133333333333329</c:v>
                </c:pt>
                <c:pt idx="224">
                  <c:v>29.39</c:v>
                </c:pt>
                <c:pt idx="225">
                  <c:v>29.546666666666667</c:v>
                </c:pt>
                <c:pt idx="226">
                  <c:v>29.566666666666666</c:v>
                </c:pt>
                <c:pt idx="227">
                  <c:v>29.496666666666666</c:v>
                </c:pt>
                <c:pt idx="228">
                  <c:v>29.38</c:v>
                </c:pt>
                <c:pt idx="229">
                  <c:v>29.290000000000003</c:v>
                </c:pt>
                <c:pt idx="230">
                  <c:v>29.436666666666667</c:v>
                </c:pt>
                <c:pt idx="231">
                  <c:v>29.683333333333334</c:v>
                </c:pt>
                <c:pt idx="232">
                  <c:v>29.959999999999997</c:v>
                </c:pt>
                <c:pt idx="233">
                  <c:v>30.02</c:v>
                </c:pt>
                <c:pt idx="234">
                  <c:v>29.830000000000002</c:v>
                </c:pt>
                <c:pt idx="235">
                  <c:v>29.33666666666667</c:v>
                </c:pt>
                <c:pt idx="236">
                  <c:v>29.246666666666666</c:v>
                </c:pt>
                <c:pt idx="237">
                  <c:v>29.139999999999997</c:v>
                </c:pt>
                <c:pt idx="238">
                  <c:v>29.08</c:v>
                </c:pt>
                <c:pt idx="239">
                  <c:v>28.459999999999997</c:v>
                </c:pt>
                <c:pt idx="240">
                  <c:v>27.886666666666667</c:v>
                </c:pt>
                <c:pt idx="241">
                  <c:v>27.53</c:v>
                </c:pt>
                <c:pt idx="242">
                  <c:v>27.323333333333334</c:v>
                </c:pt>
                <c:pt idx="243">
                  <c:v>27.166666666666668</c:v>
                </c:pt>
                <c:pt idx="244">
                  <c:v>27.296666666666667</c:v>
                </c:pt>
                <c:pt idx="245">
                  <c:v>27.94</c:v>
                </c:pt>
                <c:pt idx="246">
                  <c:v>28.64</c:v>
                </c:pt>
                <c:pt idx="247">
                  <c:v>29.516666666666669</c:v>
                </c:pt>
                <c:pt idx="248">
                  <c:v>30.036666666666662</c:v>
                </c:pt>
                <c:pt idx="249">
                  <c:v>30.52</c:v>
                </c:pt>
                <c:pt idx="250">
                  <c:v>30.679999999999996</c:v>
                </c:pt>
                <c:pt idx="251">
                  <c:v>30.856666666666666</c:v>
                </c:pt>
                <c:pt idx="252">
                  <c:v>30.649999999999995</c:v>
                </c:pt>
                <c:pt idx="253">
                  <c:v>29.623333333333335</c:v>
                </c:pt>
                <c:pt idx="254">
                  <c:v>28.439999999999998</c:v>
                </c:pt>
                <c:pt idx="255">
                  <c:v>27.58</c:v>
                </c:pt>
                <c:pt idx="256">
                  <c:v>27.45</c:v>
                </c:pt>
                <c:pt idx="257">
                  <c:v>27.293333333333333</c:v>
                </c:pt>
                <c:pt idx="258">
                  <c:v>27.49</c:v>
                </c:pt>
                <c:pt idx="259">
                  <c:v>27.61</c:v>
                </c:pt>
                <c:pt idx="260">
                  <c:v>27.923333333333336</c:v>
                </c:pt>
                <c:pt idx="261">
                  <c:v>27.676666666666666</c:v>
                </c:pt>
                <c:pt idx="262">
                  <c:v>27.44</c:v>
                </c:pt>
                <c:pt idx="263">
                  <c:v>27.223333333333333</c:v>
                </c:pt>
                <c:pt idx="264">
                  <c:v>27.243333333333336</c:v>
                </c:pt>
                <c:pt idx="265">
                  <c:v>27.72666666666667</c:v>
                </c:pt>
                <c:pt idx="266">
                  <c:v>28.173333333333332</c:v>
                </c:pt>
                <c:pt idx="267">
                  <c:v>28.106666666666666</c:v>
                </c:pt>
                <c:pt idx="268">
                  <c:v>28.046666666666667</c:v>
                </c:pt>
                <c:pt idx="269">
                  <c:v>28.146666666666665</c:v>
                </c:pt>
                <c:pt idx="270">
                  <c:v>28.560000000000002</c:v>
                </c:pt>
                <c:pt idx="271">
                  <c:v>28.243333333333336</c:v>
                </c:pt>
                <c:pt idx="272">
                  <c:v>27.706666666666667</c:v>
                </c:pt>
                <c:pt idx="273">
                  <c:v>27.036666666666665</c:v>
                </c:pt>
                <c:pt idx="274">
                  <c:v>26.91</c:v>
                </c:pt>
                <c:pt idx="275">
                  <c:v>26.743333333333336</c:v>
                </c:pt>
                <c:pt idx="276">
                  <c:v>27.136666666666667</c:v>
                </c:pt>
                <c:pt idx="277">
                  <c:v>27.409999999999997</c:v>
                </c:pt>
                <c:pt idx="278">
                  <c:v>27.793333333333333</c:v>
                </c:pt>
                <c:pt idx="279">
                  <c:v>27.91</c:v>
                </c:pt>
                <c:pt idx="280">
                  <c:v>28.069999999999997</c:v>
                </c:pt>
                <c:pt idx="281">
                  <c:v>27.666666666666668</c:v>
                </c:pt>
                <c:pt idx="282">
                  <c:v>27.223333333333333</c:v>
                </c:pt>
                <c:pt idx="283">
                  <c:v>26.680000000000003</c:v>
                </c:pt>
                <c:pt idx="284">
                  <c:v>26.790000000000003</c:v>
                </c:pt>
                <c:pt idx="285">
                  <c:v>27.066666666666666</c:v>
                </c:pt>
                <c:pt idx="286">
                  <c:v>27.393333333333334</c:v>
                </c:pt>
                <c:pt idx="287">
                  <c:v>27.48</c:v>
                </c:pt>
                <c:pt idx="288">
                  <c:v>27.423333333333332</c:v>
                </c:pt>
                <c:pt idx="289">
                  <c:v>27.316666666666666</c:v>
                </c:pt>
                <c:pt idx="290">
                  <c:v>27.179999999999996</c:v>
                </c:pt>
                <c:pt idx="291">
                  <c:v>27.236666666666665</c:v>
                </c:pt>
                <c:pt idx="292">
                  <c:v>27.619999999999994</c:v>
                </c:pt>
                <c:pt idx="293">
                  <c:v>28.11333333333333</c:v>
                </c:pt>
                <c:pt idx="294">
                  <c:v>28.310000000000002</c:v>
                </c:pt>
                <c:pt idx="295">
                  <c:v>28.349999999999998</c:v>
                </c:pt>
                <c:pt idx="296">
                  <c:v>28.516666666666666</c:v>
                </c:pt>
                <c:pt idx="297">
                  <c:v>28.796666666666667</c:v>
                </c:pt>
                <c:pt idx="298">
                  <c:v>28.886666666666667</c:v>
                </c:pt>
                <c:pt idx="299">
                  <c:v>29.173333333333332</c:v>
                </c:pt>
                <c:pt idx="300">
                  <c:v>30.03</c:v>
                </c:pt>
                <c:pt idx="301">
                  <c:v>30.883333333333336</c:v>
                </c:pt>
                <c:pt idx="302">
                  <c:v>31.373333333333335</c:v>
                </c:pt>
                <c:pt idx="303">
                  <c:v>31.39</c:v>
                </c:pt>
                <c:pt idx="304">
                  <c:v>31.323333333333334</c:v>
                </c:pt>
                <c:pt idx="305">
                  <c:v>31.146666666666665</c:v>
                </c:pt>
                <c:pt idx="306">
                  <c:v>30.853333333333335</c:v>
                </c:pt>
                <c:pt idx="307">
                  <c:v>30.703333333333333</c:v>
                </c:pt>
                <c:pt idx="308">
                  <c:v>30.929999999999996</c:v>
                </c:pt>
                <c:pt idx="309">
                  <c:v>31.116666666666664</c:v>
                </c:pt>
                <c:pt idx="310">
                  <c:v>30.793333333333333</c:v>
                </c:pt>
                <c:pt idx="311">
                  <c:v>30.263333333333332</c:v>
                </c:pt>
                <c:pt idx="312">
                  <c:v>30.026666666666667</c:v>
                </c:pt>
                <c:pt idx="313">
                  <c:v>30.359999999999996</c:v>
                </c:pt>
                <c:pt idx="314">
                  <c:v>30.673333333333332</c:v>
                </c:pt>
                <c:pt idx="315">
                  <c:v>30.673333333333332</c:v>
                </c:pt>
                <c:pt idx="316">
                  <c:v>30.656666666666666</c:v>
                </c:pt>
                <c:pt idx="317">
                  <c:v>30.599999999999998</c:v>
                </c:pt>
                <c:pt idx="318">
                  <c:v>30.49</c:v>
                </c:pt>
                <c:pt idx="319">
                  <c:v>30.313333333333333</c:v>
                </c:pt>
                <c:pt idx="320">
                  <c:v>30.5</c:v>
                </c:pt>
                <c:pt idx="321">
                  <c:v>30.513333333333332</c:v>
                </c:pt>
                <c:pt idx="322">
                  <c:v>30.53</c:v>
                </c:pt>
                <c:pt idx="323">
                  <c:v>29.75</c:v>
                </c:pt>
                <c:pt idx="324">
                  <c:v>29.323333333333334</c:v>
                </c:pt>
                <c:pt idx="325">
                  <c:v>28.959999999999997</c:v>
                </c:pt>
                <c:pt idx="326">
                  <c:v>29.296666666666667</c:v>
                </c:pt>
                <c:pt idx="327">
                  <c:v>29.819999999999997</c:v>
                </c:pt>
                <c:pt idx="328">
                  <c:v>30.343333333333334</c:v>
                </c:pt>
                <c:pt idx="329">
                  <c:v>30.49</c:v>
                </c:pt>
                <c:pt idx="330">
                  <c:v>30.540000000000003</c:v>
                </c:pt>
                <c:pt idx="331">
                  <c:v>30.459999999999997</c:v>
                </c:pt>
                <c:pt idx="332">
                  <c:v>30.56</c:v>
                </c:pt>
                <c:pt idx="333">
                  <c:v>30.59</c:v>
                </c:pt>
                <c:pt idx="334">
                  <c:v>30.353333333333335</c:v>
                </c:pt>
                <c:pt idx="335">
                  <c:v>29.959999999999997</c:v>
                </c:pt>
                <c:pt idx="336">
                  <c:v>29.763333333333332</c:v>
                </c:pt>
                <c:pt idx="337">
                  <c:v>30.08</c:v>
                </c:pt>
                <c:pt idx="338">
                  <c:v>30.383333333333336</c:v>
                </c:pt>
                <c:pt idx="339">
                  <c:v>30.423333333333336</c:v>
                </c:pt>
                <c:pt idx="340">
                  <c:v>30.03</c:v>
                </c:pt>
                <c:pt idx="341">
                  <c:v>29.560000000000002</c:v>
                </c:pt>
                <c:pt idx="342">
                  <c:v>29.323333333333334</c:v>
                </c:pt>
                <c:pt idx="343">
                  <c:v>29.419999999999998</c:v>
                </c:pt>
                <c:pt idx="344">
                  <c:v>29.703333333333333</c:v>
                </c:pt>
                <c:pt idx="345">
                  <c:v>29.849999999999998</c:v>
                </c:pt>
                <c:pt idx="346">
                  <c:v>29.77</c:v>
                </c:pt>
                <c:pt idx="347">
                  <c:v>29.789999999999996</c:v>
                </c:pt>
                <c:pt idx="348">
                  <c:v>29.830000000000002</c:v>
                </c:pt>
                <c:pt idx="349">
                  <c:v>29.899999999999995</c:v>
                </c:pt>
                <c:pt idx="350">
                  <c:v>29.506666666666664</c:v>
                </c:pt>
                <c:pt idx="351">
                  <c:v>29.033333333333331</c:v>
                </c:pt>
                <c:pt idx="352">
                  <c:v>28.756666666666671</c:v>
                </c:pt>
                <c:pt idx="353">
                  <c:v>28.766666666666666</c:v>
                </c:pt>
                <c:pt idx="354">
                  <c:v>28.56</c:v>
                </c:pt>
                <c:pt idx="355">
                  <c:v>28.166666666666668</c:v>
                </c:pt>
                <c:pt idx="356">
                  <c:v>27.72</c:v>
                </c:pt>
                <c:pt idx="357">
                  <c:v>27.51</c:v>
                </c:pt>
                <c:pt idx="358">
                  <c:v>27.333333333333332</c:v>
                </c:pt>
                <c:pt idx="359">
                  <c:v>27.276666666666667</c:v>
                </c:pt>
                <c:pt idx="360">
                  <c:v>27.12</c:v>
                </c:pt>
                <c:pt idx="361">
                  <c:v>27.12</c:v>
                </c:pt>
                <c:pt idx="362">
                  <c:v>27.689999999999998</c:v>
                </c:pt>
                <c:pt idx="363">
                  <c:v>28.27333333333333</c:v>
                </c:pt>
                <c:pt idx="364">
                  <c:v>28.846666666666664</c:v>
                </c:pt>
                <c:pt idx="365">
                  <c:v>28.956666666666667</c:v>
                </c:pt>
                <c:pt idx="366">
                  <c:v>29.183333333333337</c:v>
                </c:pt>
                <c:pt idx="367">
                  <c:v>29.566666666666663</c:v>
                </c:pt>
                <c:pt idx="368">
                  <c:v>29.783333333333331</c:v>
                </c:pt>
                <c:pt idx="369">
                  <c:v>29.91</c:v>
                </c:pt>
                <c:pt idx="370">
                  <c:v>29.75</c:v>
                </c:pt>
                <c:pt idx="371">
                  <c:v>29.69</c:v>
                </c:pt>
                <c:pt idx="372">
                  <c:v>29.72</c:v>
                </c:pt>
                <c:pt idx="373">
                  <c:v>29.946666666666669</c:v>
                </c:pt>
                <c:pt idx="374">
                  <c:v>30.203333333333333</c:v>
                </c:pt>
                <c:pt idx="375">
                  <c:v>30.409999999999997</c:v>
                </c:pt>
                <c:pt idx="376">
                  <c:v>30.213333333333335</c:v>
                </c:pt>
                <c:pt idx="377">
                  <c:v>30.006666666666664</c:v>
                </c:pt>
                <c:pt idx="378">
                  <c:v>29.73</c:v>
                </c:pt>
                <c:pt idx="379">
                  <c:v>29.583333333333332</c:v>
                </c:pt>
                <c:pt idx="380">
                  <c:v>29.483333333333331</c:v>
                </c:pt>
                <c:pt idx="381">
                  <c:v>29.463333333333335</c:v>
                </c:pt>
                <c:pt idx="382">
                  <c:v>29.403333333333332</c:v>
                </c:pt>
                <c:pt idx="383">
                  <c:v>29.099999999999998</c:v>
                </c:pt>
                <c:pt idx="384">
                  <c:v>28.796666666666667</c:v>
                </c:pt>
                <c:pt idx="385">
                  <c:v>28.846666666666668</c:v>
                </c:pt>
                <c:pt idx="386">
                  <c:v>29.16</c:v>
                </c:pt>
                <c:pt idx="387">
                  <c:v>29.17</c:v>
                </c:pt>
                <c:pt idx="388">
                  <c:v>29.09</c:v>
                </c:pt>
                <c:pt idx="389">
                  <c:v>28.973333333333329</c:v>
                </c:pt>
                <c:pt idx="390">
                  <c:v>29.426666666666666</c:v>
                </c:pt>
                <c:pt idx="391">
                  <c:v>29.733333333333334</c:v>
                </c:pt>
                <c:pt idx="392">
                  <c:v>29.95</c:v>
                </c:pt>
                <c:pt idx="393">
                  <c:v>30.156666666666666</c:v>
                </c:pt>
                <c:pt idx="394">
                  <c:v>30.373333333333335</c:v>
                </c:pt>
                <c:pt idx="395">
                  <c:v>30.766666666666666</c:v>
                </c:pt>
                <c:pt idx="396">
                  <c:v>30.893333333333334</c:v>
                </c:pt>
                <c:pt idx="397">
                  <c:v>31.069999999999997</c:v>
                </c:pt>
                <c:pt idx="398">
                  <c:v>31.02</c:v>
                </c:pt>
                <c:pt idx="399">
                  <c:v>30.923333333333332</c:v>
                </c:pt>
                <c:pt idx="400">
                  <c:v>30.246666666666666</c:v>
                </c:pt>
                <c:pt idx="401">
                  <c:v>29.566666666666663</c:v>
                </c:pt>
                <c:pt idx="402">
                  <c:v>28.696666666666662</c:v>
                </c:pt>
                <c:pt idx="403">
                  <c:v>28.209999999999997</c:v>
                </c:pt>
                <c:pt idx="404">
                  <c:v>27.886666666666667</c:v>
                </c:pt>
                <c:pt idx="405">
                  <c:v>28.126666666666665</c:v>
                </c:pt>
                <c:pt idx="406">
                  <c:v>28.276666666666667</c:v>
                </c:pt>
                <c:pt idx="407">
                  <c:v>28.236666666666668</c:v>
                </c:pt>
                <c:pt idx="408">
                  <c:v>27.97</c:v>
                </c:pt>
                <c:pt idx="409">
                  <c:v>27.87</c:v>
                </c:pt>
                <c:pt idx="410">
                  <c:v>28</c:v>
                </c:pt>
                <c:pt idx="411">
                  <c:v>28.393333333333334</c:v>
                </c:pt>
                <c:pt idx="412">
                  <c:v>28.966666666666669</c:v>
                </c:pt>
                <c:pt idx="413">
                  <c:v>29.793333333333333</c:v>
                </c:pt>
                <c:pt idx="414">
                  <c:v>30.433333333333334</c:v>
                </c:pt>
                <c:pt idx="415">
                  <c:v>31.00333333333333</c:v>
                </c:pt>
                <c:pt idx="416">
                  <c:v>31.179999999999996</c:v>
                </c:pt>
                <c:pt idx="417">
                  <c:v>31.23</c:v>
                </c:pt>
                <c:pt idx="418">
                  <c:v>31.326666666666664</c:v>
                </c:pt>
                <c:pt idx="419">
                  <c:v>31.443333333333332</c:v>
                </c:pt>
                <c:pt idx="420">
                  <c:v>31.51</c:v>
                </c:pt>
                <c:pt idx="421">
                  <c:v>31.63</c:v>
                </c:pt>
                <c:pt idx="422">
                  <c:v>31.74</c:v>
                </c:pt>
                <c:pt idx="423">
                  <c:v>31.88</c:v>
                </c:pt>
                <c:pt idx="424">
                  <c:v>31.87</c:v>
                </c:pt>
                <c:pt idx="425">
                  <c:v>31.830000000000002</c:v>
                </c:pt>
                <c:pt idx="426">
                  <c:v>31.7</c:v>
                </c:pt>
                <c:pt idx="427">
                  <c:v>31.100000000000005</c:v>
                </c:pt>
                <c:pt idx="428">
                  <c:v>30.913333333333338</c:v>
                </c:pt>
                <c:pt idx="429">
                  <c:v>30.913333333333338</c:v>
                </c:pt>
                <c:pt idx="430">
                  <c:v>31.433333333333337</c:v>
                </c:pt>
                <c:pt idx="431">
                  <c:v>31.590000000000003</c:v>
                </c:pt>
                <c:pt idx="432">
                  <c:v>31.503333333333334</c:v>
                </c:pt>
                <c:pt idx="433">
                  <c:v>31.356666666666666</c:v>
                </c:pt>
                <c:pt idx="434">
                  <c:v>31.24</c:v>
                </c:pt>
                <c:pt idx="435">
                  <c:v>31.119999999999994</c:v>
                </c:pt>
                <c:pt idx="436">
                  <c:v>31.063333333333333</c:v>
                </c:pt>
                <c:pt idx="437">
                  <c:v>31.083333333333332</c:v>
                </c:pt>
                <c:pt idx="438">
                  <c:v>31.330000000000002</c:v>
                </c:pt>
                <c:pt idx="439">
                  <c:v>31.49666666666667</c:v>
                </c:pt>
                <c:pt idx="440">
                  <c:v>31.003333333333334</c:v>
                </c:pt>
                <c:pt idx="441">
                  <c:v>30.669999999999998</c:v>
                </c:pt>
                <c:pt idx="442">
                  <c:v>30.433333333333337</c:v>
                </c:pt>
                <c:pt idx="443">
                  <c:v>30.73</c:v>
                </c:pt>
                <c:pt idx="444">
                  <c:v>30.76</c:v>
                </c:pt>
                <c:pt idx="445">
                  <c:v>30.669999999999998</c:v>
                </c:pt>
                <c:pt idx="446">
                  <c:v>30.599999999999998</c:v>
                </c:pt>
                <c:pt idx="447">
                  <c:v>30.56</c:v>
                </c:pt>
                <c:pt idx="448">
                  <c:v>30.423333333333332</c:v>
                </c:pt>
                <c:pt idx="449">
                  <c:v>30.24666666666667</c:v>
                </c:pt>
                <c:pt idx="450">
                  <c:v>30.076666666666668</c:v>
                </c:pt>
                <c:pt idx="451">
                  <c:v>30.193333333333332</c:v>
                </c:pt>
                <c:pt idx="452">
                  <c:v>30.25333333333333</c:v>
                </c:pt>
                <c:pt idx="453">
                  <c:v>30.05</c:v>
                </c:pt>
                <c:pt idx="454">
                  <c:v>29.459999999999997</c:v>
                </c:pt>
                <c:pt idx="455">
                  <c:v>28.66</c:v>
                </c:pt>
                <c:pt idx="456">
                  <c:v>27.89</c:v>
                </c:pt>
                <c:pt idx="457">
                  <c:v>27.416666666666668</c:v>
                </c:pt>
                <c:pt idx="458">
                  <c:v>27.256666666666664</c:v>
                </c:pt>
                <c:pt idx="459">
                  <c:v>27.473333333333333</c:v>
                </c:pt>
                <c:pt idx="460">
                  <c:v>27.650000000000002</c:v>
                </c:pt>
                <c:pt idx="461">
                  <c:v>27.78</c:v>
                </c:pt>
                <c:pt idx="462">
                  <c:v>28.233333333333334</c:v>
                </c:pt>
                <c:pt idx="463">
                  <c:v>28.943333333333332</c:v>
                </c:pt>
                <c:pt idx="464">
                  <c:v>29.436666666666667</c:v>
                </c:pt>
                <c:pt idx="465">
                  <c:v>29.310000000000002</c:v>
                </c:pt>
                <c:pt idx="466">
                  <c:v>29.016666666666666</c:v>
                </c:pt>
                <c:pt idx="467">
                  <c:v>28.849999999999998</c:v>
                </c:pt>
                <c:pt idx="468">
                  <c:v>29.026666666666671</c:v>
                </c:pt>
                <c:pt idx="469">
                  <c:v>29.25</c:v>
                </c:pt>
                <c:pt idx="470">
                  <c:v>29.573333333333334</c:v>
                </c:pt>
                <c:pt idx="471">
                  <c:v>29.689999999999998</c:v>
                </c:pt>
                <c:pt idx="472">
                  <c:v>29.679999999999996</c:v>
                </c:pt>
                <c:pt idx="473">
                  <c:v>29.709999999999997</c:v>
                </c:pt>
                <c:pt idx="474">
                  <c:v>29.906666666666666</c:v>
                </c:pt>
                <c:pt idx="475">
                  <c:v>30.16333333333333</c:v>
                </c:pt>
                <c:pt idx="476">
                  <c:v>30.36</c:v>
                </c:pt>
                <c:pt idx="477">
                  <c:v>30.429999999999996</c:v>
                </c:pt>
                <c:pt idx="478">
                  <c:v>30.41</c:v>
                </c:pt>
                <c:pt idx="479">
                  <c:v>30.49</c:v>
                </c:pt>
                <c:pt idx="480">
                  <c:v>30.570000000000004</c:v>
                </c:pt>
                <c:pt idx="481">
                  <c:v>30.756666666666664</c:v>
                </c:pt>
                <c:pt idx="482">
                  <c:v>30.806666666666668</c:v>
                </c:pt>
                <c:pt idx="483">
                  <c:v>30.766666666666666</c:v>
                </c:pt>
                <c:pt idx="484">
                  <c:v>30.659999999999997</c:v>
                </c:pt>
                <c:pt idx="485">
                  <c:v>30.639999999999997</c:v>
                </c:pt>
                <c:pt idx="486">
                  <c:v>30.669999999999998</c:v>
                </c:pt>
                <c:pt idx="487">
                  <c:v>30.689999999999998</c:v>
                </c:pt>
                <c:pt idx="488">
                  <c:v>30.570000000000004</c:v>
                </c:pt>
                <c:pt idx="489">
                  <c:v>30.540000000000003</c:v>
                </c:pt>
                <c:pt idx="490">
                  <c:v>30.59</c:v>
                </c:pt>
                <c:pt idx="491">
                  <c:v>30.639999999999997</c:v>
                </c:pt>
                <c:pt idx="492">
                  <c:v>30.58</c:v>
                </c:pt>
                <c:pt idx="493">
                  <c:v>30.419999999999998</c:v>
                </c:pt>
                <c:pt idx="494">
                  <c:v>30.37</c:v>
                </c:pt>
                <c:pt idx="495">
                  <c:v>29.72</c:v>
                </c:pt>
                <c:pt idx="496">
                  <c:v>29.12</c:v>
                </c:pt>
                <c:pt idx="497">
                  <c:v>28.646666666666665</c:v>
                </c:pt>
                <c:pt idx="498">
                  <c:v>28.696666666666669</c:v>
                </c:pt>
                <c:pt idx="499">
                  <c:v>28.536666666666665</c:v>
                </c:pt>
                <c:pt idx="500">
                  <c:v>28.536666666666665</c:v>
                </c:pt>
                <c:pt idx="501">
                  <c:v>28.496666666666666</c:v>
                </c:pt>
                <c:pt idx="502">
                  <c:v>28.616666666666664</c:v>
                </c:pt>
                <c:pt idx="503">
                  <c:v>28.706666666666667</c:v>
                </c:pt>
                <c:pt idx="504">
                  <c:v>28.856666666666666</c:v>
                </c:pt>
                <c:pt idx="505">
                  <c:v>29.213333333333335</c:v>
                </c:pt>
                <c:pt idx="506">
                  <c:v>29.233333333333331</c:v>
                </c:pt>
                <c:pt idx="507">
                  <c:v>29.596666666666664</c:v>
                </c:pt>
                <c:pt idx="508">
                  <c:v>29.98</c:v>
                </c:pt>
                <c:pt idx="509">
                  <c:v>29.713333333333335</c:v>
                </c:pt>
                <c:pt idx="510">
                  <c:v>29.05</c:v>
                </c:pt>
                <c:pt idx="511">
                  <c:v>28.320000000000004</c:v>
                </c:pt>
                <c:pt idx="512">
                  <c:v>27.896666666666665</c:v>
                </c:pt>
                <c:pt idx="513">
                  <c:v>27.790000000000003</c:v>
                </c:pt>
                <c:pt idx="514">
                  <c:v>27.669999999999998</c:v>
                </c:pt>
                <c:pt idx="515">
                  <c:v>27.926666666666666</c:v>
                </c:pt>
                <c:pt idx="516">
                  <c:v>28.093333333333334</c:v>
                </c:pt>
                <c:pt idx="517">
                  <c:v>28.006666666666664</c:v>
                </c:pt>
                <c:pt idx="518">
                  <c:v>27.956666666666667</c:v>
                </c:pt>
                <c:pt idx="519">
                  <c:v>27.916666666666668</c:v>
                </c:pt>
                <c:pt idx="520">
                  <c:v>28.113333333333333</c:v>
                </c:pt>
                <c:pt idx="521">
                  <c:v>28.26</c:v>
                </c:pt>
                <c:pt idx="522">
                  <c:v>28.22</c:v>
                </c:pt>
                <c:pt idx="523">
                  <c:v>28.159999999999997</c:v>
                </c:pt>
                <c:pt idx="524">
                  <c:v>28.34</c:v>
                </c:pt>
                <c:pt idx="525">
                  <c:v>28.400000000000002</c:v>
                </c:pt>
                <c:pt idx="526">
                  <c:v>28.036666666666665</c:v>
                </c:pt>
                <c:pt idx="527">
                  <c:v>27.766666666666666</c:v>
                </c:pt>
                <c:pt idx="528">
                  <c:v>27.776666666666667</c:v>
                </c:pt>
                <c:pt idx="529">
                  <c:v>28.053333333333331</c:v>
                </c:pt>
                <c:pt idx="530">
                  <c:v>28.656666666666666</c:v>
                </c:pt>
                <c:pt idx="531">
                  <c:v>29.11</c:v>
                </c:pt>
                <c:pt idx="532">
                  <c:v>29.52333333333333</c:v>
                </c:pt>
                <c:pt idx="533">
                  <c:v>29.286666666666665</c:v>
                </c:pt>
                <c:pt idx="534">
                  <c:v>28.983333333333334</c:v>
                </c:pt>
                <c:pt idx="535">
                  <c:v>28.706666666666667</c:v>
                </c:pt>
                <c:pt idx="536">
                  <c:v>28.419999999999998</c:v>
                </c:pt>
                <c:pt idx="537">
                  <c:v>28.27</c:v>
                </c:pt>
                <c:pt idx="538">
                  <c:v>28.419999999999998</c:v>
                </c:pt>
                <c:pt idx="539">
                  <c:v>28.756666666666664</c:v>
                </c:pt>
                <c:pt idx="540">
                  <c:v>29.22</c:v>
                </c:pt>
                <c:pt idx="541">
                  <c:v>29.503333333333334</c:v>
                </c:pt>
                <c:pt idx="542">
                  <c:v>29.67</c:v>
                </c:pt>
                <c:pt idx="543">
                  <c:v>29.689999999999998</c:v>
                </c:pt>
                <c:pt idx="544">
                  <c:v>29.52333333333333</c:v>
                </c:pt>
                <c:pt idx="545">
                  <c:v>29.356666666666666</c:v>
                </c:pt>
                <c:pt idx="546">
                  <c:v>29.553333333333331</c:v>
                </c:pt>
                <c:pt idx="547">
                  <c:v>29.869999999999994</c:v>
                </c:pt>
                <c:pt idx="548">
                  <c:v>30.086666666666662</c:v>
                </c:pt>
                <c:pt idx="549">
                  <c:v>30.22666666666667</c:v>
                </c:pt>
                <c:pt idx="550">
                  <c:v>30.040000000000003</c:v>
                </c:pt>
                <c:pt idx="551">
                  <c:v>30.01</c:v>
                </c:pt>
                <c:pt idx="552">
                  <c:v>29.909999999999997</c:v>
                </c:pt>
                <c:pt idx="553">
                  <c:v>30.283333333333331</c:v>
                </c:pt>
                <c:pt idx="554">
                  <c:v>30.45</c:v>
                </c:pt>
                <c:pt idx="555">
                  <c:v>30.076666666666664</c:v>
                </c:pt>
                <c:pt idx="556">
                  <c:v>29.879999999999995</c:v>
                </c:pt>
                <c:pt idx="557">
                  <c:v>29.693333333333332</c:v>
                </c:pt>
                <c:pt idx="558">
                  <c:v>30.036666666666662</c:v>
                </c:pt>
                <c:pt idx="559">
                  <c:v>30.083333333333332</c:v>
                </c:pt>
                <c:pt idx="560">
                  <c:v>30.183333333333334</c:v>
                </c:pt>
                <c:pt idx="561">
                  <c:v>29.819999999999997</c:v>
                </c:pt>
                <c:pt idx="562">
                  <c:v>29.053333333333331</c:v>
                </c:pt>
                <c:pt idx="563">
                  <c:v>28.49</c:v>
                </c:pt>
                <c:pt idx="564">
                  <c:v>28.569999999999997</c:v>
                </c:pt>
                <c:pt idx="565">
                  <c:v>29.2</c:v>
                </c:pt>
                <c:pt idx="566">
                  <c:v>29.743333333333336</c:v>
                </c:pt>
                <c:pt idx="567">
                  <c:v>29.819999999999997</c:v>
                </c:pt>
                <c:pt idx="568">
                  <c:v>29.663333333333338</c:v>
                </c:pt>
                <c:pt idx="569">
                  <c:v>29.319999999999997</c:v>
                </c:pt>
                <c:pt idx="570">
                  <c:v>29.076666666666668</c:v>
                </c:pt>
                <c:pt idx="571">
                  <c:v>28.563333333333333</c:v>
                </c:pt>
                <c:pt idx="572">
                  <c:v>28.66</c:v>
                </c:pt>
                <c:pt idx="573">
                  <c:v>29.286666666666665</c:v>
                </c:pt>
                <c:pt idx="574">
                  <c:v>30.133333333333336</c:v>
                </c:pt>
                <c:pt idx="575">
                  <c:v>30.823333333333334</c:v>
                </c:pt>
                <c:pt idx="576">
                  <c:v>30.923333333333332</c:v>
                </c:pt>
                <c:pt idx="577">
                  <c:v>31.336666666666662</c:v>
                </c:pt>
                <c:pt idx="578">
                  <c:v>31.463333333333328</c:v>
                </c:pt>
                <c:pt idx="579">
                  <c:v>31.403333333333332</c:v>
                </c:pt>
                <c:pt idx="580">
                  <c:v>30.783333333333331</c:v>
                </c:pt>
                <c:pt idx="581">
                  <c:v>29.846666666666668</c:v>
                </c:pt>
                <c:pt idx="582">
                  <c:v>29.276666666666667</c:v>
                </c:pt>
                <c:pt idx="583">
                  <c:v>29.040000000000003</c:v>
                </c:pt>
                <c:pt idx="584">
                  <c:v>28.993333333333336</c:v>
                </c:pt>
                <c:pt idx="585">
                  <c:v>28.873333333333335</c:v>
                </c:pt>
                <c:pt idx="586">
                  <c:v>28.913333333333338</c:v>
                </c:pt>
                <c:pt idx="587">
                  <c:v>28.693333333333339</c:v>
                </c:pt>
                <c:pt idx="588">
                  <c:v>28.923333333333332</c:v>
                </c:pt>
                <c:pt idx="589">
                  <c:v>29.169999999999998</c:v>
                </c:pt>
                <c:pt idx="590">
                  <c:v>29.873333333333335</c:v>
                </c:pt>
                <c:pt idx="591">
                  <c:v>29.97</c:v>
                </c:pt>
                <c:pt idx="592">
                  <c:v>30.040000000000003</c:v>
                </c:pt>
                <c:pt idx="593">
                  <c:v>30.206666666666667</c:v>
                </c:pt>
                <c:pt idx="594">
                  <c:v>30.619999999999994</c:v>
                </c:pt>
                <c:pt idx="595">
                  <c:v>30.923333333333332</c:v>
                </c:pt>
                <c:pt idx="596">
                  <c:v>31.01</c:v>
                </c:pt>
                <c:pt idx="597">
                  <c:v>30.99</c:v>
                </c:pt>
                <c:pt idx="598">
                  <c:v>31.01</c:v>
                </c:pt>
                <c:pt idx="599">
                  <c:v>30.913333333333338</c:v>
                </c:pt>
                <c:pt idx="600">
                  <c:v>30.816666666666666</c:v>
                </c:pt>
                <c:pt idx="601">
                  <c:v>30.736666666666668</c:v>
                </c:pt>
                <c:pt idx="602">
                  <c:v>30.873333333333335</c:v>
                </c:pt>
                <c:pt idx="603">
                  <c:v>31.01</c:v>
                </c:pt>
                <c:pt idx="604">
                  <c:v>31.14</c:v>
                </c:pt>
                <c:pt idx="605">
                  <c:v>31.159999999999997</c:v>
                </c:pt>
                <c:pt idx="606">
                  <c:v>31.05</c:v>
                </c:pt>
                <c:pt idx="607">
                  <c:v>31.12</c:v>
                </c:pt>
                <c:pt idx="608">
                  <c:v>31.22</c:v>
                </c:pt>
                <c:pt idx="609">
                  <c:v>31.310000000000002</c:v>
                </c:pt>
                <c:pt idx="610">
                  <c:v>31.099999999999998</c:v>
                </c:pt>
                <c:pt idx="611">
                  <c:v>30.899999999999995</c:v>
                </c:pt>
                <c:pt idx="612">
                  <c:v>30.849999999999998</c:v>
                </c:pt>
                <c:pt idx="613">
                  <c:v>30.929999999999996</c:v>
                </c:pt>
                <c:pt idx="614">
                  <c:v>31.02</c:v>
                </c:pt>
                <c:pt idx="615">
                  <c:v>31.060000000000002</c:v>
                </c:pt>
                <c:pt idx="616">
                  <c:v>30.843333333333334</c:v>
                </c:pt>
                <c:pt idx="617">
                  <c:v>30.696666666666669</c:v>
                </c:pt>
                <c:pt idx="618">
                  <c:v>30.666666666666668</c:v>
                </c:pt>
                <c:pt idx="619">
                  <c:v>30.843333333333334</c:v>
                </c:pt>
                <c:pt idx="620">
                  <c:v>30.823333333333334</c:v>
                </c:pt>
                <c:pt idx="621">
                  <c:v>30.52</c:v>
                </c:pt>
                <c:pt idx="622">
                  <c:v>30.323333333333334</c:v>
                </c:pt>
                <c:pt idx="623">
                  <c:v>30.163333333333338</c:v>
                </c:pt>
                <c:pt idx="624">
                  <c:v>30.203333333333333</c:v>
                </c:pt>
                <c:pt idx="625">
                  <c:v>29.986666666666665</c:v>
                </c:pt>
                <c:pt idx="626">
                  <c:v>29.616666666666664</c:v>
                </c:pt>
                <c:pt idx="627">
                  <c:v>28.756666666666671</c:v>
                </c:pt>
                <c:pt idx="628">
                  <c:v>28.186666666666667</c:v>
                </c:pt>
                <c:pt idx="629">
                  <c:v>27.76</c:v>
                </c:pt>
                <c:pt idx="630">
                  <c:v>27.97666666666667</c:v>
                </c:pt>
                <c:pt idx="631">
                  <c:v>28.043333333333333</c:v>
                </c:pt>
                <c:pt idx="632">
                  <c:v>28.133333333333329</c:v>
                </c:pt>
                <c:pt idx="633">
                  <c:v>27.936666666666667</c:v>
                </c:pt>
                <c:pt idx="634">
                  <c:v>28.193333333333332</c:v>
                </c:pt>
                <c:pt idx="635">
                  <c:v>28.556666666666668</c:v>
                </c:pt>
                <c:pt idx="636">
                  <c:v>28.843333333333334</c:v>
                </c:pt>
                <c:pt idx="637">
                  <c:v>28.616666666666664</c:v>
                </c:pt>
                <c:pt idx="638">
                  <c:v>28.33</c:v>
                </c:pt>
                <c:pt idx="639">
                  <c:v>27.933333333333334</c:v>
                </c:pt>
                <c:pt idx="640">
                  <c:v>28.033333333333331</c:v>
                </c:pt>
                <c:pt idx="641">
                  <c:v>28.033333333333331</c:v>
                </c:pt>
                <c:pt idx="642">
                  <c:v>28.36</c:v>
                </c:pt>
                <c:pt idx="643">
                  <c:v>28.77333333333333</c:v>
                </c:pt>
                <c:pt idx="644">
                  <c:v>29.623333333333335</c:v>
                </c:pt>
                <c:pt idx="645">
                  <c:v>30.433333333333337</c:v>
                </c:pt>
                <c:pt idx="646">
                  <c:v>30.786666666666672</c:v>
                </c:pt>
                <c:pt idx="647">
                  <c:v>30.686666666666667</c:v>
                </c:pt>
                <c:pt idx="648">
                  <c:v>30.153333333333336</c:v>
                </c:pt>
                <c:pt idx="649">
                  <c:v>29.276666666666667</c:v>
                </c:pt>
                <c:pt idx="650">
                  <c:v>28.466666666666669</c:v>
                </c:pt>
                <c:pt idx="651">
                  <c:v>28.37</c:v>
                </c:pt>
                <c:pt idx="652">
                  <c:v>29.013333333333332</c:v>
                </c:pt>
                <c:pt idx="653">
                  <c:v>29.626666666666665</c:v>
                </c:pt>
                <c:pt idx="654">
                  <c:v>29.77333333333333</c:v>
                </c:pt>
                <c:pt idx="655">
                  <c:v>29.400000000000002</c:v>
                </c:pt>
                <c:pt idx="656">
                  <c:v>29.353333333333335</c:v>
                </c:pt>
                <c:pt idx="657">
                  <c:v>29.53</c:v>
                </c:pt>
                <c:pt idx="658">
                  <c:v>29.696666666666669</c:v>
                </c:pt>
                <c:pt idx="659">
                  <c:v>29.466666666666669</c:v>
                </c:pt>
                <c:pt idx="660">
                  <c:v>29.29</c:v>
                </c:pt>
              </c:numCache>
            </c:numRef>
          </c:yVal>
          <c:smooth val="1"/>
        </c:ser>
        <c:ser>
          <c:idx val="4"/>
          <c:order val="6"/>
          <c:tx>
            <c:strRef>
              <c:f>'816'!$U$1</c:f>
              <c:strCache>
                <c:ptCount val="1"/>
                <c:pt idx="0">
                  <c:v>左腕</c:v>
                </c:pt>
              </c:strCache>
            </c:strRef>
          </c:tx>
          <c:spPr>
            <a:ln w="12700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'816'!$A$4666:$A$5326</c:f>
              <c:numCache>
                <c:formatCode>yyyy/m/d\ h:mm:ss</c:formatCode>
                <c:ptCount val="661"/>
                <c:pt idx="0">
                  <c:v>42232.609097222223</c:v>
                </c:pt>
                <c:pt idx="1">
                  <c:v>42232.6091087963</c:v>
                </c:pt>
                <c:pt idx="2">
                  <c:v>42232.609120370369</c:v>
                </c:pt>
                <c:pt idx="3">
                  <c:v>42232.609131944446</c:v>
                </c:pt>
                <c:pt idx="4">
                  <c:v>42232.609143518515</c:v>
                </c:pt>
                <c:pt idx="5">
                  <c:v>42232.609155092592</c:v>
                </c:pt>
                <c:pt idx="6">
                  <c:v>42232.609166666669</c:v>
                </c:pt>
                <c:pt idx="7">
                  <c:v>42232.609178240738</c:v>
                </c:pt>
                <c:pt idx="8">
                  <c:v>42232.609189814815</c:v>
                </c:pt>
                <c:pt idx="9">
                  <c:v>42232.609201388892</c:v>
                </c:pt>
                <c:pt idx="10">
                  <c:v>42232.609212962961</c:v>
                </c:pt>
                <c:pt idx="11">
                  <c:v>42232.609224537038</c:v>
                </c:pt>
                <c:pt idx="12">
                  <c:v>42232.609236111108</c:v>
                </c:pt>
                <c:pt idx="13">
                  <c:v>42232.609247685185</c:v>
                </c:pt>
                <c:pt idx="14">
                  <c:v>42232.609259259261</c:v>
                </c:pt>
                <c:pt idx="15">
                  <c:v>42232.609270833331</c:v>
                </c:pt>
                <c:pt idx="16">
                  <c:v>42232.609282407408</c:v>
                </c:pt>
                <c:pt idx="17">
                  <c:v>42232.609293981484</c:v>
                </c:pt>
                <c:pt idx="18">
                  <c:v>42232.609305555554</c:v>
                </c:pt>
                <c:pt idx="19">
                  <c:v>42232.609317129631</c:v>
                </c:pt>
                <c:pt idx="20">
                  <c:v>42232.6093287037</c:v>
                </c:pt>
                <c:pt idx="21">
                  <c:v>42232.609340277777</c:v>
                </c:pt>
                <c:pt idx="22">
                  <c:v>42232.609351851854</c:v>
                </c:pt>
                <c:pt idx="23">
                  <c:v>42232.609363425923</c:v>
                </c:pt>
                <c:pt idx="24">
                  <c:v>42232.609375</c:v>
                </c:pt>
                <c:pt idx="25">
                  <c:v>42232.609386574077</c:v>
                </c:pt>
                <c:pt idx="26">
                  <c:v>42232.609398148146</c:v>
                </c:pt>
                <c:pt idx="27">
                  <c:v>42232.609409722223</c:v>
                </c:pt>
                <c:pt idx="28">
                  <c:v>42232.6094212963</c:v>
                </c:pt>
                <c:pt idx="29">
                  <c:v>42232.609432870369</c:v>
                </c:pt>
                <c:pt idx="30">
                  <c:v>42232.609444444446</c:v>
                </c:pt>
                <c:pt idx="31">
                  <c:v>42232.609456018516</c:v>
                </c:pt>
                <c:pt idx="32">
                  <c:v>42232.609467592592</c:v>
                </c:pt>
                <c:pt idx="33">
                  <c:v>42232.609479166669</c:v>
                </c:pt>
                <c:pt idx="34">
                  <c:v>42232.609490740739</c:v>
                </c:pt>
                <c:pt idx="35">
                  <c:v>42232.609502314815</c:v>
                </c:pt>
                <c:pt idx="36">
                  <c:v>42232.609513888892</c:v>
                </c:pt>
                <c:pt idx="37">
                  <c:v>42232.609525462962</c:v>
                </c:pt>
                <c:pt idx="38">
                  <c:v>42232.609537037039</c:v>
                </c:pt>
                <c:pt idx="39">
                  <c:v>42232.609548611108</c:v>
                </c:pt>
                <c:pt idx="40">
                  <c:v>42232.609560185185</c:v>
                </c:pt>
                <c:pt idx="41">
                  <c:v>42232.609571759262</c:v>
                </c:pt>
                <c:pt idx="42">
                  <c:v>42232.609583333331</c:v>
                </c:pt>
                <c:pt idx="43">
                  <c:v>42232.609594907408</c:v>
                </c:pt>
                <c:pt idx="44">
                  <c:v>42232.609606481485</c:v>
                </c:pt>
                <c:pt idx="45">
                  <c:v>42232.609618055554</c:v>
                </c:pt>
                <c:pt idx="46">
                  <c:v>42232.609629629631</c:v>
                </c:pt>
                <c:pt idx="47">
                  <c:v>42232.6096412037</c:v>
                </c:pt>
                <c:pt idx="48">
                  <c:v>42232.609652777777</c:v>
                </c:pt>
                <c:pt idx="49">
                  <c:v>42232.609664351854</c:v>
                </c:pt>
                <c:pt idx="50">
                  <c:v>42232.609675925924</c:v>
                </c:pt>
                <c:pt idx="51">
                  <c:v>42232.6096875</c:v>
                </c:pt>
                <c:pt idx="52">
                  <c:v>42232.609699074077</c:v>
                </c:pt>
                <c:pt idx="53">
                  <c:v>42232.609710648147</c:v>
                </c:pt>
                <c:pt idx="54">
                  <c:v>42232.609722222223</c:v>
                </c:pt>
                <c:pt idx="55">
                  <c:v>42232.609733796293</c:v>
                </c:pt>
                <c:pt idx="56">
                  <c:v>42232.60974537037</c:v>
                </c:pt>
                <c:pt idx="57">
                  <c:v>42232.609756944446</c:v>
                </c:pt>
                <c:pt idx="58">
                  <c:v>42232.609768518516</c:v>
                </c:pt>
                <c:pt idx="59">
                  <c:v>42232.609780092593</c:v>
                </c:pt>
                <c:pt idx="60">
                  <c:v>42232.609791666669</c:v>
                </c:pt>
                <c:pt idx="61">
                  <c:v>42232.609803240739</c:v>
                </c:pt>
                <c:pt idx="62">
                  <c:v>42232.609814814816</c:v>
                </c:pt>
                <c:pt idx="63">
                  <c:v>42232.609826388885</c:v>
                </c:pt>
                <c:pt idx="64">
                  <c:v>42232.609837962962</c:v>
                </c:pt>
                <c:pt idx="65">
                  <c:v>42232.609849537039</c:v>
                </c:pt>
                <c:pt idx="66">
                  <c:v>42232.609861111108</c:v>
                </c:pt>
                <c:pt idx="67">
                  <c:v>42232.609872685185</c:v>
                </c:pt>
                <c:pt idx="68">
                  <c:v>42232.609884259262</c:v>
                </c:pt>
                <c:pt idx="69">
                  <c:v>42232.609895833331</c:v>
                </c:pt>
                <c:pt idx="70">
                  <c:v>42232.609907407408</c:v>
                </c:pt>
                <c:pt idx="71">
                  <c:v>42232.609918981485</c:v>
                </c:pt>
                <c:pt idx="72">
                  <c:v>42232.609930555554</c:v>
                </c:pt>
                <c:pt idx="73">
                  <c:v>42232.609942129631</c:v>
                </c:pt>
                <c:pt idx="74">
                  <c:v>42232.609953703701</c:v>
                </c:pt>
                <c:pt idx="75">
                  <c:v>42232.609965277778</c:v>
                </c:pt>
                <c:pt idx="76">
                  <c:v>42232.609976851854</c:v>
                </c:pt>
                <c:pt idx="77">
                  <c:v>42232.609988425924</c:v>
                </c:pt>
                <c:pt idx="78">
                  <c:v>42232.61</c:v>
                </c:pt>
                <c:pt idx="79">
                  <c:v>42232.610011574077</c:v>
                </c:pt>
                <c:pt idx="80">
                  <c:v>42232.610023148147</c:v>
                </c:pt>
                <c:pt idx="81">
                  <c:v>42232.610034722224</c:v>
                </c:pt>
                <c:pt idx="82">
                  <c:v>42232.610046296293</c:v>
                </c:pt>
                <c:pt idx="83">
                  <c:v>42232.61005787037</c:v>
                </c:pt>
                <c:pt idx="84">
                  <c:v>42232.610069444447</c:v>
                </c:pt>
                <c:pt idx="85">
                  <c:v>42232.610081018516</c:v>
                </c:pt>
                <c:pt idx="86">
                  <c:v>42232.610092592593</c:v>
                </c:pt>
                <c:pt idx="87">
                  <c:v>42232.61010416667</c:v>
                </c:pt>
                <c:pt idx="88">
                  <c:v>42232.610115740739</c:v>
                </c:pt>
                <c:pt idx="89">
                  <c:v>42232.610127314816</c:v>
                </c:pt>
                <c:pt idx="90">
                  <c:v>42232.610138888886</c:v>
                </c:pt>
                <c:pt idx="91">
                  <c:v>42232.610150462962</c:v>
                </c:pt>
                <c:pt idx="92">
                  <c:v>42232.610162037039</c:v>
                </c:pt>
                <c:pt idx="93">
                  <c:v>42232.610173611109</c:v>
                </c:pt>
                <c:pt idx="94">
                  <c:v>42232.610185185185</c:v>
                </c:pt>
                <c:pt idx="95">
                  <c:v>42232.610196759262</c:v>
                </c:pt>
                <c:pt idx="96">
                  <c:v>42232.610208333332</c:v>
                </c:pt>
                <c:pt idx="97">
                  <c:v>42232.610219907408</c:v>
                </c:pt>
                <c:pt idx="98">
                  <c:v>42232.610231481478</c:v>
                </c:pt>
                <c:pt idx="99">
                  <c:v>42232.610243055555</c:v>
                </c:pt>
                <c:pt idx="100">
                  <c:v>42232.610254629632</c:v>
                </c:pt>
                <c:pt idx="101">
                  <c:v>42232.610266203701</c:v>
                </c:pt>
                <c:pt idx="102">
                  <c:v>42232.610277777778</c:v>
                </c:pt>
                <c:pt idx="103">
                  <c:v>42232.610289351855</c:v>
                </c:pt>
                <c:pt idx="104">
                  <c:v>42232.610300925924</c:v>
                </c:pt>
                <c:pt idx="105">
                  <c:v>42232.610312500001</c:v>
                </c:pt>
                <c:pt idx="106">
                  <c:v>42232.610324074078</c:v>
                </c:pt>
                <c:pt idx="107">
                  <c:v>42232.610335648147</c:v>
                </c:pt>
                <c:pt idx="108">
                  <c:v>42232.610347222224</c:v>
                </c:pt>
                <c:pt idx="109">
                  <c:v>42232.610358796293</c:v>
                </c:pt>
                <c:pt idx="110">
                  <c:v>42232.61037037037</c:v>
                </c:pt>
                <c:pt idx="111">
                  <c:v>42232.610381944447</c:v>
                </c:pt>
                <c:pt idx="112">
                  <c:v>42232.610393518517</c:v>
                </c:pt>
                <c:pt idx="113">
                  <c:v>42232.610405092593</c:v>
                </c:pt>
                <c:pt idx="114">
                  <c:v>42232.61041666667</c:v>
                </c:pt>
                <c:pt idx="115">
                  <c:v>42232.61042824074</c:v>
                </c:pt>
                <c:pt idx="116">
                  <c:v>42232.610439814816</c:v>
                </c:pt>
                <c:pt idx="117">
                  <c:v>42232.610451388886</c:v>
                </c:pt>
                <c:pt idx="118">
                  <c:v>42232.610462962963</c:v>
                </c:pt>
                <c:pt idx="119">
                  <c:v>42232.610474537039</c:v>
                </c:pt>
                <c:pt idx="120">
                  <c:v>42232.610486111109</c:v>
                </c:pt>
                <c:pt idx="121">
                  <c:v>42232.610497685186</c:v>
                </c:pt>
                <c:pt idx="122">
                  <c:v>42232.610509259262</c:v>
                </c:pt>
                <c:pt idx="123">
                  <c:v>42232.610520833332</c:v>
                </c:pt>
                <c:pt idx="124">
                  <c:v>42232.610532407409</c:v>
                </c:pt>
                <c:pt idx="125">
                  <c:v>42232.610543981478</c:v>
                </c:pt>
                <c:pt idx="126">
                  <c:v>42232.610555555555</c:v>
                </c:pt>
                <c:pt idx="127">
                  <c:v>42232.610567129632</c:v>
                </c:pt>
                <c:pt idx="128">
                  <c:v>42232.610578703701</c:v>
                </c:pt>
                <c:pt idx="129">
                  <c:v>42232.610590277778</c:v>
                </c:pt>
                <c:pt idx="130">
                  <c:v>42232.610601851855</c:v>
                </c:pt>
                <c:pt idx="131">
                  <c:v>42232.610613425924</c:v>
                </c:pt>
                <c:pt idx="132">
                  <c:v>42232.610625000001</c:v>
                </c:pt>
                <c:pt idx="133">
                  <c:v>42232.610636574071</c:v>
                </c:pt>
                <c:pt idx="134">
                  <c:v>42232.610648148147</c:v>
                </c:pt>
                <c:pt idx="135">
                  <c:v>42232.610659722224</c:v>
                </c:pt>
                <c:pt idx="136">
                  <c:v>42232.610671296294</c:v>
                </c:pt>
                <c:pt idx="137">
                  <c:v>42232.610682870371</c:v>
                </c:pt>
                <c:pt idx="138">
                  <c:v>42232.610694444447</c:v>
                </c:pt>
                <c:pt idx="139">
                  <c:v>42232.610706018517</c:v>
                </c:pt>
                <c:pt idx="140">
                  <c:v>42232.610717592594</c:v>
                </c:pt>
                <c:pt idx="141">
                  <c:v>42232.610729166663</c:v>
                </c:pt>
                <c:pt idx="142">
                  <c:v>42232.61074074074</c:v>
                </c:pt>
                <c:pt idx="143">
                  <c:v>42232.610752314817</c:v>
                </c:pt>
                <c:pt idx="144">
                  <c:v>42232.610763888886</c:v>
                </c:pt>
                <c:pt idx="145">
                  <c:v>42232.610775462963</c:v>
                </c:pt>
                <c:pt idx="146">
                  <c:v>42232.61078703704</c:v>
                </c:pt>
                <c:pt idx="147">
                  <c:v>42232.610798611109</c:v>
                </c:pt>
                <c:pt idx="148">
                  <c:v>42232.610810185186</c:v>
                </c:pt>
                <c:pt idx="149">
                  <c:v>42232.610821759263</c:v>
                </c:pt>
                <c:pt idx="150">
                  <c:v>42232.610833333332</c:v>
                </c:pt>
                <c:pt idx="151">
                  <c:v>42232.610844907409</c:v>
                </c:pt>
                <c:pt idx="152">
                  <c:v>42232.610856481479</c:v>
                </c:pt>
                <c:pt idx="153">
                  <c:v>42232.610868055555</c:v>
                </c:pt>
                <c:pt idx="154">
                  <c:v>42232.610879629632</c:v>
                </c:pt>
                <c:pt idx="155">
                  <c:v>42232.610891203702</c:v>
                </c:pt>
                <c:pt idx="156">
                  <c:v>42232.610902777778</c:v>
                </c:pt>
                <c:pt idx="157">
                  <c:v>42232.610914351855</c:v>
                </c:pt>
                <c:pt idx="158">
                  <c:v>42232.610925925925</c:v>
                </c:pt>
                <c:pt idx="159">
                  <c:v>42232.610937500001</c:v>
                </c:pt>
                <c:pt idx="160">
                  <c:v>42232.610949074071</c:v>
                </c:pt>
                <c:pt idx="161">
                  <c:v>42232.610960648148</c:v>
                </c:pt>
                <c:pt idx="162">
                  <c:v>42232.610972222225</c:v>
                </c:pt>
                <c:pt idx="163">
                  <c:v>42232.610983796294</c:v>
                </c:pt>
                <c:pt idx="164">
                  <c:v>42232.610995370371</c:v>
                </c:pt>
                <c:pt idx="165">
                  <c:v>42232.611006944448</c:v>
                </c:pt>
                <c:pt idx="166">
                  <c:v>42232.611018518517</c:v>
                </c:pt>
                <c:pt idx="167">
                  <c:v>42232.611030092594</c:v>
                </c:pt>
                <c:pt idx="168">
                  <c:v>42232.611041666663</c:v>
                </c:pt>
                <c:pt idx="169">
                  <c:v>42232.61105324074</c:v>
                </c:pt>
                <c:pt idx="170">
                  <c:v>42232.611064814817</c:v>
                </c:pt>
                <c:pt idx="171">
                  <c:v>42232.611076388886</c:v>
                </c:pt>
                <c:pt idx="172">
                  <c:v>42232.611087962963</c:v>
                </c:pt>
                <c:pt idx="173">
                  <c:v>42232.61109953704</c:v>
                </c:pt>
                <c:pt idx="174">
                  <c:v>42232.611111111109</c:v>
                </c:pt>
                <c:pt idx="175">
                  <c:v>42232.611122685186</c:v>
                </c:pt>
                <c:pt idx="176">
                  <c:v>42232.611134259256</c:v>
                </c:pt>
                <c:pt idx="177">
                  <c:v>42232.611145833333</c:v>
                </c:pt>
                <c:pt idx="178">
                  <c:v>42232.611157407409</c:v>
                </c:pt>
                <c:pt idx="179">
                  <c:v>42232.611168981479</c:v>
                </c:pt>
                <c:pt idx="180">
                  <c:v>42232.611180555556</c:v>
                </c:pt>
                <c:pt idx="181">
                  <c:v>42232.611192129632</c:v>
                </c:pt>
                <c:pt idx="182">
                  <c:v>42232.611203703702</c:v>
                </c:pt>
                <c:pt idx="183">
                  <c:v>42232.611215277779</c:v>
                </c:pt>
                <c:pt idx="184">
                  <c:v>42232.611226851855</c:v>
                </c:pt>
                <c:pt idx="185">
                  <c:v>42232.611238425925</c:v>
                </c:pt>
                <c:pt idx="186">
                  <c:v>42232.611250000002</c:v>
                </c:pt>
                <c:pt idx="187">
                  <c:v>42232.611261574071</c:v>
                </c:pt>
                <c:pt idx="188">
                  <c:v>42232.611273148148</c:v>
                </c:pt>
                <c:pt idx="189">
                  <c:v>42232.611284722225</c:v>
                </c:pt>
                <c:pt idx="190">
                  <c:v>42232.611296296294</c:v>
                </c:pt>
                <c:pt idx="191">
                  <c:v>42232.611307870371</c:v>
                </c:pt>
                <c:pt idx="192">
                  <c:v>42232.611319444448</c:v>
                </c:pt>
                <c:pt idx="193">
                  <c:v>42232.611331018517</c:v>
                </c:pt>
                <c:pt idx="194">
                  <c:v>42232.611342592594</c:v>
                </c:pt>
                <c:pt idx="195">
                  <c:v>42232.611354166664</c:v>
                </c:pt>
                <c:pt idx="196">
                  <c:v>42232.61136574074</c:v>
                </c:pt>
                <c:pt idx="197">
                  <c:v>42232.611377314817</c:v>
                </c:pt>
                <c:pt idx="198">
                  <c:v>42232.611388888887</c:v>
                </c:pt>
                <c:pt idx="199">
                  <c:v>42232.611400462964</c:v>
                </c:pt>
                <c:pt idx="200">
                  <c:v>42232.61141203704</c:v>
                </c:pt>
                <c:pt idx="201">
                  <c:v>42232.61142361111</c:v>
                </c:pt>
                <c:pt idx="202">
                  <c:v>42232.611435185187</c:v>
                </c:pt>
                <c:pt idx="203">
                  <c:v>42232.611446759256</c:v>
                </c:pt>
                <c:pt idx="204">
                  <c:v>42232.611458333333</c:v>
                </c:pt>
                <c:pt idx="205">
                  <c:v>42232.61146990741</c:v>
                </c:pt>
                <c:pt idx="206">
                  <c:v>42232.611481481479</c:v>
                </c:pt>
                <c:pt idx="207">
                  <c:v>42232.611493055556</c:v>
                </c:pt>
                <c:pt idx="208">
                  <c:v>42232.611504629633</c:v>
                </c:pt>
                <c:pt idx="209">
                  <c:v>42232.611516203702</c:v>
                </c:pt>
                <c:pt idx="210">
                  <c:v>42232.611527777779</c:v>
                </c:pt>
                <c:pt idx="211">
                  <c:v>42232.611539351848</c:v>
                </c:pt>
                <c:pt idx="212">
                  <c:v>42232.611550925925</c:v>
                </c:pt>
                <c:pt idx="213">
                  <c:v>42232.611562500002</c:v>
                </c:pt>
                <c:pt idx="214">
                  <c:v>42232.611574074072</c:v>
                </c:pt>
                <c:pt idx="215">
                  <c:v>42232.611585648148</c:v>
                </c:pt>
                <c:pt idx="216">
                  <c:v>42232.611597222225</c:v>
                </c:pt>
                <c:pt idx="217">
                  <c:v>42232.611608796295</c:v>
                </c:pt>
                <c:pt idx="218">
                  <c:v>42232.611620370371</c:v>
                </c:pt>
                <c:pt idx="219">
                  <c:v>42232.611631944441</c:v>
                </c:pt>
                <c:pt idx="220">
                  <c:v>42232.611643518518</c:v>
                </c:pt>
                <c:pt idx="221">
                  <c:v>42232.611655092594</c:v>
                </c:pt>
                <c:pt idx="222">
                  <c:v>42232.611666666664</c:v>
                </c:pt>
                <c:pt idx="223">
                  <c:v>42232.611678240741</c:v>
                </c:pt>
                <c:pt idx="224">
                  <c:v>42232.611689814818</c:v>
                </c:pt>
                <c:pt idx="225">
                  <c:v>42232.611701388887</c:v>
                </c:pt>
                <c:pt idx="226">
                  <c:v>42232.611712962964</c:v>
                </c:pt>
                <c:pt idx="227">
                  <c:v>42232.611724537041</c:v>
                </c:pt>
                <c:pt idx="228">
                  <c:v>42232.61173611111</c:v>
                </c:pt>
                <c:pt idx="229">
                  <c:v>42232.611747685187</c:v>
                </c:pt>
                <c:pt idx="230">
                  <c:v>42232.611759259256</c:v>
                </c:pt>
                <c:pt idx="231">
                  <c:v>42232.611770833333</c:v>
                </c:pt>
                <c:pt idx="232">
                  <c:v>42232.61178240741</c:v>
                </c:pt>
                <c:pt idx="233">
                  <c:v>42232.611793981479</c:v>
                </c:pt>
                <c:pt idx="234">
                  <c:v>42232.611805555556</c:v>
                </c:pt>
                <c:pt idx="235">
                  <c:v>42232.611817129633</c:v>
                </c:pt>
                <c:pt idx="236">
                  <c:v>42232.611828703702</c:v>
                </c:pt>
                <c:pt idx="237">
                  <c:v>42232.611840277779</c:v>
                </c:pt>
                <c:pt idx="238">
                  <c:v>42232.611851851849</c:v>
                </c:pt>
                <c:pt idx="239">
                  <c:v>42232.611863425926</c:v>
                </c:pt>
                <c:pt idx="240">
                  <c:v>42232.611875000002</c:v>
                </c:pt>
                <c:pt idx="241">
                  <c:v>42232.611886574072</c:v>
                </c:pt>
                <c:pt idx="242">
                  <c:v>42232.611898148149</c:v>
                </c:pt>
                <c:pt idx="243">
                  <c:v>42232.611909722225</c:v>
                </c:pt>
                <c:pt idx="244">
                  <c:v>42232.611921296295</c:v>
                </c:pt>
                <c:pt idx="245">
                  <c:v>42232.611932870372</c:v>
                </c:pt>
                <c:pt idx="246">
                  <c:v>42232.611944444441</c:v>
                </c:pt>
                <c:pt idx="247">
                  <c:v>42232.611956018518</c:v>
                </c:pt>
                <c:pt idx="248">
                  <c:v>42232.611967592595</c:v>
                </c:pt>
                <c:pt idx="249">
                  <c:v>42232.611979166664</c:v>
                </c:pt>
                <c:pt idx="250">
                  <c:v>42232.611990740741</c:v>
                </c:pt>
                <c:pt idx="251">
                  <c:v>42232.612002314818</c:v>
                </c:pt>
                <c:pt idx="252">
                  <c:v>42232.612013888887</c:v>
                </c:pt>
                <c:pt idx="253">
                  <c:v>42232.612025462964</c:v>
                </c:pt>
                <c:pt idx="254">
                  <c:v>42232.612037037034</c:v>
                </c:pt>
                <c:pt idx="255">
                  <c:v>42232.61204861111</c:v>
                </c:pt>
                <c:pt idx="256">
                  <c:v>42232.612060185187</c:v>
                </c:pt>
                <c:pt idx="257">
                  <c:v>42232.612071759257</c:v>
                </c:pt>
                <c:pt idx="258">
                  <c:v>42232.612083333333</c:v>
                </c:pt>
                <c:pt idx="259">
                  <c:v>42232.61209490741</c:v>
                </c:pt>
                <c:pt idx="260">
                  <c:v>42232.61210648148</c:v>
                </c:pt>
                <c:pt idx="261">
                  <c:v>42232.612118055556</c:v>
                </c:pt>
                <c:pt idx="262">
                  <c:v>42232.612129629626</c:v>
                </c:pt>
                <c:pt idx="263">
                  <c:v>42232.612141203703</c:v>
                </c:pt>
                <c:pt idx="264">
                  <c:v>42232.61215277778</c:v>
                </c:pt>
                <c:pt idx="265">
                  <c:v>42232.612164351849</c:v>
                </c:pt>
                <c:pt idx="266">
                  <c:v>42232.612175925926</c:v>
                </c:pt>
                <c:pt idx="267">
                  <c:v>42232.612187500003</c:v>
                </c:pt>
                <c:pt idx="268">
                  <c:v>42232.612199074072</c:v>
                </c:pt>
                <c:pt idx="269">
                  <c:v>42232.612210648149</c:v>
                </c:pt>
                <c:pt idx="270">
                  <c:v>42232.612222222226</c:v>
                </c:pt>
                <c:pt idx="271">
                  <c:v>42232.612233796295</c:v>
                </c:pt>
                <c:pt idx="272">
                  <c:v>42232.612245370372</c:v>
                </c:pt>
                <c:pt idx="273">
                  <c:v>42232.612256944441</c:v>
                </c:pt>
                <c:pt idx="274">
                  <c:v>42232.612268518518</c:v>
                </c:pt>
                <c:pt idx="275">
                  <c:v>42232.612280092595</c:v>
                </c:pt>
                <c:pt idx="276">
                  <c:v>42232.612291666665</c:v>
                </c:pt>
                <c:pt idx="277">
                  <c:v>42232.612303240741</c:v>
                </c:pt>
                <c:pt idx="278">
                  <c:v>42232.612314814818</c:v>
                </c:pt>
                <c:pt idx="279">
                  <c:v>42232.612326388888</c:v>
                </c:pt>
                <c:pt idx="280">
                  <c:v>42232.612337962964</c:v>
                </c:pt>
                <c:pt idx="281">
                  <c:v>42232.612349537034</c:v>
                </c:pt>
                <c:pt idx="282">
                  <c:v>42232.612361111111</c:v>
                </c:pt>
                <c:pt idx="283">
                  <c:v>42232.612372685187</c:v>
                </c:pt>
                <c:pt idx="284">
                  <c:v>42232.612384259257</c:v>
                </c:pt>
                <c:pt idx="285">
                  <c:v>42232.612395833334</c:v>
                </c:pt>
                <c:pt idx="286">
                  <c:v>42232.612407407411</c:v>
                </c:pt>
                <c:pt idx="287">
                  <c:v>42232.61241898148</c:v>
                </c:pt>
                <c:pt idx="288">
                  <c:v>42232.612430555557</c:v>
                </c:pt>
                <c:pt idx="289">
                  <c:v>42232.612442129626</c:v>
                </c:pt>
                <c:pt idx="290">
                  <c:v>42232.612453703703</c:v>
                </c:pt>
                <c:pt idx="291">
                  <c:v>42232.61246527778</c:v>
                </c:pt>
                <c:pt idx="292">
                  <c:v>42232.612476851849</c:v>
                </c:pt>
                <c:pt idx="293">
                  <c:v>42232.612488425926</c:v>
                </c:pt>
                <c:pt idx="294">
                  <c:v>42232.612500000003</c:v>
                </c:pt>
                <c:pt idx="295">
                  <c:v>42232.612511574072</c:v>
                </c:pt>
                <c:pt idx="296">
                  <c:v>42232.612523148149</c:v>
                </c:pt>
                <c:pt idx="297">
                  <c:v>42232.612534722219</c:v>
                </c:pt>
                <c:pt idx="298">
                  <c:v>42232.612546296295</c:v>
                </c:pt>
                <c:pt idx="299">
                  <c:v>42232.612557870372</c:v>
                </c:pt>
                <c:pt idx="300">
                  <c:v>42232.612569444442</c:v>
                </c:pt>
                <c:pt idx="301">
                  <c:v>42232.612581018519</c:v>
                </c:pt>
                <c:pt idx="302">
                  <c:v>42232.612592592595</c:v>
                </c:pt>
                <c:pt idx="303">
                  <c:v>42232.612604166665</c:v>
                </c:pt>
                <c:pt idx="304">
                  <c:v>42232.612615740742</c:v>
                </c:pt>
                <c:pt idx="305">
                  <c:v>42232.612627314818</c:v>
                </c:pt>
                <c:pt idx="306">
                  <c:v>42232.612638888888</c:v>
                </c:pt>
                <c:pt idx="307">
                  <c:v>42232.612650462965</c:v>
                </c:pt>
                <c:pt idx="308">
                  <c:v>42232.612662037034</c:v>
                </c:pt>
                <c:pt idx="309">
                  <c:v>42232.612673611111</c:v>
                </c:pt>
                <c:pt idx="310">
                  <c:v>42232.612685185188</c:v>
                </c:pt>
                <c:pt idx="311">
                  <c:v>42232.612696759257</c:v>
                </c:pt>
                <c:pt idx="312">
                  <c:v>42232.612708333334</c:v>
                </c:pt>
                <c:pt idx="313">
                  <c:v>42232.612719907411</c:v>
                </c:pt>
                <c:pt idx="314">
                  <c:v>42232.61273148148</c:v>
                </c:pt>
                <c:pt idx="315">
                  <c:v>42232.612743055557</c:v>
                </c:pt>
                <c:pt idx="316">
                  <c:v>42232.612754629627</c:v>
                </c:pt>
                <c:pt idx="317">
                  <c:v>42232.612766203703</c:v>
                </c:pt>
                <c:pt idx="318">
                  <c:v>42232.61277777778</c:v>
                </c:pt>
                <c:pt idx="319">
                  <c:v>42232.61278935185</c:v>
                </c:pt>
                <c:pt idx="320">
                  <c:v>42232.612800925926</c:v>
                </c:pt>
                <c:pt idx="321">
                  <c:v>42232.612812500003</c:v>
                </c:pt>
                <c:pt idx="322">
                  <c:v>42232.612824074073</c:v>
                </c:pt>
                <c:pt idx="323">
                  <c:v>42232.612835648149</c:v>
                </c:pt>
                <c:pt idx="324">
                  <c:v>42232.612847222219</c:v>
                </c:pt>
                <c:pt idx="325">
                  <c:v>42232.612858796296</c:v>
                </c:pt>
                <c:pt idx="326">
                  <c:v>42232.612870370373</c:v>
                </c:pt>
                <c:pt idx="327">
                  <c:v>42232.612881944442</c:v>
                </c:pt>
                <c:pt idx="328">
                  <c:v>42232.612893518519</c:v>
                </c:pt>
                <c:pt idx="329">
                  <c:v>42232.612905092596</c:v>
                </c:pt>
                <c:pt idx="330">
                  <c:v>42232.612916666665</c:v>
                </c:pt>
                <c:pt idx="331">
                  <c:v>42232.612928240742</c:v>
                </c:pt>
                <c:pt idx="332">
                  <c:v>42232.612939814811</c:v>
                </c:pt>
                <c:pt idx="333">
                  <c:v>42232.612951388888</c:v>
                </c:pt>
                <c:pt idx="334">
                  <c:v>42232.612962962965</c:v>
                </c:pt>
                <c:pt idx="335">
                  <c:v>42232.612974537034</c:v>
                </c:pt>
                <c:pt idx="336">
                  <c:v>42232.612986111111</c:v>
                </c:pt>
                <c:pt idx="337">
                  <c:v>42232.612997685188</c:v>
                </c:pt>
                <c:pt idx="338">
                  <c:v>42232.613009259258</c:v>
                </c:pt>
                <c:pt idx="339">
                  <c:v>42232.613020833334</c:v>
                </c:pt>
                <c:pt idx="340">
                  <c:v>42232.613032407404</c:v>
                </c:pt>
                <c:pt idx="341">
                  <c:v>42232.613043981481</c:v>
                </c:pt>
                <c:pt idx="342">
                  <c:v>42232.613055555557</c:v>
                </c:pt>
                <c:pt idx="343">
                  <c:v>42232.613067129627</c:v>
                </c:pt>
                <c:pt idx="344">
                  <c:v>42232.613078703704</c:v>
                </c:pt>
                <c:pt idx="345">
                  <c:v>42232.61309027778</c:v>
                </c:pt>
                <c:pt idx="346">
                  <c:v>42232.61310185185</c:v>
                </c:pt>
                <c:pt idx="347">
                  <c:v>42232.613113425927</c:v>
                </c:pt>
                <c:pt idx="348">
                  <c:v>42232.613125000003</c:v>
                </c:pt>
                <c:pt idx="349">
                  <c:v>42232.613136574073</c:v>
                </c:pt>
                <c:pt idx="350">
                  <c:v>42232.61314814815</c:v>
                </c:pt>
                <c:pt idx="351">
                  <c:v>42232.613159722219</c:v>
                </c:pt>
                <c:pt idx="352">
                  <c:v>42232.613171296296</c:v>
                </c:pt>
                <c:pt idx="353">
                  <c:v>42232.613182870373</c:v>
                </c:pt>
                <c:pt idx="354">
                  <c:v>42232.613194444442</c:v>
                </c:pt>
                <c:pt idx="355">
                  <c:v>42232.613206018519</c:v>
                </c:pt>
                <c:pt idx="356">
                  <c:v>42232.613217592596</c:v>
                </c:pt>
                <c:pt idx="357">
                  <c:v>42232.613229166665</c:v>
                </c:pt>
                <c:pt idx="358">
                  <c:v>42232.613240740742</c:v>
                </c:pt>
                <c:pt idx="359">
                  <c:v>42232.613252314812</c:v>
                </c:pt>
                <c:pt idx="360">
                  <c:v>42232.613263888888</c:v>
                </c:pt>
                <c:pt idx="361">
                  <c:v>42232.613275462965</c:v>
                </c:pt>
                <c:pt idx="362">
                  <c:v>42232.613287037035</c:v>
                </c:pt>
                <c:pt idx="363">
                  <c:v>42232.613298611112</c:v>
                </c:pt>
                <c:pt idx="364">
                  <c:v>42232.613310185188</c:v>
                </c:pt>
                <c:pt idx="365">
                  <c:v>42232.613321759258</c:v>
                </c:pt>
                <c:pt idx="366">
                  <c:v>42232.613333333335</c:v>
                </c:pt>
                <c:pt idx="367">
                  <c:v>42232.613344907404</c:v>
                </c:pt>
                <c:pt idx="368">
                  <c:v>42232.613356481481</c:v>
                </c:pt>
                <c:pt idx="369">
                  <c:v>42232.613368055558</c:v>
                </c:pt>
                <c:pt idx="370">
                  <c:v>42232.613379629627</c:v>
                </c:pt>
                <c:pt idx="371">
                  <c:v>42232.613391203704</c:v>
                </c:pt>
                <c:pt idx="372">
                  <c:v>42232.613402777781</c:v>
                </c:pt>
                <c:pt idx="373">
                  <c:v>42232.61341435185</c:v>
                </c:pt>
                <c:pt idx="374">
                  <c:v>42232.613425925927</c:v>
                </c:pt>
                <c:pt idx="375">
                  <c:v>42232.613437499997</c:v>
                </c:pt>
                <c:pt idx="376">
                  <c:v>42232.613449074073</c:v>
                </c:pt>
                <c:pt idx="377">
                  <c:v>42232.61346064815</c:v>
                </c:pt>
                <c:pt idx="378">
                  <c:v>42232.61347222222</c:v>
                </c:pt>
                <c:pt idx="379">
                  <c:v>42232.613483796296</c:v>
                </c:pt>
                <c:pt idx="380">
                  <c:v>42232.613495370373</c:v>
                </c:pt>
                <c:pt idx="381">
                  <c:v>42232.613506944443</c:v>
                </c:pt>
                <c:pt idx="382">
                  <c:v>42232.613518518519</c:v>
                </c:pt>
                <c:pt idx="383">
                  <c:v>42232.613530092596</c:v>
                </c:pt>
                <c:pt idx="384">
                  <c:v>42232.613541666666</c:v>
                </c:pt>
                <c:pt idx="385">
                  <c:v>42232.613553240742</c:v>
                </c:pt>
                <c:pt idx="386">
                  <c:v>42232.613564814812</c:v>
                </c:pt>
                <c:pt idx="387">
                  <c:v>42232.613576388889</c:v>
                </c:pt>
                <c:pt idx="388">
                  <c:v>42232.613587962966</c:v>
                </c:pt>
                <c:pt idx="389">
                  <c:v>42232.613599537035</c:v>
                </c:pt>
                <c:pt idx="390">
                  <c:v>42232.613611111112</c:v>
                </c:pt>
                <c:pt idx="391">
                  <c:v>42232.613622685189</c:v>
                </c:pt>
                <c:pt idx="392">
                  <c:v>42232.613634259258</c:v>
                </c:pt>
                <c:pt idx="393">
                  <c:v>42232.613645833335</c:v>
                </c:pt>
                <c:pt idx="394">
                  <c:v>42232.613657407404</c:v>
                </c:pt>
                <c:pt idx="395">
                  <c:v>42232.613668981481</c:v>
                </c:pt>
                <c:pt idx="396">
                  <c:v>42232.613680555558</c:v>
                </c:pt>
                <c:pt idx="397">
                  <c:v>42232.613692129627</c:v>
                </c:pt>
                <c:pt idx="398">
                  <c:v>42232.613703703704</c:v>
                </c:pt>
                <c:pt idx="399">
                  <c:v>42232.613715277781</c:v>
                </c:pt>
                <c:pt idx="400">
                  <c:v>42232.613726851851</c:v>
                </c:pt>
                <c:pt idx="401">
                  <c:v>42232.613738425927</c:v>
                </c:pt>
                <c:pt idx="402">
                  <c:v>42232.613749999997</c:v>
                </c:pt>
                <c:pt idx="403">
                  <c:v>42232.613761574074</c:v>
                </c:pt>
                <c:pt idx="404">
                  <c:v>42232.61377314815</c:v>
                </c:pt>
                <c:pt idx="405">
                  <c:v>42232.61378472222</c:v>
                </c:pt>
                <c:pt idx="406">
                  <c:v>42232.613796296297</c:v>
                </c:pt>
                <c:pt idx="407">
                  <c:v>42232.613807870373</c:v>
                </c:pt>
                <c:pt idx="408">
                  <c:v>42232.613819444443</c:v>
                </c:pt>
                <c:pt idx="409">
                  <c:v>42232.61383101852</c:v>
                </c:pt>
                <c:pt idx="410">
                  <c:v>42232.613842592589</c:v>
                </c:pt>
                <c:pt idx="411">
                  <c:v>42232.613854166666</c:v>
                </c:pt>
                <c:pt idx="412">
                  <c:v>42232.613865740743</c:v>
                </c:pt>
                <c:pt idx="413">
                  <c:v>42232.613877314812</c:v>
                </c:pt>
                <c:pt idx="414">
                  <c:v>42232.613888888889</c:v>
                </c:pt>
                <c:pt idx="415">
                  <c:v>42232.613900462966</c:v>
                </c:pt>
                <c:pt idx="416">
                  <c:v>42232.613912037035</c:v>
                </c:pt>
                <c:pt idx="417">
                  <c:v>42232.613923611112</c:v>
                </c:pt>
                <c:pt idx="418">
                  <c:v>42232.613935185182</c:v>
                </c:pt>
                <c:pt idx="419">
                  <c:v>42232.613946759258</c:v>
                </c:pt>
                <c:pt idx="420">
                  <c:v>42232.613958333335</c:v>
                </c:pt>
                <c:pt idx="421">
                  <c:v>42232.613969907405</c:v>
                </c:pt>
                <c:pt idx="422">
                  <c:v>42232.613981481481</c:v>
                </c:pt>
                <c:pt idx="423">
                  <c:v>42232.613993055558</c:v>
                </c:pt>
                <c:pt idx="424">
                  <c:v>42232.614004629628</c:v>
                </c:pt>
                <c:pt idx="425">
                  <c:v>42232.614016203705</c:v>
                </c:pt>
                <c:pt idx="426">
                  <c:v>42232.614027777781</c:v>
                </c:pt>
                <c:pt idx="427">
                  <c:v>42232.614039351851</c:v>
                </c:pt>
                <c:pt idx="428">
                  <c:v>42232.614050925928</c:v>
                </c:pt>
                <c:pt idx="429">
                  <c:v>42232.614062499997</c:v>
                </c:pt>
                <c:pt idx="430">
                  <c:v>42232.614074074074</c:v>
                </c:pt>
                <c:pt idx="431">
                  <c:v>42232.614085648151</c:v>
                </c:pt>
                <c:pt idx="432">
                  <c:v>42232.61409722222</c:v>
                </c:pt>
                <c:pt idx="433">
                  <c:v>42232.614108796297</c:v>
                </c:pt>
                <c:pt idx="434">
                  <c:v>42232.614120370374</c:v>
                </c:pt>
                <c:pt idx="435">
                  <c:v>42232.614131944443</c:v>
                </c:pt>
                <c:pt idx="436">
                  <c:v>42232.61414351852</c:v>
                </c:pt>
                <c:pt idx="437">
                  <c:v>42232.614155092589</c:v>
                </c:pt>
                <c:pt idx="438">
                  <c:v>42232.614166666666</c:v>
                </c:pt>
                <c:pt idx="439">
                  <c:v>42232.614178240743</c:v>
                </c:pt>
                <c:pt idx="440">
                  <c:v>42232.614189814813</c:v>
                </c:pt>
                <c:pt idx="441">
                  <c:v>42232.614201388889</c:v>
                </c:pt>
                <c:pt idx="442">
                  <c:v>42232.614212962966</c:v>
                </c:pt>
                <c:pt idx="443">
                  <c:v>42232.614224537036</c:v>
                </c:pt>
                <c:pt idx="444">
                  <c:v>42232.614236111112</c:v>
                </c:pt>
                <c:pt idx="445">
                  <c:v>42232.614247685182</c:v>
                </c:pt>
                <c:pt idx="446">
                  <c:v>42232.614259259259</c:v>
                </c:pt>
                <c:pt idx="447">
                  <c:v>42232.614270833335</c:v>
                </c:pt>
                <c:pt idx="448">
                  <c:v>42232.614282407405</c:v>
                </c:pt>
                <c:pt idx="449">
                  <c:v>42232.614293981482</c:v>
                </c:pt>
                <c:pt idx="450">
                  <c:v>42232.614305555559</c:v>
                </c:pt>
                <c:pt idx="451">
                  <c:v>42232.614317129628</c:v>
                </c:pt>
                <c:pt idx="452">
                  <c:v>42232.614328703705</c:v>
                </c:pt>
                <c:pt idx="453">
                  <c:v>42232.614340277774</c:v>
                </c:pt>
                <c:pt idx="454">
                  <c:v>42232.614351851851</c:v>
                </c:pt>
                <c:pt idx="455">
                  <c:v>42232.614363425928</c:v>
                </c:pt>
                <c:pt idx="456">
                  <c:v>42232.614374999997</c:v>
                </c:pt>
                <c:pt idx="457">
                  <c:v>42232.614386574074</c:v>
                </c:pt>
                <c:pt idx="458">
                  <c:v>42232.614398148151</c:v>
                </c:pt>
                <c:pt idx="459">
                  <c:v>42232.61440972222</c:v>
                </c:pt>
                <c:pt idx="460">
                  <c:v>42232.614421296297</c:v>
                </c:pt>
                <c:pt idx="461">
                  <c:v>42232.614432870374</c:v>
                </c:pt>
                <c:pt idx="462">
                  <c:v>42232.614444444444</c:v>
                </c:pt>
                <c:pt idx="463">
                  <c:v>42232.61445601852</c:v>
                </c:pt>
                <c:pt idx="464">
                  <c:v>42232.61446759259</c:v>
                </c:pt>
                <c:pt idx="465">
                  <c:v>42232.614479166667</c:v>
                </c:pt>
                <c:pt idx="466">
                  <c:v>42232.614490740743</c:v>
                </c:pt>
                <c:pt idx="467">
                  <c:v>42232.614502314813</c:v>
                </c:pt>
                <c:pt idx="468">
                  <c:v>42232.61451388889</c:v>
                </c:pt>
                <c:pt idx="469">
                  <c:v>42232.614525462966</c:v>
                </c:pt>
                <c:pt idx="470">
                  <c:v>42232.614537037036</c:v>
                </c:pt>
                <c:pt idx="471">
                  <c:v>42232.614548611113</c:v>
                </c:pt>
                <c:pt idx="472">
                  <c:v>42232.614560185182</c:v>
                </c:pt>
                <c:pt idx="473">
                  <c:v>42232.614571759259</c:v>
                </c:pt>
                <c:pt idx="474">
                  <c:v>42232.614583333336</c:v>
                </c:pt>
                <c:pt idx="475">
                  <c:v>42232.614594907405</c:v>
                </c:pt>
                <c:pt idx="476">
                  <c:v>42232.614606481482</c:v>
                </c:pt>
                <c:pt idx="477">
                  <c:v>42232.614618055559</c:v>
                </c:pt>
                <c:pt idx="478">
                  <c:v>42232.614629629628</c:v>
                </c:pt>
                <c:pt idx="479">
                  <c:v>42232.614641203705</c:v>
                </c:pt>
                <c:pt idx="480">
                  <c:v>42232.614652777775</c:v>
                </c:pt>
                <c:pt idx="481">
                  <c:v>42232.614664351851</c:v>
                </c:pt>
                <c:pt idx="482">
                  <c:v>42232.614675925928</c:v>
                </c:pt>
                <c:pt idx="483">
                  <c:v>42232.614687499998</c:v>
                </c:pt>
                <c:pt idx="484">
                  <c:v>42232.614699074074</c:v>
                </c:pt>
                <c:pt idx="485">
                  <c:v>42232.614710648151</c:v>
                </c:pt>
                <c:pt idx="486">
                  <c:v>42232.614722222221</c:v>
                </c:pt>
                <c:pt idx="487">
                  <c:v>42232.614733796298</c:v>
                </c:pt>
                <c:pt idx="488">
                  <c:v>42232.614745370367</c:v>
                </c:pt>
                <c:pt idx="489">
                  <c:v>42232.614756944444</c:v>
                </c:pt>
                <c:pt idx="490">
                  <c:v>42232.614768518521</c:v>
                </c:pt>
                <c:pt idx="491">
                  <c:v>42232.61478009259</c:v>
                </c:pt>
                <c:pt idx="492">
                  <c:v>42232.614791666667</c:v>
                </c:pt>
                <c:pt idx="493">
                  <c:v>42232.614803240744</c:v>
                </c:pt>
                <c:pt idx="494">
                  <c:v>42232.614814814813</c:v>
                </c:pt>
                <c:pt idx="495">
                  <c:v>42232.61482638889</c:v>
                </c:pt>
                <c:pt idx="496">
                  <c:v>42232.614837962959</c:v>
                </c:pt>
                <c:pt idx="497">
                  <c:v>42232.614849537036</c:v>
                </c:pt>
                <c:pt idx="498">
                  <c:v>42232.614861111113</c:v>
                </c:pt>
                <c:pt idx="499">
                  <c:v>42232.614872685182</c:v>
                </c:pt>
                <c:pt idx="500">
                  <c:v>42232.614884259259</c:v>
                </c:pt>
                <c:pt idx="501">
                  <c:v>42232.614895833336</c:v>
                </c:pt>
                <c:pt idx="502">
                  <c:v>42232.614907407406</c:v>
                </c:pt>
                <c:pt idx="503">
                  <c:v>42232.614918981482</c:v>
                </c:pt>
                <c:pt idx="504">
                  <c:v>42232.614930555559</c:v>
                </c:pt>
                <c:pt idx="505">
                  <c:v>42232.614942129629</c:v>
                </c:pt>
                <c:pt idx="506">
                  <c:v>42232.614953703705</c:v>
                </c:pt>
                <c:pt idx="507">
                  <c:v>42232.614965277775</c:v>
                </c:pt>
                <c:pt idx="508">
                  <c:v>42232.614976851852</c:v>
                </c:pt>
                <c:pt idx="509">
                  <c:v>42232.614988425928</c:v>
                </c:pt>
                <c:pt idx="510">
                  <c:v>42232.614999999998</c:v>
                </c:pt>
                <c:pt idx="511">
                  <c:v>42232.615011574075</c:v>
                </c:pt>
                <c:pt idx="512">
                  <c:v>42232.615023148152</c:v>
                </c:pt>
                <c:pt idx="513">
                  <c:v>42232.615034722221</c:v>
                </c:pt>
                <c:pt idx="514">
                  <c:v>42232.615046296298</c:v>
                </c:pt>
                <c:pt idx="515">
                  <c:v>42232.615057870367</c:v>
                </c:pt>
                <c:pt idx="516">
                  <c:v>42232.615069444444</c:v>
                </c:pt>
                <c:pt idx="517">
                  <c:v>42232.615081018521</c:v>
                </c:pt>
                <c:pt idx="518">
                  <c:v>42232.61509259259</c:v>
                </c:pt>
                <c:pt idx="519">
                  <c:v>42232.615104166667</c:v>
                </c:pt>
                <c:pt idx="520">
                  <c:v>42232.615115740744</c:v>
                </c:pt>
                <c:pt idx="521">
                  <c:v>42232.615127314813</c:v>
                </c:pt>
                <c:pt idx="522">
                  <c:v>42232.61513888889</c:v>
                </c:pt>
                <c:pt idx="523">
                  <c:v>42232.61515046296</c:v>
                </c:pt>
                <c:pt idx="524">
                  <c:v>42232.615162037036</c:v>
                </c:pt>
                <c:pt idx="525">
                  <c:v>42232.615173611113</c:v>
                </c:pt>
                <c:pt idx="526">
                  <c:v>42232.615185185183</c:v>
                </c:pt>
                <c:pt idx="527">
                  <c:v>42232.61519675926</c:v>
                </c:pt>
                <c:pt idx="528">
                  <c:v>42232.615208333336</c:v>
                </c:pt>
                <c:pt idx="529">
                  <c:v>42232.615219907406</c:v>
                </c:pt>
                <c:pt idx="530">
                  <c:v>42232.615231481483</c:v>
                </c:pt>
                <c:pt idx="531">
                  <c:v>42232.615243055552</c:v>
                </c:pt>
                <c:pt idx="532">
                  <c:v>42232.615254629629</c:v>
                </c:pt>
                <c:pt idx="533">
                  <c:v>42232.615266203706</c:v>
                </c:pt>
                <c:pt idx="534">
                  <c:v>42232.615277777775</c:v>
                </c:pt>
                <c:pt idx="535">
                  <c:v>42232.615289351852</c:v>
                </c:pt>
                <c:pt idx="536">
                  <c:v>42232.615300925929</c:v>
                </c:pt>
                <c:pt idx="537">
                  <c:v>42232.615312499998</c:v>
                </c:pt>
                <c:pt idx="538">
                  <c:v>42232.615324074075</c:v>
                </c:pt>
                <c:pt idx="539">
                  <c:v>42232.615335648145</c:v>
                </c:pt>
                <c:pt idx="540">
                  <c:v>42232.615347222221</c:v>
                </c:pt>
                <c:pt idx="541">
                  <c:v>42232.615358796298</c:v>
                </c:pt>
                <c:pt idx="542">
                  <c:v>42232.615370370368</c:v>
                </c:pt>
                <c:pt idx="543">
                  <c:v>42232.615381944444</c:v>
                </c:pt>
                <c:pt idx="544">
                  <c:v>42232.615393518521</c:v>
                </c:pt>
                <c:pt idx="545">
                  <c:v>42232.615405092591</c:v>
                </c:pt>
                <c:pt idx="546">
                  <c:v>42232.615416666667</c:v>
                </c:pt>
                <c:pt idx="547">
                  <c:v>42232.615428240744</c:v>
                </c:pt>
                <c:pt idx="548">
                  <c:v>42232.615439814814</c:v>
                </c:pt>
                <c:pt idx="549">
                  <c:v>42232.615451388891</c:v>
                </c:pt>
                <c:pt idx="550">
                  <c:v>42232.61546296296</c:v>
                </c:pt>
                <c:pt idx="551">
                  <c:v>42232.615474537037</c:v>
                </c:pt>
                <c:pt idx="552">
                  <c:v>42232.615486111114</c:v>
                </c:pt>
                <c:pt idx="553">
                  <c:v>42232.615497685183</c:v>
                </c:pt>
                <c:pt idx="554">
                  <c:v>42232.61550925926</c:v>
                </c:pt>
                <c:pt idx="555">
                  <c:v>42232.615520833337</c:v>
                </c:pt>
                <c:pt idx="556">
                  <c:v>42232.615532407406</c:v>
                </c:pt>
                <c:pt idx="557">
                  <c:v>42232.615543981483</c:v>
                </c:pt>
                <c:pt idx="558">
                  <c:v>42232.615555555552</c:v>
                </c:pt>
                <c:pt idx="559">
                  <c:v>42232.615567129629</c:v>
                </c:pt>
                <c:pt idx="560">
                  <c:v>42232.615578703706</c:v>
                </c:pt>
                <c:pt idx="561">
                  <c:v>42232.615590277775</c:v>
                </c:pt>
                <c:pt idx="562">
                  <c:v>42232.615601851852</c:v>
                </c:pt>
                <c:pt idx="563">
                  <c:v>42232.615613425929</c:v>
                </c:pt>
                <c:pt idx="564">
                  <c:v>42232.615624999999</c:v>
                </c:pt>
                <c:pt idx="565">
                  <c:v>42232.615636574075</c:v>
                </c:pt>
                <c:pt idx="566">
                  <c:v>42232.615648148145</c:v>
                </c:pt>
                <c:pt idx="567">
                  <c:v>42232.615659722222</c:v>
                </c:pt>
                <c:pt idx="568">
                  <c:v>42232.615671296298</c:v>
                </c:pt>
                <c:pt idx="569">
                  <c:v>42232.615682870368</c:v>
                </c:pt>
                <c:pt idx="570">
                  <c:v>42232.615694444445</c:v>
                </c:pt>
                <c:pt idx="571">
                  <c:v>42232.615706018521</c:v>
                </c:pt>
                <c:pt idx="572">
                  <c:v>42232.615717592591</c:v>
                </c:pt>
                <c:pt idx="573">
                  <c:v>42232.615729166668</c:v>
                </c:pt>
                <c:pt idx="574">
                  <c:v>42232.615740740737</c:v>
                </c:pt>
                <c:pt idx="575">
                  <c:v>42232.615752314814</c:v>
                </c:pt>
                <c:pt idx="576">
                  <c:v>42232.615763888891</c:v>
                </c:pt>
                <c:pt idx="577">
                  <c:v>42232.61577546296</c:v>
                </c:pt>
                <c:pt idx="578">
                  <c:v>42232.615787037037</c:v>
                </c:pt>
                <c:pt idx="579">
                  <c:v>42232.615798611114</c:v>
                </c:pt>
                <c:pt idx="580">
                  <c:v>42232.615810185183</c:v>
                </c:pt>
                <c:pt idx="581">
                  <c:v>42232.61582175926</c:v>
                </c:pt>
                <c:pt idx="582">
                  <c:v>42232.615833333337</c:v>
                </c:pt>
                <c:pt idx="583">
                  <c:v>42232.615844907406</c:v>
                </c:pt>
                <c:pt idx="584">
                  <c:v>42232.615856481483</c:v>
                </c:pt>
                <c:pt idx="585">
                  <c:v>42232.615868055553</c:v>
                </c:pt>
                <c:pt idx="586">
                  <c:v>42232.615879629629</c:v>
                </c:pt>
                <c:pt idx="587">
                  <c:v>42232.615891203706</c:v>
                </c:pt>
                <c:pt idx="588">
                  <c:v>42232.615902777776</c:v>
                </c:pt>
                <c:pt idx="589">
                  <c:v>42232.615914351853</c:v>
                </c:pt>
                <c:pt idx="590">
                  <c:v>42232.615925925929</c:v>
                </c:pt>
                <c:pt idx="591">
                  <c:v>42232.615937499999</c:v>
                </c:pt>
                <c:pt idx="592">
                  <c:v>42232.615949074076</c:v>
                </c:pt>
                <c:pt idx="593">
                  <c:v>42232.615960648145</c:v>
                </c:pt>
                <c:pt idx="594">
                  <c:v>42232.615972222222</c:v>
                </c:pt>
                <c:pt idx="595">
                  <c:v>42232.615983796299</c:v>
                </c:pt>
                <c:pt idx="596">
                  <c:v>42232.615995370368</c:v>
                </c:pt>
                <c:pt idx="597">
                  <c:v>42232.616006944445</c:v>
                </c:pt>
                <c:pt idx="598">
                  <c:v>42232.616018518522</c:v>
                </c:pt>
                <c:pt idx="599">
                  <c:v>42232.616030092591</c:v>
                </c:pt>
                <c:pt idx="600">
                  <c:v>42232.616041666668</c:v>
                </c:pt>
                <c:pt idx="601">
                  <c:v>42232.616053240738</c:v>
                </c:pt>
                <c:pt idx="602">
                  <c:v>42232.616064814814</c:v>
                </c:pt>
                <c:pt idx="603">
                  <c:v>42232.616076388891</c:v>
                </c:pt>
                <c:pt idx="604">
                  <c:v>42232.616087962961</c:v>
                </c:pt>
                <c:pt idx="605">
                  <c:v>42232.616099537037</c:v>
                </c:pt>
                <c:pt idx="606">
                  <c:v>42232.616111111114</c:v>
                </c:pt>
                <c:pt idx="607">
                  <c:v>42232.616122685184</c:v>
                </c:pt>
                <c:pt idx="608">
                  <c:v>42232.61613425926</c:v>
                </c:pt>
                <c:pt idx="609">
                  <c:v>42232.61614583333</c:v>
                </c:pt>
                <c:pt idx="610">
                  <c:v>42232.616157407407</c:v>
                </c:pt>
                <c:pt idx="611">
                  <c:v>42232.616168981483</c:v>
                </c:pt>
                <c:pt idx="612">
                  <c:v>42232.616180555553</c:v>
                </c:pt>
                <c:pt idx="613">
                  <c:v>42232.61619212963</c:v>
                </c:pt>
                <c:pt idx="614">
                  <c:v>42232.616203703707</c:v>
                </c:pt>
                <c:pt idx="615">
                  <c:v>42232.616215277776</c:v>
                </c:pt>
                <c:pt idx="616">
                  <c:v>42232.616226851853</c:v>
                </c:pt>
                <c:pt idx="617">
                  <c:v>42232.616238425922</c:v>
                </c:pt>
                <c:pt idx="618">
                  <c:v>42232.616249999999</c:v>
                </c:pt>
                <c:pt idx="619">
                  <c:v>42232.616261574076</c:v>
                </c:pt>
                <c:pt idx="620">
                  <c:v>42232.616273148145</c:v>
                </c:pt>
                <c:pt idx="621">
                  <c:v>42232.616284722222</c:v>
                </c:pt>
                <c:pt idx="622">
                  <c:v>42232.616296296299</c:v>
                </c:pt>
                <c:pt idx="623">
                  <c:v>42232.616307870368</c:v>
                </c:pt>
                <c:pt idx="624">
                  <c:v>42232.616319444445</c:v>
                </c:pt>
                <c:pt idx="625">
                  <c:v>42232.616331018522</c:v>
                </c:pt>
                <c:pt idx="626">
                  <c:v>42232.616342592592</c:v>
                </c:pt>
                <c:pt idx="627">
                  <c:v>42232.616354166668</c:v>
                </c:pt>
                <c:pt idx="628">
                  <c:v>42232.616365740738</c:v>
                </c:pt>
                <c:pt idx="629">
                  <c:v>42232.616377314815</c:v>
                </c:pt>
                <c:pt idx="630">
                  <c:v>42232.616388888891</c:v>
                </c:pt>
                <c:pt idx="631">
                  <c:v>42232.616400462961</c:v>
                </c:pt>
                <c:pt idx="632">
                  <c:v>42232.616412037038</c:v>
                </c:pt>
                <c:pt idx="633">
                  <c:v>42232.616423611114</c:v>
                </c:pt>
                <c:pt idx="634">
                  <c:v>42232.616435185184</c:v>
                </c:pt>
                <c:pt idx="635">
                  <c:v>42232.616446759261</c:v>
                </c:pt>
                <c:pt idx="636">
                  <c:v>42232.61645833333</c:v>
                </c:pt>
                <c:pt idx="637">
                  <c:v>42232.616469907407</c:v>
                </c:pt>
                <c:pt idx="638">
                  <c:v>42232.616481481484</c:v>
                </c:pt>
                <c:pt idx="639">
                  <c:v>42232.616493055553</c:v>
                </c:pt>
                <c:pt idx="640">
                  <c:v>42232.61650462963</c:v>
                </c:pt>
                <c:pt idx="641">
                  <c:v>42232.616516203707</c:v>
                </c:pt>
                <c:pt idx="642">
                  <c:v>42232.616527777776</c:v>
                </c:pt>
                <c:pt idx="643">
                  <c:v>42232.616539351853</c:v>
                </c:pt>
                <c:pt idx="644">
                  <c:v>42232.616550925923</c:v>
                </c:pt>
                <c:pt idx="645">
                  <c:v>42232.616562499999</c:v>
                </c:pt>
                <c:pt idx="646">
                  <c:v>42232.616574074076</c:v>
                </c:pt>
                <c:pt idx="647">
                  <c:v>42232.616585648146</c:v>
                </c:pt>
                <c:pt idx="648">
                  <c:v>42232.616597222222</c:v>
                </c:pt>
                <c:pt idx="649">
                  <c:v>42232.616608796299</c:v>
                </c:pt>
                <c:pt idx="650">
                  <c:v>42232.616620370369</c:v>
                </c:pt>
                <c:pt idx="651">
                  <c:v>42232.616631944446</c:v>
                </c:pt>
                <c:pt idx="652">
                  <c:v>42232.616643518515</c:v>
                </c:pt>
                <c:pt idx="653">
                  <c:v>42232.616655092592</c:v>
                </c:pt>
                <c:pt idx="654">
                  <c:v>42232.616666666669</c:v>
                </c:pt>
                <c:pt idx="655">
                  <c:v>42232.616678240738</c:v>
                </c:pt>
                <c:pt idx="656">
                  <c:v>42232.616689814815</c:v>
                </c:pt>
                <c:pt idx="657">
                  <c:v>42232.616701388892</c:v>
                </c:pt>
                <c:pt idx="658">
                  <c:v>42232.616712962961</c:v>
                </c:pt>
                <c:pt idx="659">
                  <c:v>42232.616724537038</c:v>
                </c:pt>
                <c:pt idx="660">
                  <c:v>42232.616736111115</c:v>
                </c:pt>
              </c:numCache>
            </c:numRef>
          </c:xVal>
          <c:yVal>
            <c:numRef>
              <c:f>'816'!$U$4666:$U$5326</c:f>
              <c:numCache>
                <c:formatCode>General</c:formatCode>
                <c:ptCount val="661"/>
                <c:pt idx="0">
                  <c:v>30.72</c:v>
                </c:pt>
                <c:pt idx="1">
                  <c:v>30.659999999999997</c:v>
                </c:pt>
                <c:pt idx="2">
                  <c:v>30.55</c:v>
                </c:pt>
                <c:pt idx="3">
                  <c:v>30.55</c:v>
                </c:pt>
                <c:pt idx="4">
                  <c:v>30.560000000000002</c:v>
                </c:pt>
                <c:pt idx="5">
                  <c:v>30.560000000000002</c:v>
                </c:pt>
                <c:pt idx="6">
                  <c:v>30.59</c:v>
                </c:pt>
                <c:pt idx="7">
                  <c:v>30.61</c:v>
                </c:pt>
                <c:pt idx="8">
                  <c:v>30.63</c:v>
                </c:pt>
                <c:pt idx="9">
                  <c:v>30.679999999999996</c:v>
                </c:pt>
                <c:pt idx="10">
                  <c:v>30.77</c:v>
                </c:pt>
                <c:pt idx="11">
                  <c:v>30.896666666666665</c:v>
                </c:pt>
                <c:pt idx="12">
                  <c:v>30.946666666666669</c:v>
                </c:pt>
                <c:pt idx="13">
                  <c:v>30.946666666666669</c:v>
                </c:pt>
                <c:pt idx="14">
                  <c:v>30.919999999999998</c:v>
                </c:pt>
                <c:pt idx="15">
                  <c:v>30.919999999999998</c:v>
                </c:pt>
                <c:pt idx="16">
                  <c:v>31.056666666666668</c:v>
                </c:pt>
                <c:pt idx="17">
                  <c:v>31.203333333333333</c:v>
                </c:pt>
                <c:pt idx="18">
                  <c:v>31.28</c:v>
                </c:pt>
                <c:pt idx="19">
                  <c:v>31.163333333333338</c:v>
                </c:pt>
                <c:pt idx="20">
                  <c:v>31.073333333333334</c:v>
                </c:pt>
                <c:pt idx="21">
                  <c:v>31.113333333333333</c:v>
                </c:pt>
                <c:pt idx="22">
                  <c:v>31.180000000000003</c:v>
                </c:pt>
                <c:pt idx="23">
                  <c:v>31.159999999999997</c:v>
                </c:pt>
                <c:pt idx="24">
                  <c:v>31.100000000000005</c:v>
                </c:pt>
                <c:pt idx="25">
                  <c:v>31.11</c:v>
                </c:pt>
                <c:pt idx="26">
                  <c:v>31.19</c:v>
                </c:pt>
                <c:pt idx="27">
                  <c:v>31.26</c:v>
                </c:pt>
                <c:pt idx="28">
                  <c:v>31.340000000000003</c:v>
                </c:pt>
                <c:pt idx="29">
                  <c:v>31.439999999999998</c:v>
                </c:pt>
                <c:pt idx="30">
                  <c:v>31.51</c:v>
                </c:pt>
                <c:pt idx="31">
                  <c:v>31.570000000000004</c:v>
                </c:pt>
                <c:pt idx="32">
                  <c:v>31.55</c:v>
                </c:pt>
                <c:pt idx="33">
                  <c:v>31.48</c:v>
                </c:pt>
                <c:pt idx="34">
                  <c:v>31.42</c:v>
                </c:pt>
                <c:pt idx="35">
                  <c:v>31.429999999999996</c:v>
                </c:pt>
                <c:pt idx="36">
                  <c:v>31.566666666666663</c:v>
                </c:pt>
                <c:pt idx="37">
                  <c:v>31.653333333333332</c:v>
                </c:pt>
                <c:pt idx="38">
                  <c:v>31.709999999999997</c:v>
                </c:pt>
                <c:pt idx="39">
                  <c:v>31.693333333333332</c:v>
                </c:pt>
                <c:pt idx="40">
                  <c:v>31.703333333333333</c:v>
                </c:pt>
                <c:pt idx="41">
                  <c:v>31.636666666666667</c:v>
                </c:pt>
                <c:pt idx="42">
                  <c:v>31.666666666666668</c:v>
                </c:pt>
                <c:pt idx="43">
                  <c:v>31.61</c:v>
                </c:pt>
                <c:pt idx="44">
                  <c:v>31.569999999999997</c:v>
                </c:pt>
                <c:pt idx="45">
                  <c:v>31.419999999999998</c:v>
                </c:pt>
                <c:pt idx="46">
                  <c:v>31.429999999999996</c:v>
                </c:pt>
                <c:pt idx="47">
                  <c:v>31.36</c:v>
                </c:pt>
                <c:pt idx="48">
                  <c:v>31.299999999999997</c:v>
                </c:pt>
                <c:pt idx="49">
                  <c:v>31.083333333333332</c:v>
                </c:pt>
                <c:pt idx="50">
                  <c:v>31.006666666666671</c:v>
                </c:pt>
                <c:pt idx="51">
                  <c:v>31.096666666666664</c:v>
                </c:pt>
                <c:pt idx="52">
                  <c:v>31.143333333333334</c:v>
                </c:pt>
                <c:pt idx="53">
                  <c:v>31.133333333333336</c:v>
                </c:pt>
                <c:pt idx="54">
                  <c:v>30.97666666666667</c:v>
                </c:pt>
                <c:pt idx="55">
                  <c:v>30.929999999999996</c:v>
                </c:pt>
                <c:pt idx="56">
                  <c:v>30.88</c:v>
                </c:pt>
                <c:pt idx="57">
                  <c:v>30.849999999999998</c:v>
                </c:pt>
                <c:pt idx="58">
                  <c:v>30.78</c:v>
                </c:pt>
                <c:pt idx="59">
                  <c:v>30.906666666666666</c:v>
                </c:pt>
                <c:pt idx="60">
                  <c:v>31.093333333333334</c:v>
                </c:pt>
                <c:pt idx="61">
                  <c:v>31.310000000000002</c:v>
                </c:pt>
                <c:pt idx="62">
                  <c:v>31.319999999999997</c:v>
                </c:pt>
                <c:pt idx="63">
                  <c:v>31.400000000000002</c:v>
                </c:pt>
                <c:pt idx="64">
                  <c:v>31.3</c:v>
                </c:pt>
                <c:pt idx="65">
                  <c:v>31.193333333333332</c:v>
                </c:pt>
                <c:pt idx="66">
                  <c:v>30.926666666666666</c:v>
                </c:pt>
                <c:pt idx="67">
                  <c:v>30.99666666666667</c:v>
                </c:pt>
                <c:pt idx="68">
                  <c:v>31.103333333333335</c:v>
                </c:pt>
                <c:pt idx="69">
                  <c:v>31.189999999999998</c:v>
                </c:pt>
                <c:pt idx="70">
                  <c:v>31.16</c:v>
                </c:pt>
                <c:pt idx="71">
                  <c:v>31.22</c:v>
                </c:pt>
                <c:pt idx="72">
                  <c:v>31.3</c:v>
                </c:pt>
                <c:pt idx="73">
                  <c:v>31.38</c:v>
                </c:pt>
                <c:pt idx="74">
                  <c:v>31.360000000000003</c:v>
                </c:pt>
                <c:pt idx="75">
                  <c:v>31.439999999999998</c:v>
                </c:pt>
                <c:pt idx="76">
                  <c:v>31.45</c:v>
                </c:pt>
                <c:pt idx="77">
                  <c:v>31.48</c:v>
                </c:pt>
                <c:pt idx="78">
                  <c:v>31.536666666666665</c:v>
                </c:pt>
                <c:pt idx="79">
                  <c:v>31.673333333333332</c:v>
                </c:pt>
                <c:pt idx="80">
                  <c:v>31.97</c:v>
                </c:pt>
                <c:pt idx="81">
                  <c:v>32.246666666666663</c:v>
                </c:pt>
                <c:pt idx="82">
                  <c:v>32.31666666666667</c:v>
                </c:pt>
                <c:pt idx="83">
                  <c:v>32.246666666666663</c:v>
                </c:pt>
                <c:pt idx="84">
                  <c:v>32.06</c:v>
                </c:pt>
                <c:pt idx="85">
                  <c:v>32.07</c:v>
                </c:pt>
                <c:pt idx="86">
                  <c:v>32.04</c:v>
                </c:pt>
                <c:pt idx="87">
                  <c:v>32.08</c:v>
                </c:pt>
                <c:pt idx="88">
                  <c:v>32.11</c:v>
                </c:pt>
                <c:pt idx="89">
                  <c:v>32.120000000000005</c:v>
                </c:pt>
                <c:pt idx="90">
                  <c:v>32.020000000000003</c:v>
                </c:pt>
                <c:pt idx="91">
                  <c:v>31.733333333333338</c:v>
                </c:pt>
                <c:pt idx="92">
                  <c:v>31.320000000000004</c:v>
                </c:pt>
                <c:pt idx="93">
                  <c:v>30.003333333333334</c:v>
                </c:pt>
                <c:pt idx="94">
                  <c:v>29.03</c:v>
                </c:pt>
                <c:pt idx="95">
                  <c:v>28.786666666666665</c:v>
                </c:pt>
                <c:pt idx="96">
                  <c:v>29.99666666666667</c:v>
                </c:pt>
                <c:pt idx="97">
                  <c:v>30.883333333333336</c:v>
                </c:pt>
                <c:pt idx="98">
                  <c:v>30.813333333333333</c:v>
                </c:pt>
                <c:pt idx="99">
                  <c:v>29.966666666666669</c:v>
                </c:pt>
                <c:pt idx="100">
                  <c:v>29.166666666666668</c:v>
                </c:pt>
                <c:pt idx="101">
                  <c:v>28.683333333333334</c:v>
                </c:pt>
                <c:pt idx="102">
                  <c:v>28.506666666666664</c:v>
                </c:pt>
                <c:pt idx="103">
                  <c:v>29.03</c:v>
                </c:pt>
                <c:pt idx="104">
                  <c:v>29.709999999999997</c:v>
                </c:pt>
                <c:pt idx="105">
                  <c:v>30.073333333333334</c:v>
                </c:pt>
                <c:pt idx="106">
                  <c:v>29.51</c:v>
                </c:pt>
                <c:pt idx="107">
                  <c:v>28.77</c:v>
                </c:pt>
                <c:pt idx="108">
                  <c:v>28.909999999999997</c:v>
                </c:pt>
                <c:pt idx="109">
                  <c:v>29.846666666666664</c:v>
                </c:pt>
                <c:pt idx="110">
                  <c:v>30.623333333333335</c:v>
                </c:pt>
                <c:pt idx="111">
                  <c:v>30.896666666666665</c:v>
                </c:pt>
                <c:pt idx="112">
                  <c:v>30.7</c:v>
                </c:pt>
                <c:pt idx="113">
                  <c:v>30.820000000000004</c:v>
                </c:pt>
                <c:pt idx="114">
                  <c:v>30.84</c:v>
                </c:pt>
                <c:pt idx="115">
                  <c:v>30.76</c:v>
                </c:pt>
                <c:pt idx="116">
                  <c:v>30.446666666666669</c:v>
                </c:pt>
                <c:pt idx="117">
                  <c:v>30.356666666666666</c:v>
                </c:pt>
                <c:pt idx="118">
                  <c:v>30.52333333333333</c:v>
                </c:pt>
                <c:pt idx="119">
                  <c:v>31.00333333333333</c:v>
                </c:pt>
                <c:pt idx="120">
                  <c:v>31.446666666666669</c:v>
                </c:pt>
                <c:pt idx="121">
                  <c:v>31.723333333333329</c:v>
                </c:pt>
                <c:pt idx="122">
                  <c:v>31.889999999999997</c:v>
                </c:pt>
                <c:pt idx="123">
                  <c:v>31.879999999999995</c:v>
                </c:pt>
                <c:pt idx="124">
                  <c:v>31.703333333333333</c:v>
                </c:pt>
                <c:pt idx="125">
                  <c:v>31.42</c:v>
                </c:pt>
                <c:pt idx="126">
                  <c:v>31.066666666666666</c:v>
                </c:pt>
                <c:pt idx="127">
                  <c:v>30.209999999999997</c:v>
                </c:pt>
                <c:pt idx="128">
                  <c:v>28.98</c:v>
                </c:pt>
                <c:pt idx="129">
                  <c:v>27.996666666666666</c:v>
                </c:pt>
                <c:pt idx="130">
                  <c:v>27.496666666666666</c:v>
                </c:pt>
                <c:pt idx="131">
                  <c:v>27.653333333333332</c:v>
                </c:pt>
                <c:pt idx="132">
                  <c:v>28.086666666666662</c:v>
                </c:pt>
                <c:pt idx="133">
                  <c:v>28.586666666666662</c:v>
                </c:pt>
                <c:pt idx="134">
                  <c:v>29.48</c:v>
                </c:pt>
                <c:pt idx="135">
                  <c:v>30.126666666666665</c:v>
                </c:pt>
                <c:pt idx="136">
                  <c:v>30.806666666666668</c:v>
                </c:pt>
                <c:pt idx="137">
                  <c:v>30.366666666666664</c:v>
                </c:pt>
                <c:pt idx="138">
                  <c:v>29.236666666666668</c:v>
                </c:pt>
                <c:pt idx="139">
                  <c:v>28.436666666666667</c:v>
                </c:pt>
                <c:pt idx="140">
                  <c:v>28.820000000000004</c:v>
                </c:pt>
                <c:pt idx="141">
                  <c:v>29.736666666666668</c:v>
                </c:pt>
                <c:pt idx="142">
                  <c:v>30.25333333333333</c:v>
                </c:pt>
                <c:pt idx="143">
                  <c:v>30.163333333333338</c:v>
                </c:pt>
                <c:pt idx="144">
                  <c:v>30.02333333333333</c:v>
                </c:pt>
                <c:pt idx="145">
                  <c:v>30.150000000000002</c:v>
                </c:pt>
                <c:pt idx="146">
                  <c:v>30.22</c:v>
                </c:pt>
                <c:pt idx="147">
                  <c:v>30.360000000000003</c:v>
                </c:pt>
                <c:pt idx="148">
                  <c:v>30.416666666666668</c:v>
                </c:pt>
                <c:pt idx="149">
                  <c:v>30.426666666666666</c:v>
                </c:pt>
                <c:pt idx="150">
                  <c:v>30.290000000000003</c:v>
                </c:pt>
                <c:pt idx="151">
                  <c:v>30.046666666666667</c:v>
                </c:pt>
                <c:pt idx="152">
                  <c:v>29.346666666666664</c:v>
                </c:pt>
                <c:pt idx="153">
                  <c:v>28.823333333333334</c:v>
                </c:pt>
                <c:pt idx="154">
                  <c:v>28.39</c:v>
                </c:pt>
                <c:pt idx="155">
                  <c:v>28.293333333333333</c:v>
                </c:pt>
                <c:pt idx="156">
                  <c:v>28.313333333333333</c:v>
                </c:pt>
                <c:pt idx="157">
                  <c:v>27.823333333333334</c:v>
                </c:pt>
                <c:pt idx="158">
                  <c:v>27.41333333333333</c:v>
                </c:pt>
                <c:pt idx="159">
                  <c:v>26.863333333333333</c:v>
                </c:pt>
                <c:pt idx="160">
                  <c:v>26.746666666666666</c:v>
                </c:pt>
                <c:pt idx="161">
                  <c:v>26.763333333333332</c:v>
                </c:pt>
                <c:pt idx="162">
                  <c:v>26.673333333333332</c:v>
                </c:pt>
                <c:pt idx="163">
                  <c:v>26.906666666666666</c:v>
                </c:pt>
                <c:pt idx="164">
                  <c:v>27.473333333333333</c:v>
                </c:pt>
                <c:pt idx="165">
                  <c:v>28.396666666666665</c:v>
                </c:pt>
                <c:pt idx="166">
                  <c:v>29.36</c:v>
                </c:pt>
                <c:pt idx="167">
                  <c:v>30.080000000000002</c:v>
                </c:pt>
                <c:pt idx="168">
                  <c:v>30.483333333333334</c:v>
                </c:pt>
                <c:pt idx="169">
                  <c:v>30.866666666666664</c:v>
                </c:pt>
                <c:pt idx="170">
                  <c:v>31.429999999999996</c:v>
                </c:pt>
                <c:pt idx="171">
                  <c:v>31.49</c:v>
                </c:pt>
                <c:pt idx="172">
                  <c:v>31.39</c:v>
                </c:pt>
                <c:pt idx="173">
                  <c:v>30.993333333333336</c:v>
                </c:pt>
                <c:pt idx="174">
                  <c:v>31.16</c:v>
                </c:pt>
                <c:pt idx="175">
                  <c:v>31.023333333333337</c:v>
                </c:pt>
                <c:pt idx="176">
                  <c:v>30.7</c:v>
                </c:pt>
                <c:pt idx="177">
                  <c:v>30.179999999999996</c:v>
                </c:pt>
                <c:pt idx="178">
                  <c:v>29.569999999999997</c:v>
                </c:pt>
                <c:pt idx="179">
                  <c:v>28.89</c:v>
                </c:pt>
                <c:pt idx="180">
                  <c:v>28.093333333333334</c:v>
                </c:pt>
                <c:pt idx="181">
                  <c:v>27.75</c:v>
                </c:pt>
                <c:pt idx="182">
                  <c:v>27.896666666666665</c:v>
                </c:pt>
                <c:pt idx="183">
                  <c:v>28.179999999999996</c:v>
                </c:pt>
                <c:pt idx="184">
                  <c:v>28.17</c:v>
                </c:pt>
                <c:pt idx="185">
                  <c:v>27.633333333333336</c:v>
                </c:pt>
                <c:pt idx="186">
                  <c:v>27.133333333333336</c:v>
                </c:pt>
                <c:pt idx="187">
                  <c:v>26.856666666666666</c:v>
                </c:pt>
                <c:pt idx="188">
                  <c:v>26.91333333333333</c:v>
                </c:pt>
                <c:pt idx="189">
                  <c:v>27.256666666666671</c:v>
                </c:pt>
                <c:pt idx="190">
                  <c:v>27.543333333333333</c:v>
                </c:pt>
                <c:pt idx="191">
                  <c:v>27.50333333333333</c:v>
                </c:pt>
                <c:pt idx="192">
                  <c:v>28.633333333333336</c:v>
                </c:pt>
                <c:pt idx="193">
                  <c:v>29.743333333333336</c:v>
                </c:pt>
                <c:pt idx="194">
                  <c:v>31.150000000000002</c:v>
                </c:pt>
                <c:pt idx="195">
                  <c:v>31.486666666666668</c:v>
                </c:pt>
                <c:pt idx="196">
                  <c:v>31.573333333333334</c:v>
                </c:pt>
                <c:pt idx="197">
                  <c:v>31.416666666666668</c:v>
                </c:pt>
                <c:pt idx="198">
                  <c:v>30.963333333333335</c:v>
                </c:pt>
                <c:pt idx="199">
                  <c:v>30.75</c:v>
                </c:pt>
                <c:pt idx="200">
                  <c:v>30.426666666666666</c:v>
                </c:pt>
                <c:pt idx="201">
                  <c:v>29.53</c:v>
                </c:pt>
                <c:pt idx="202">
                  <c:v>28.27</c:v>
                </c:pt>
                <c:pt idx="203">
                  <c:v>27.570000000000004</c:v>
                </c:pt>
                <c:pt idx="204">
                  <c:v>27.296666666666667</c:v>
                </c:pt>
                <c:pt idx="205">
                  <c:v>27.436666666666667</c:v>
                </c:pt>
                <c:pt idx="206">
                  <c:v>27.299999999999997</c:v>
                </c:pt>
                <c:pt idx="207">
                  <c:v>27.26</c:v>
                </c:pt>
                <c:pt idx="208">
                  <c:v>27.083333333333332</c:v>
                </c:pt>
                <c:pt idx="209">
                  <c:v>26.966666666666669</c:v>
                </c:pt>
                <c:pt idx="210">
                  <c:v>26.916666666666668</c:v>
                </c:pt>
                <c:pt idx="211">
                  <c:v>27.296666666666667</c:v>
                </c:pt>
                <c:pt idx="212">
                  <c:v>27.41333333333333</c:v>
                </c:pt>
                <c:pt idx="213">
                  <c:v>27.41333333333333</c:v>
                </c:pt>
                <c:pt idx="214">
                  <c:v>27.386666666666667</c:v>
                </c:pt>
                <c:pt idx="215">
                  <c:v>27.956666666666667</c:v>
                </c:pt>
                <c:pt idx="216">
                  <c:v>29.01</c:v>
                </c:pt>
                <c:pt idx="217">
                  <c:v>29.796666666666667</c:v>
                </c:pt>
                <c:pt idx="218">
                  <c:v>30.179999999999996</c:v>
                </c:pt>
                <c:pt idx="219">
                  <c:v>29.796666666666667</c:v>
                </c:pt>
                <c:pt idx="220">
                  <c:v>29.106666666666666</c:v>
                </c:pt>
                <c:pt idx="221">
                  <c:v>28.533333333333331</c:v>
                </c:pt>
                <c:pt idx="222">
                  <c:v>28.473333333333333</c:v>
                </c:pt>
                <c:pt idx="223">
                  <c:v>28.846666666666664</c:v>
                </c:pt>
                <c:pt idx="224">
                  <c:v>29.383333333333329</c:v>
                </c:pt>
                <c:pt idx="225">
                  <c:v>29.736666666666665</c:v>
                </c:pt>
                <c:pt idx="226">
                  <c:v>30.063333333333333</c:v>
                </c:pt>
                <c:pt idx="227">
                  <c:v>30.150000000000002</c:v>
                </c:pt>
                <c:pt idx="228">
                  <c:v>30.320000000000004</c:v>
                </c:pt>
                <c:pt idx="229">
                  <c:v>30.063333333333333</c:v>
                </c:pt>
                <c:pt idx="230">
                  <c:v>29.866666666666664</c:v>
                </c:pt>
                <c:pt idx="231">
                  <c:v>29.66</c:v>
                </c:pt>
                <c:pt idx="232">
                  <c:v>29.62</c:v>
                </c:pt>
                <c:pt idx="233">
                  <c:v>29.423333333333336</c:v>
                </c:pt>
                <c:pt idx="234">
                  <c:v>29.186666666666667</c:v>
                </c:pt>
                <c:pt idx="235">
                  <c:v>28.536666666666665</c:v>
                </c:pt>
                <c:pt idx="236">
                  <c:v>27.866666666666664</c:v>
                </c:pt>
                <c:pt idx="237">
                  <c:v>27.080000000000002</c:v>
                </c:pt>
                <c:pt idx="238">
                  <c:v>26.846666666666664</c:v>
                </c:pt>
                <c:pt idx="239">
                  <c:v>26.633333333333336</c:v>
                </c:pt>
                <c:pt idx="240">
                  <c:v>26.536666666666665</c:v>
                </c:pt>
                <c:pt idx="241">
                  <c:v>26.47666666666667</c:v>
                </c:pt>
                <c:pt idx="242">
                  <c:v>26.506666666666671</c:v>
                </c:pt>
                <c:pt idx="243">
                  <c:v>26.596666666666668</c:v>
                </c:pt>
                <c:pt idx="244">
                  <c:v>26.646666666666665</c:v>
                </c:pt>
                <c:pt idx="245">
                  <c:v>26.89</c:v>
                </c:pt>
                <c:pt idx="246">
                  <c:v>27.013333333333332</c:v>
                </c:pt>
                <c:pt idx="247">
                  <c:v>27.2</c:v>
                </c:pt>
                <c:pt idx="248">
                  <c:v>27.326666666666668</c:v>
                </c:pt>
                <c:pt idx="249">
                  <c:v>27.74</c:v>
                </c:pt>
                <c:pt idx="250">
                  <c:v>28.33666666666667</c:v>
                </c:pt>
                <c:pt idx="251">
                  <c:v>28.446666666666669</c:v>
                </c:pt>
                <c:pt idx="252">
                  <c:v>28.153333333333336</c:v>
                </c:pt>
                <c:pt idx="253">
                  <c:v>27.526666666666667</c:v>
                </c:pt>
                <c:pt idx="254">
                  <c:v>27.23</c:v>
                </c:pt>
                <c:pt idx="255">
                  <c:v>27.033333333333331</c:v>
                </c:pt>
                <c:pt idx="256">
                  <c:v>26.983333333333334</c:v>
                </c:pt>
                <c:pt idx="257">
                  <c:v>27.22</c:v>
                </c:pt>
                <c:pt idx="258">
                  <c:v>27.396666666666665</c:v>
                </c:pt>
                <c:pt idx="259">
                  <c:v>27.25</c:v>
                </c:pt>
                <c:pt idx="260">
                  <c:v>27.02333333333333</c:v>
                </c:pt>
                <c:pt idx="261">
                  <c:v>27.179999999999996</c:v>
                </c:pt>
                <c:pt idx="262">
                  <c:v>27.553333333333331</c:v>
                </c:pt>
                <c:pt idx="263">
                  <c:v>27.553333333333331</c:v>
                </c:pt>
                <c:pt idx="264">
                  <c:v>27.16</c:v>
                </c:pt>
                <c:pt idx="265">
                  <c:v>26.766666666666666</c:v>
                </c:pt>
                <c:pt idx="266">
                  <c:v>26.943333333333332</c:v>
                </c:pt>
                <c:pt idx="267">
                  <c:v>27.060000000000002</c:v>
                </c:pt>
                <c:pt idx="268">
                  <c:v>27.11</c:v>
                </c:pt>
                <c:pt idx="269">
                  <c:v>26.726666666666663</c:v>
                </c:pt>
                <c:pt idx="270">
                  <c:v>26.58</c:v>
                </c:pt>
                <c:pt idx="271">
                  <c:v>26.716666666666669</c:v>
                </c:pt>
                <c:pt idx="272">
                  <c:v>27.03</c:v>
                </c:pt>
                <c:pt idx="273">
                  <c:v>27.24666666666667</c:v>
                </c:pt>
                <c:pt idx="274">
                  <c:v>27.16</c:v>
                </c:pt>
                <c:pt idx="275">
                  <c:v>26.856666666666666</c:v>
                </c:pt>
                <c:pt idx="276">
                  <c:v>27.22</c:v>
                </c:pt>
                <c:pt idx="277">
                  <c:v>28.436666666666667</c:v>
                </c:pt>
                <c:pt idx="278">
                  <c:v>29.459999999999997</c:v>
                </c:pt>
                <c:pt idx="279">
                  <c:v>28.959999999999997</c:v>
                </c:pt>
                <c:pt idx="280">
                  <c:v>27.613333333333333</c:v>
                </c:pt>
                <c:pt idx="281">
                  <c:v>26.58</c:v>
                </c:pt>
                <c:pt idx="282">
                  <c:v>26.706666666666667</c:v>
                </c:pt>
                <c:pt idx="283">
                  <c:v>27.313333333333333</c:v>
                </c:pt>
                <c:pt idx="284">
                  <c:v>27.813333333333333</c:v>
                </c:pt>
                <c:pt idx="285">
                  <c:v>27.959999999999997</c:v>
                </c:pt>
                <c:pt idx="286">
                  <c:v>27.650000000000002</c:v>
                </c:pt>
                <c:pt idx="287">
                  <c:v>27.75</c:v>
                </c:pt>
                <c:pt idx="288">
                  <c:v>28.026666666666667</c:v>
                </c:pt>
                <c:pt idx="289">
                  <c:v>28.466666666666669</c:v>
                </c:pt>
                <c:pt idx="290">
                  <c:v>28.133333333333336</c:v>
                </c:pt>
                <c:pt idx="291">
                  <c:v>27.583333333333332</c:v>
                </c:pt>
                <c:pt idx="292">
                  <c:v>27.153333333333336</c:v>
                </c:pt>
                <c:pt idx="293">
                  <c:v>27.24</c:v>
                </c:pt>
                <c:pt idx="294">
                  <c:v>27.633333333333336</c:v>
                </c:pt>
                <c:pt idx="295">
                  <c:v>27.966666666666669</c:v>
                </c:pt>
                <c:pt idx="296">
                  <c:v>28.646666666666665</c:v>
                </c:pt>
                <c:pt idx="297">
                  <c:v>29.24666666666667</c:v>
                </c:pt>
                <c:pt idx="298">
                  <c:v>29.67</c:v>
                </c:pt>
                <c:pt idx="299">
                  <c:v>29.826666666666664</c:v>
                </c:pt>
                <c:pt idx="300">
                  <c:v>30.209999999999997</c:v>
                </c:pt>
                <c:pt idx="301">
                  <c:v>30.820000000000004</c:v>
                </c:pt>
                <c:pt idx="302">
                  <c:v>31.27333333333333</c:v>
                </c:pt>
                <c:pt idx="303">
                  <c:v>31.459999999999997</c:v>
                </c:pt>
                <c:pt idx="304">
                  <c:v>31.38</c:v>
                </c:pt>
                <c:pt idx="305">
                  <c:v>31.28</c:v>
                </c:pt>
                <c:pt idx="306">
                  <c:v>30.983333333333334</c:v>
                </c:pt>
                <c:pt idx="307">
                  <c:v>30.826666666666668</c:v>
                </c:pt>
                <c:pt idx="308">
                  <c:v>30.856666666666666</c:v>
                </c:pt>
                <c:pt idx="309">
                  <c:v>31.093333333333334</c:v>
                </c:pt>
                <c:pt idx="310">
                  <c:v>31.16</c:v>
                </c:pt>
                <c:pt idx="311">
                  <c:v>31.023333333333337</c:v>
                </c:pt>
                <c:pt idx="312">
                  <c:v>30.766666666666669</c:v>
                </c:pt>
                <c:pt idx="313">
                  <c:v>30.73</c:v>
                </c:pt>
                <c:pt idx="314">
                  <c:v>30.75</c:v>
                </c:pt>
                <c:pt idx="315">
                  <c:v>30.83</c:v>
                </c:pt>
                <c:pt idx="316">
                  <c:v>30.673333333333336</c:v>
                </c:pt>
                <c:pt idx="317">
                  <c:v>30.466666666666669</c:v>
                </c:pt>
                <c:pt idx="318">
                  <c:v>30.203333333333333</c:v>
                </c:pt>
                <c:pt idx="319">
                  <c:v>29.61</c:v>
                </c:pt>
                <c:pt idx="320">
                  <c:v>29.166666666666668</c:v>
                </c:pt>
                <c:pt idx="321">
                  <c:v>28.946666666666669</c:v>
                </c:pt>
                <c:pt idx="322">
                  <c:v>29.116666666666664</c:v>
                </c:pt>
                <c:pt idx="323">
                  <c:v>29.193333333333332</c:v>
                </c:pt>
                <c:pt idx="324">
                  <c:v>29.193333333333332</c:v>
                </c:pt>
                <c:pt idx="325">
                  <c:v>29.536666666666665</c:v>
                </c:pt>
                <c:pt idx="326">
                  <c:v>30.060000000000002</c:v>
                </c:pt>
                <c:pt idx="327">
                  <c:v>30.24666666666667</c:v>
                </c:pt>
                <c:pt idx="328">
                  <c:v>30.306666666666668</c:v>
                </c:pt>
                <c:pt idx="329">
                  <c:v>29.47</c:v>
                </c:pt>
                <c:pt idx="330">
                  <c:v>28.666666666666668</c:v>
                </c:pt>
                <c:pt idx="331">
                  <c:v>27.83</c:v>
                </c:pt>
                <c:pt idx="332">
                  <c:v>28.026666666666667</c:v>
                </c:pt>
                <c:pt idx="333">
                  <c:v>28.349999999999998</c:v>
                </c:pt>
                <c:pt idx="334">
                  <c:v>28.88</c:v>
                </c:pt>
                <c:pt idx="335">
                  <c:v>29.276666666666671</c:v>
                </c:pt>
                <c:pt idx="336">
                  <c:v>29.756666666666664</c:v>
                </c:pt>
                <c:pt idx="337">
                  <c:v>30.043333333333333</c:v>
                </c:pt>
                <c:pt idx="338">
                  <c:v>30.11</c:v>
                </c:pt>
                <c:pt idx="339">
                  <c:v>30.466666666666669</c:v>
                </c:pt>
                <c:pt idx="340">
                  <c:v>30.506666666666671</c:v>
                </c:pt>
                <c:pt idx="341">
                  <c:v>30.396666666666665</c:v>
                </c:pt>
                <c:pt idx="342">
                  <c:v>30.040000000000003</c:v>
                </c:pt>
                <c:pt idx="343">
                  <c:v>29.849999999999998</c:v>
                </c:pt>
                <c:pt idx="344">
                  <c:v>29.783333333333331</c:v>
                </c:pt>
                <c:pt idx="345">
                  <c:v>29.569999999999997</c:v>
                </c:pt>
                <c:pt idx="346">
                  <c:v>29.376666666666665</c:v>
                </c:pt>
                <c:pt idx="347">
                  <c:v>29.03</c:v>
                </c:pt>
                <c:pt idx="348">
                  <c:v>28.78</c:v>
                </c:pt>
                <c:pt idx="349">
                  <c:v>28.01</c:v>
                </c:pt>
                <c:pt idx="350">
                  <c:v>27.363333333333333</c:v>
                </c:pt>
                <c:pt idx="351">
                  <c:v>26.766666666666666</c:v>
                </c:pt>
                <c:pt idx="352">
                  <c:v>26.7</c:v>
                </c:pt>
                <c:pt idx="353">
                  <c:v>26.650000000000002</c:v>
                </c:pt>
                <c:pt idx="354">
                  <c:v>26.61</c:v>
                </c:pt>
                <c:pt idx="355">
                  <c:v>26.64</c:v>
                </c:pt>
                <c:pt idx="356">
                  <c:v>26.886666666666667</c:v>
                </c:pt>
                <c:pt idx="357">
                  <c:v>27.603333333333335</c:v>
                </c:pt>
                <c:pt idx="358">
                  <c:v>28.396666666666665</c:v>
                </c:pt>
                <c:pt idx="359">
                  <c:v>28.830000000000002</c:v>
                </c:pt>
                <c:pt idx="360">
                  <c:v>28.576666666666668</c:v>
                </c:pt>
                <c:pt idx="361">
                  <c:v>27.793333333333333</c:v>
                </c:pt>
                <c:pt idx="362">
                  <c:v>28.166666666666668</c:v>
                </c:pt>
                <c:pt idx="363">
                  <c:v>29.473333333333329</c:v>
                </c:pt>
                <c:pt idx="364">
                  <c:v>31.093333333333334</c:v>
                </c:pt>
                <c:pt idx="365">
                  <c:v>31.349999999999998</c:v>
                </c:pt>
                <c:pt idx="366">
                  <c:v>30.75</c:v>
                </c:pt>
                <c:pt idx="367">
                  <c:v>30.053333333333331</c:v>
                </c:pt>
                <c:pt idx="368">
                  <c:v>29.72666666666667</c:v>
                </c:pt>
                <c:pt idx="369">
                  <c:v>29.62</c:v>
                </c:pt>
                <c:pt idx="370">
                  <c:v>29.756666666666671</c:v>
                </c:pt>
                <c:pt idx="371">
                  <c:v>29.856666666666666</c:v>
                </c:pt>
                <c:pt idx="372">
                  <c:v>29.883333333333336</c:v>
                </c:pt>
                <c:pt idx="373">
                  <c:v>29.823333333333334</c:v>
                </c:pt>
                <c:pt idx="374">
                  <c:v>29.833333333333332</c:v>
                </c:pt>
                <c:pt idx="375">
                  <c:v>29.676666666666666</c:v>
                </c:pt>
                <c:pt idx="376">
                  <c:v>29.403333333333336</c:v>
                </c:pt>
                <c:pt idx="377">
                  <c:v>29.116666666666664</c:v>
                </c:pt>
                <c:pt idx="378">
                  <c:v>29.02</c:v>
                </c:pt>
                <c:pt idx="379">
                  <c:v>29.216666666666669</c:v>
                </c:pt>
                <c:pt idx="380">
                  <c:v>29.433333333333337</c:v>
                </c:pt>
                <c:pt idx="381">
                  <c:v>29.403333333333336</c:v>
                </c:pt>
                <c:pt idx="382">
                  <c:v>29.116666666666664</c:v>
                </c:pt>
                <c:pt idx="383">
                  <c:v>28.900000000000002</c:v>
                </c:pt>
                <c:pt idx="384">
                  <c:v>29.193333333333332</c:v>
                </c:pt>
                <c:pt idx="385">
                  <c:v>29.636666666666667</c:v>
                </c:pt>
                <c:pt idx="386">
                  <c:v>29.959999999999997</c:v>
                </c:pt>
                <c:pt idx="387">
                  <c:v>30.139999999999997</c:v>
                </c:pt>
                <c:pt idx="388">
                  <c:v>30.179999999999996</c:v>
                </c:pt>
                <c:pt idx="389">
                  <c:v>30.47666666666667</c:v>
                </c:pt>
                <c:pt idx="390">
                  <c:v>30.613333333333333</c:v>
                </c:pt>
                <c:pt idx="391">
                  <c:v>30.700000000000003</c:v>
                </c:pt>
                <c:pt idx="392">
                  <c:v>30.679999999999996</c:v>
                </c:pt>
                <c:pt idx="393">
                  <c:v>30.583333333333332</c:v>
                </c:pt>
                <c:pt idx="394">
                  <c:v>30.399999999999995</c:v>
                </c:pt>
                <c:pt idx="395">
                  <c:v>30.41</c:v>
                </c:pt>
                <c:pt idx="396">
                  <c:v>30.556666666666668</c:v>
                </c:pt>
                <c:pt idx="397">
                  <c:v>30.916666666666668</c:v>
                </c:pt>
                <c:pt idx="398">
                  <c:v>30.876666666666665</c:v>
                </c:pt>
                <c:pt idx="399">
                  <c:v>30.599999999999998</c:v>
                </c:pt>
                <c:pt idx="400">
                  <c:v>30.179999999999996</c:v>
                </c:pt>
                <c:pt idx="401">
                  <c:v>29.176666666666666</c:v>
                </c:pt>
                <c:pt idx="402">
                  <c:v>28.153333333333336</c:v>
                </c:pt>
                <c:pt idx="403">
                  <c:v>27.356666666666666</c:v>
                </c:pt>
                <c:pt idx="404">
                  <c:v>27.28</c:v>
                </c:pt>
                <c:pt idx="405">
                  <c:v>27.28</c:v>
                </c:pt>
                <c:pt idx="406">
                  <c:v>27.103333333333335</c:v>
                </c:pt>
                <c:pt idx="407">
                  <c:v>26.936666666666667</c:v>
                </c:pt>
                <c:pt idx="408">
                  <c:v>27.006666666666664</c:v>
                </c:pt>
                <c:pt idx="409">
                  <c:v>27.516666666666666</c:v>
                </c:pt>
                <c:pt idx="410">
                  <c:v>27.899999999999995</c:v>
                </c:pt>
                <c:pt idx="411">
                  <c:v>28.036666666666665</c:v>
                </c:pt>
                <c:pt idx="412">
                  <c:v>28.293333333333333</c:v>
                </c:pt>
                <c:pt idx="413">
                  <c:v>28.803333333333331</c:v>
                </c:pt>
                <c:pt idx="414">
                  <c:v>29.53</c:v>
                </c:pt>
                <c:pt idx="415">
                  <c:v>29.933333333333334</c:v>
                </c:pt>
                <c:pt idx="416">
                  <c:v>30.396666666666665</c:v>
                </c:pt>
                <c:pt idx="417">
                  <c:v>30.87</c:v>
                </c:pt>
                <c:pt idx="418">
                  <c:v>31.320000000000004</c:v>
                </c:pt>
                <c:pt idx="419">
                  <c:v>31.466666666666669</c:v>
                </c:pt>
                <c:pt idx="420">
                  <c:v>31.506666666666664</c:v>
                </c:pt>
                <c:pt idx="421">
                  <c:v>31.429999999999996</c:v>
                </c:pt>
                <c:pt idx="422">
                  <c:v>31.526666666666667</c:v>
                </c:pt>
                <c:pt idx="423">
                  <c:v>31.643333333333334</c:v>
                </c:pt>
                <c:pt idx="424">
                  <c:v>31.50333333333333</c:v>
                </c:pt>
                <c:pt idx="425">
                  <c:v>31.276666666666667</c:v>
                </c:pt>
                <c:pt idx="426">
                  <c:v>31.266666666666666</c:v>
                </c:pt>
                <c:pt idx="427">
                  <c:v>31.436666666666667</c:v>
                </c:pt>
                <c:pt idx="428">
                  <c:v>31.66333333333333</c:v>
                </c:pt>
                <c:pt idx="429">
                  <c:v>31.586666666666662</c:v>
                </c:pt>
                <c:pt idx="430">
                  <c:v>31.526666666666667</c:v>
                </c:pt>
                <c:pt idx="431">
                  <c:v>31.3</c:v>
                </c:pt>
                <c:pt idx="432">
                  <c:v>31.3</c:v>
                </c:pt>
                <c:pt idx="433">
                  <c:v>31.290000000000003</c:v>
                </c:pt>
                <c:pt idx="434">
                  <c:v>31.33</c:v>
                </c:pt>
                <c:pt idx="435">
                  <c:v>31.113333333333333</c:v>
                </c:pt>
                <c:pt idx="436">
                  <c:v>30.97666666666667</c:v>
                </c:pt>
                <c:pt idx="437">
                  <c:v>31.076666666666664</c:v>
                </c:pt>
                <c:pt idx="438">
                  <c:v>31.056666666666668</c:v>
                </c:pt>
                <c:pt idx="439">
                  <c:v>31.056666666666668</c:v>
                </c:pt>
                <c:pt idx="440">
                  <c:v>30.566666666666666</c:v>
                </c:pt>
                <c:pt idx="441">
                  <c:v>30.39</c:v>
                </c:pt>
                <c:pt idx="442">
                  <c:v>30.290000000000003</c:v>
                </c:pt>
                <c:pt idx="443">
                  <c:v>30.513333333333332</c:v>
                </c:pt>
                <c:pt idx="444">
                  <c:v>30.603333333333335</c:v>
                </c:pt>
                <c:pt idx="445">
                  <c:v>30.66333333333333</c:v>
                </c:pt>
                <c:pt idx="446">
                  <c:v>30.596666666666664</c:v>
                </c:pt>
                <c:pt idx="447">
                  <c:v>30.386666666666667</c:v>
                </c:pt>
                <c:pt idx="448">
                  <c:v>30.24</c:v>
                </c:pt>
                <c:pt idx="449">
                  <c:v>29.72666666666667</c:v>
                </c:pt>
                <c:pt idx="450">
                  <c:v>29.08</c:v>
                </c:pt>
                <c:pt idx="451">
                  <c:v>28.516666666666669</c:v>
                </c:pt>
                <c:pt idx="452">
                  <c:v>28.046666666666667</c:v>
                </c:pt>
                <c:pt idx="453">
                  <c:v>27.66333333333333</c:v>
                </c:pt>
                <c:pt idx="454">
                  <c:v>26.986666666666668</c:v>
                </c:pt>
                <c:pt idx="455">
                  <c:v>26.956666666666667</c:v>
                </c:pt>
                <c:pt idx="456">
                  <c:v>27.426666666666666</c:v>
                </c:pt>
                <c:pt idx="457">
                  <c:v>28.053333333333331</c:v>
                </c:pt>
                <c:pt idx="458">
                  <c:v>28.083333333333332</c:v>
                </c:pt>
                <c:pt idx="459">
                  <c:v>27.593333333333334</c:v>
                </c:pt>
                <c:pt idx="460">
                  <c:v>27.319999999999997</c:v>
                </c:pt>
                <c:pt idx="461">
                  <c:v>27.89</c:v>
                </c:pt>
                <c:pt idx="462">
                  <c:v>28.813333333333333</c:v>
                </c:pt>
                <c:pt idx="463">
                  <c:v>28.803333333333331</c:v>
                </c:pt>
                <c:pt idx="464">
                  <c:v>28.27</c:v>
                </c:pt>
                <c:pt idx="465">
                  <c:v>27.856666666666666</c:v>
                </c:pt>
                <c:pt idx="466">
                  <c:v>27.916666666666668</c:v>
                </c:pt>
                <c:pt idx="467">
                  <c:v>27.976666666666663</c:v>
                </c:pt>
                <c:pt idx="468">
                  <c:v>28.026666666666667</c:v>
                </c:pt>
                <c:pt idx="469">
                  <c:v>28.576666666666664</c:v>
                </c:pt>
                <c:pt idx="470">
                  <c:v>29.283333333333331</c:v>
                </c:pt>
                <c:pt idx="471">
                  <c:v>29.796666666666667</c:v>
                </c:pt>
                <c:pt idx="472">
                  <c:v>29.74666666666667</c:v>
                </c:pt>
                <c:pt idx="473">
                  <c:v>29.816666666666666</c:v>
                </c:pt>
                <c:pt idx="474">
                  <c:v>30</c:v>
                </c:pt>
                <c:pt idx="475">
                  <c:v>30.50333333333333</c:v>
                </c:pt>
                <c:pt idx="476">
                  <c:v>30.7</c:v>
                </c:pt>
                <c:pt idx="477">
                  <c:v>30.76</c:v>
                </c:pt>
                <c:pt idx="478">
                  <c:v>30.69</c:v>
                </c:pt>
                <c:pt idx="479">
                  <c:v>30.766666666666669</c:v>
                </c:pt>
                <c:pt idx="480">
                  <c:v>30.766666666666666</c:v>
                </c:pt>
                <c:pt idx="481">
                  <c:v>30.706666666666667</c:v>
                </c:pt>
                <c:pt idx="482">
                  <c:v>30.69</c:v>
                </c:pt>
                <c:pt idx="483">
                  <c:v>30.796666666666667</c:v>
                </c:pt>
                <c:pt idx="484">
                  <c:v>31.073333333333334</c:v>
                </c:pt>
                <c:pt idx="485">
                  <c:v>30.926666666666666</c:v>
                </c:pt>
                <c:pt idx="486">
                  <c:v>30.743333333333336</c:v>
                </c:pt>
                <c:pt idx="487">
                  <c:v>30.556666666666668</c:v>
                </c:pt>
                <c:pt idx="488">
                  <c:v>30.41</c:v>
                </c:pt>
                <c:pt idx="489">
                  <c:v>30.37</c:v>
                </c:pt>
                <c:pt idx="490">
                  <c:v>30.310000000000002</c:v>
                </c:pt>
                <c:pt idx="491">
                  <c:v>30.456666666666667</c:v>
                </c:pt>
                <c:pt idx="492">
                  <c:v>29.983333333333334</c:v>
                </c:pt>
                <c:pt idx="493">
                  <c:v>29.709999999999997</c:v>
                </c:pt>
                <c:pt idx="494">
                  <c:v>29.570000000000004</c:v>
                </c:pt>
                <c:pt idx="495">
                  <c:v>29.776666666666671</c:v>
                </c:pt>
                <c:pt idx="496">
                  <c:v>29.56</c:v>
                </c:pt>
                <c:pt idx="497">
                  <c:v>28.716666666666669</c:v>
                </c:pt>
                <c:pt idx="498">
                  <c:v>28.52</c:v>
                </c:pt>
                <c:pt idx="499">
                  <c:v>28.34</c:v>
                </c:pt>
                <c:pt idx="500">
                  <c:v>28.28</c:v>
                </c:pt>
                <c:pt idx="501">
                  <c:v>28.23</c:v>
                </c:pt>
                <c:pt idx="502">
                  <c:v>28.340000000000003</c:v>
                </c:pt>
                <c:pt idx="503">
                  <c:v>28.77</c:v>
                </c:pt>
                <c:pt idx="504">
                  <c:v>28.650000000000002</c:v>
                </c:pt>
                <c:pt idx="505">
                  <c:v>27.99</c:v>
                </c:pt>
                <c:pt idx="506">
                  <c:v>27.903333333333336</c:v>
                </c:pt>
                <c:pt idx="507">
                  <c:v>28.02333333333333</c:v>
                </c:pt>
                <c:pt idx="508">
                  <c:v>28.613333333333333</c:v>
                </c:pt>
                <c:pt idx="509">
                  <c:v>28.650000000000002</c:v>
                </c:pt>
                <c:pt idx="510">
                  <c:v>28.393333333333334</c:v>
                </c:pt>
                <c:pt idx="511">
                  <c:v>28.060000000000002</c:v>
                </c:pt>
                <c:pt idx="512">
                  <c:v>27.816666666666666</c:v>
                </c:pt>
                <c:pt idx="513">
                  <c:v>27.563333333333333</c:v>
                </c:pt>
                <c:pt idx="514">
                  <c:v>27.33666666666667</c:v>
                </c:pt>
                <c:pt idx="515">
                  <c:v>26.996666666666666</c:v>
                </c:pt>
                <c:pt idx="516">
                  <c:v>27.016666666666666</c:v>
                </c:pt>
                <c:pt idx="517">
                  <c:v>27.536666666666665</c:v>
                </c:pt>
                <c:pt idx="518">
                  <c:v>27.826666666666668</c:v>
                </c:pt>
                <c:pt idx="519">
                  <c:v>27.786666666666665</c:v>
                </c:pt>
                <c:pt idx="520">
                  <c:v>27.443333333333332</c:v>
                </c:pt>
                <c:pt idx="521">
                  <c:v>27.336666666666662</c:v>
                </c:pt>
                <c:pt idx="522">
                  <c:v>27.64</c:v>
                </c:pt>
                <c:pt idx="523">
                  <c:v>27.77</c:v>
                </c:pt>
                <c:pt idx="524">
                  <c:v>28.17</c:v>
                </c:pt>
                <c:pt idx="525">
                  <c:v>28.113333333333333</c:v>
                </c:pt>
                <c:pt idx="526">
                  <c:v>28.099999999999998</c:v>
                </c:pt>
                <c:pt idx="527">
                  <c:v>28.376666666666665</c:v>
                </c:pt>
                <c:pt idx="528">
                  <c:v>28.73</c:v>
                </c:pt>
                <c:pt idx="529">
                  <c:v>28.900000000000002</c:v>
                </c:pt>
                <c:pt idx="530">
                  <c:v>28.58666666666667</c:v>
                </c:pt>
                <c:pt idx="531">
                  <c:v>28.833333333333332</c:v>
                </c:pt>
                <c:pt idx="532">
                  <c:v>28.783333333333331</c:v>
                </c:pt>
                <c:pt idx="533">
                  <c:v>28.723333333333329</c:v>
                </c:pt>
                <c:pt idx="534">
                  <c:v>28.063333333333333</c:v>
                </c:pt>
                <c:pt idx="535">
                  <c:v>27.946666666666669</c:v>
                </c:pt>
                <c:pt idx="536">
                  <c:v>28.006666666666664</c:v>
                </c:pt>
                <c:pt idx="537">
                  <c:v>27.936666666666667</c:v>
                </c:pt>
                <c:pt idx="538">
                  <c:v>27.786666666666665</c:v>
                </c:pt>
                <c:pt idx="539">
                  <c:v>27.59</c:v>
                </c:pt>
                <c:pt idx="540">
                  <c:v>27.91333333333333</c:v>
                </c:pt>
                <c:pt idx="541">
                  <c:v>28.899999999999995</c:v>
                </c:pt>
                <c:pt idx="542">
                  <c:v>29.696666666666669</c:v>
                </c:pt>
                <c:pt idx="543">
                  <c:v>30.023333333333337</c:v>
                </c:pt>
                <c:pt idx="544">
                  <c:v>29.53</c:v>
                </c:pt>
                <c:pt idx="545">
                  <c:v>29.27333333333333</c:v>
                </c:pt>
                <c:pt idx="546">
                  <c:v>29.47</c:v>
                </c:pt>
                <c:pt idx="547">
                  <c:v>29.763333333333332</c:v>
                </c:pt>
                <c:pt idx="548">
                  <c:v>29.793333333333333</c:v>
                </c:pt>
                <c:pt idx="549">
                  <c:v>29.45</c:v>
                </c:pt>
                <c:pt idx="550">
                  <c:v>29.569999999999997</c:v>
                </c:pt>
                <c:pt idx="551">
                  <c:v>29.816666666666666</c:v>
                </c:pt>
                <c:pt idx="552">
                  <c:v>30.2</c:v>
                </c:pt>
                <c:pt idx="553">
                  <c:v>30.25</c:v>
                </c:pt>
                <c:pt idx="554">
                  <c:v>30.063333333333333</c:v>
                </c:pt>
                <c:pt idx="555">
                  <c:v>29.62</c:v>
                </c:pt>
                <c:pt idx="556">
                  <c:v>29.176666666666666</c:v>
                </c:pt>
                <c:pt idx="557">
                  <c:v>28.860000000000003</c:v>
                </c:pt>
                <c:pt idx="558">
                  <c:v>28.526666666666667</c:v>
                </c:pt>
                <c:pt idx="559">
                  <c:v>28.346666666666664</c:v>
                </c:pt>
                <c:pt idx="560">
                  <c:v>28.169999999999998</c:v>
                </c:pt>
                <c:pt idx="561">
                  <c:v>28.363333333333333</c:v>
                </c:pt>
                <c:pt idx="562">
                  <c:v>28.216666666666669</c:v>
                </c:pt>
                <c:pt idx="563">
                  <c:v>28.776666666666667</c:v>
                </c:pt>
                <c:pt idx="564">
                  <c:v>29.153333333333336</c:v>
                </c:pt>
                <c:pt idx="565">
                  <c:v>29.006666666666664</c:v>
                </c:pt>
                <c:pt idx="566">
                  <c:v>28.23</c:v>
                </c:pt>
                <c:pt idx="567">
                  <c:v>27.66</c:v>
                </c:pt>
                <c:pt idx="568">
                  <c:v>27.78</c:v>
                </c:pt>
                <c:pt idx="569">
                  <c:v>27.87</c:v>
                </c:pt>
                <c:pt idx="570">
                  <c:v>27.673333333333332</c:v>
                </c:pt>
                <c:pt idx="571">
                  <c:v>27.83666666666667</c:v>
                </c:pt>
                <c:pt idx="572">
                  <c:v>28.840000000000003</c:v>
                </c:pt>
                <c:pt idx="573">
                  <c:v>30.176666666666666</c:v>
                </c:pt>
                <c:pt idx="574">
                  <c:v>31.063333333333333</c:v>
                </c:pt>
                <c:pt idx="575">
                  <c:v>30.906666666666666</c:v>
                </c:pt>
                <c:pt idx="576">
                  <c:v>30.236666666666665</c:v>
                </c:pt>
                <c:pt idx="577">
                  <c:v>29.61</c:v>
                </c:pt>
                <c:pt idx="578">
                  <c:v>28.87</c:v>
                </c:pt>
                <c:pt idx="579">
                  <c:v>28.723333333333333</c:v>
                </c:pt>
                <c:pt idx="580">
                  <c:v>28.533333333333331</c:v>
                </c:pt>
                <c:pt idx="581">
                  <c:v>28.613333333333333</c:v>
                </c:pt>
                <c:pt idx="582">
                  <c:v>28.23</c:v>
                </c:pt>
                <c:pt idx="583">
                  <c:v>28.133333333333336</c:v>
                </c:pt>
                <c:pt idx="584">
                  <c:v>28.320000000000004</c:v>
                </c:pt>
                <c:pt idx="585">
                  <c:v>28.563333333333333</c:v>
                </c:pt>
                <c:pt idx="586">
                  <c:v>28.50333333333333</c:v>
                </c:pt>
                <c:pt idx="587">
                  <c:v>28.070000000000004</c:v>
                </c:pt>
                <c:pt idx="588">
                  <c:v>27.826666666666664</c:v>
                </c:pt>
                <c:pt idx="589">
                  <c:v>27.893333333333331</c:v>
                </c:pt>
                <c:pt idx="590">
                  <c:v>28.463333333333335</c:v>
                </c:pt>
                <c:pt idx="591">
                  <c:v>29.143333333333334</c:v>
                </c:pt>
                <c:pt idx="592">
                  <c:v>29.59</c:v>
                </c:pt>
                <c:pt idx="593">
                  <c:v>29.776666666666667</c:v>
                </c:pt>
                <c:pt idx="594">
                  <c:v>29.943333333333332</c:v>
                </c:pt>
                <c:pt idx="595">
                  <c:v>30.150000000000002</c:v>
                </c:pt>
                <c:pt idx="596">
                  <c:v>30.396666666666665</c:v>
                </c:pt>
                <c:pt idx="597">
                  <c:v>30.533333333333331</c:v>
                </c:pt>
                <c:pt idx="598">
                  <c:v>30.680000000000003</c:v>
                </c:pt>
                <c:pt idx="599">
                  <c:v>30.816666666666666</c:v>
                </c:pt>
                <c:pt idx="600">
                  <c:v>30.700000000000003</c:v>
                </c:pt>
                <c:pt idx="601">
                  <c:v>30.613333333333333</c:v>
                </c:pt>
                <c:pt idx="602">
                  <c:v>30.596666666666664</c:v>
                </c:pt>
                <c:pt idx="603">
                  <c:v>30.526666666666671</c:v>
                </c:pt>
                <c:pt idx="604">
                  <c:v>30.593333333333334</c:v>
                </c:pt>
                <c:pt idx="605">
                  <c:v>30.583333333333332</c:v>
                </c:pt>
                <c:pt idx="606">
                  <c:v>30.703333333333333</c:v>
                </c:pt>
                <c:pt idx="607">
                  <c:v>30.49666666666667</c:v>
                </c:pt>
                <c:pt idx="608">
                  <c:v>30.340000000000003</c:v>
                </c:pt>
                <c:pt idx="609">
                  <c:v>30.486666666666668</c:v>
                </c:pt>
                <c:pt idx="610">
                  <c:v>30.849999999999998</c:v>
                </c:pt>
                <c:pt idx="611">
                  <c:v>31.153333333333336</c:v>
                </c:pt>
                <c:pt idx="612">
                  <c:v>31.22</c:v>
                </c:pt>
                <c:pt idx="613">
                  <c:v>31.189999999999998</c:v>
                </c:pt>
                <c:pt idx="614">
                  <c:v>30.963333333333335</c:v>
                </c:pt>
                <c:pt idx="615">
                  <c:v>30.423333333333336</c:v>
                </c:pt>
                <c:pt idx="616">
                  <c:v>29.873333333333335</c:v>
                </c:pt>
                <c:pt idx="617">
                  <c:v>29.616666666666664</c:v>
                </c:pt>
                <c:pt idx="618">
                  <c:v>29.743333333333336</c:v>
                </c:pt>
                <c:pt idx="619">
                  <c:v>29.863333333333333</c:v>
                </c:pt>
                <c:pt idx="620">
                  <c:v>29.74666666666667</c:v>
                </c:pt>
                <c:pt idx="621">
                  <c:v>29.423333333333332</c:v>
                </c:pt>
                <c:pt idx="622">
                  <c:v>29.22666666666667</c:v>
                </c:pt>
                <c:pt idx="623">
                  <c:v>29.08</c:v>
                </c:pt>
                <c:pt idx="624">
                  <c:v>29.029999999999998</c:v>
                </c:pt>
                <c:pt idx="625">
                  <c:v>28.319999999999997</c:v>
                </c:pt>
                <c:pt idx="626">
                  <c:v>27.543333333333333</c:v>
                </c:pt>
                <c:pt idx="627">
                  <c:v>27.900000000000002</c:v>
                </c:pt>
                <c:pt idx="628">
                  <c:v>29.060000000000002</c:v>
                </c:pt>
                <c:pt idx="629">
                  <c:v>30.28</c:v>
                </c:pt>
                <c:pt idx="630">
                  <c:v>30.296666666666667</c:v>
                </c:pt>
                <c:pt idx="631">
                  <c:v>30.053333333333331</c:v>
                </c:pt>
                <c:pt idx="632">
                  <c:v>29.55</c:v>
                </c:pt>
                <c:pt idx="633">
                  <c:v>29.383333333333336</c:v>
                </c:pt>
                <c:pt idx="634">
                  <c:v>29.096666666666668</c:v>
                </c:pt>
                <c:pt idx="635">
                  <c:v>28.926666666666666</c:v>
                </c:pt>
                <c:pt idx="636">
                  <c:v>28.483333333333334</c:v>
                </c:pt>
                <c:pt idx="637">
                  <c:v>28.013333333333332</c:v>
                </c:pt>
                <c:pt idx="638">
                  <c:v>27.416666666666668</c:v>
                </c:pt>
                <c:pt idx="639">
                  <c:v>27.093333333333334</c:v>
                </c:pt>
                <c:pt idx="640">
                  <c:v>27.159999999999997</c:v>
                </c:pt>
                <c:pt idx="641">
                  <c:v>27.916666666666668</c:v>
                </c:pt>
                <c:pt idx="642">
                  <c:v>28.849999999999998</c:v>
                </c:pt>
                <c:pt idx="643">
                  <c:v>29.459999999999997</c:v>
                </c:pt>
                <c:pt idx="644">
                  <c:v>29.833333333333332</c:v>
                </c:pt>
                <c:pt idx="645">
                  <c:v>29.923333333333332</c:v>
                </c:pt>
                <c:pt idx="646">
                  <c:v>29.943333333333332</c:v>
                </c:pt>
                <c:pt idx="647">
                  <c:v>29.060000000000002</c:v>
                </c:pt>
                <c:pt idx="648">
                  <c:v>28.439999999999998</c:v>
                </c:pt>
                <c:pt idx="649">
                  <c:v>28.033333333333331</c:v>
                </c:pt>
                <c:pt idx="650">
                  <c:v>28.61</c:v>
                </c:pt>
                <c:pt idx="651">
                  <c:v>28.856666666666669</c:v>
                </c:pt>
                <c:pt idx="652">
                  <c:v>29.153333333333336</c:v>
                </c:pt>
                <c:pt idx="653">
                  <c:v>29.49</c:v>
                </c:pt>
                <c:pt idx="654">
                  <c:v>29.783333333333331</c:v>
                </c:pt>
                <c:pt idx="655">
                  <c:v>29.793333333333333</c:v>
                </c:pt>
                <c:pt idx="656">
                  <c:v>29.41</c:v>
                </c:pt>
                <c:pt idx="657">
                  <c:v>29.166666666666668</c:v>
                </c:pt>
                <c:pt idx="658">
                  <c:v>29.14</c:v>
                </c:pt>
                <c:pt idx="659">
                  <c:v>28.823333333333334</c:v>
                </c:pt>
                <c:pt idx="660">
                  <c:v>28.655000000000001</c:v>
                </c:pt>
              </c:numCache>
            </c:numRef>
          </c:yVal>
          <c:smooth val="1"/>
        </c:ser>
        <c:ser>
          <c:idx val="1"/>
          <c:order val="7"/>
          <c:tx>
            <c:strRef>
              <c:f>'816'!$R$1</c:f>
              <c:strCache>
                <c:ptCount val="1"/>
                <c:pt idx="0">
                  <c:v>右足</c:v>
                </c:pt>
              </c:strCache>
            </c:strRef>
          </c:tx>
          <c:spPr>
            <a:ln w="127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'816'!$A$4666:$A$5326</c:f>
              <c:numCache>
                <c:formatCode>yyyy/m/d\ h:mm:ss</c:formatCode>
                <c:ptCount val="661"/>
                <c:pt idx="0">
                  <c:v>42232.609097222223</c:v>
                </c:pt>
                <c:pt idx="1">
                  <c:v>42232.6091087963</c:v>
                </c:pt>
                <c:pt idx="2">
                  <c:v>42232.609120370369</c:v>
                </c:pt>
                <c:pt idx="3">
                  <c:v>42232.609131944446</c:v>
                </c:pt>
                <c:pt idx="4">
                  <c:v>42232.609143518515</c:v>
                </c:pt>
                <c:pt idx="5">
                  <c:v>42232.609155092592</c:v>
                </c:pt>
                <c:pt idx="6">
                  <c:v>42232.609166666669</c:v>
                </c:pt>
                <c:pt idx="7">
                  <c:v>42232.609178240738</c:v>
                </c:pt>
                <c:pt idx="8">
                  <c:v>42232.609189814815</c:v>
                </c:pt>
                <c:pt idx="9">
                  <c:v>42232.609201388892</c:v>
                </c:pt>
                <c:pt idx="10">
                  <c:v>42232.609212962961</c:v>
                </c:pt>
                <c:pt idx="11">
                  <c:v>42232.609224537038</c:v>
                </c:pt>
                <c:pt idx="12">
                  <c:v>42232.609236111108</c:v>
                </c:pt>
                <c:pt idx="13">
                  <c:v>42232.609247685185</c:v>
                </c:pt>
                <c:pt idx="14">
                  <c:v>42232.609259259261</c:v>
                </c:pt>
                <c:pt idx="15">
                  <c:v>42232.609270833331</c:v>
                </c:pt>
                <c:pt idx="16">
                  <c:v>42232.609282407408</c:v>
                </c:pt>
                <c:pt idx="17">
                  <c:v>42232.609293981484</c:v>
                </c:pt>
                <c:pt idx="18">
                  <c:v>42232.609305555554</c:v>
                </c:pt>
                <c:pt idx="19">
                  <c:v>42232.609317129631</c:v>
                </c:pt>
                <c:pt idx="20">
                  <c:v>42232.6093287037</c:v>
                </c:pt>
                <c:pt idx="21">
                  <c:v>42232.609340277777</c:v>
                </c:pt>
                <c:pt idx="22">
                  <c:v>42232.609351851854</c:v>
                </c:pt>
                <c:pt idx="23">
                  <c:v>42232.609363425923</c:v>
                </c:pt>
                <c:pt idx="24">
                  <c:v>42232.609375</c:v>
                </c:pt>
                <c:pt idx="25">
                  <c:v>42232.609386574077</c:v>
                </c:pt>
                <c:pt idx="26">
                  <c:v>42232.609398148146</c:v>
                </c:pt>
                <c:pt idx="27">
                  <c:v>42232.609409722223</c:v>
                </c:pt>
                <c:pt idx="28">
                  <c:v>42232.6094212963</c:v>
                </c:pt>
                <c:pt idx="29">
                  <c:v>42232.609432870369</c:v>
                </c:pt>
                <c:pt idx="30">
                  <c:v>42232.609444444446</c:v>
                </c:pt>
                <c:pt idx="31">
                  <c:v>42232.609456018516</c:v>
                </c:pt>
                <c:pt idx="32">
                  <c:v>42232.609467592592</c:v>
                </c:pt>
                <c:pt idx="33">
                  <c:v>42232.609479166669</c:v>
                </c:pt>
                <c:pt idx="34">
                  <c:v>42232.609490740739</c:v>
                </c:pt>
                <c:pt idx="35">
                  <c:v>42232.609502314815</c:v>
                </c:pt>
                <c:pt idx="36">
                  <c:v>42232.609513888892</c:v>
                </c:pt>
                <c:pt idx="37">
                  <c:v>42232.609525462962</c:v>
                </c:pt>
                <c:pt idx="38">
                  <c:v>42232.609537037039</c:v>
                </c:pt>
                <c:pt idx="39">
                  <c:v>42232.609548611108</c:v>
                </c:pt>
                <c:pt idx="40">
                  <c:v>42232.609560185185</c:v>
                </c:pt>
                <c:pt idx="41">
                  <c:v>42232.609571759262</c:v>
                </c:pt>
                <c:pt idx="42">
                  <c:v>42232.609583333331</c:v>
                </c:pt>
                <c:pt idx="43">
                  <c:v>42232.609594907408</c:v>
                </c:pt>
                <c:pt idx="44">
                  <c:v>42232.609606481485</c:v>
                </c:pt>
                <c:pt idx="45">
                  <c:v>42232.609618055554</c:v>
                </c:pt>
                <c:pt idx="46">
                  <c:v>42232.609629629631</c:v>
                </c:pt>
                <c:pt idx="47">
                  <c:v>42232.6096412037</c:v>
                </c:pt>
                <c:pt idx="48">
                  <c:v>42232.609652777777</c:v>
                </c:pt>
                <c:pt idx="49">
                  <c:v>42232.609664351854</c:v>
                </c:pt>
                <c:pt idx="50">
                  <c:v>42232.609675925924</c:v>
                </c:pt>
                <c:pt idx="51">
                  <c:v>42232.6096875</c:v>
                </c:pt>
                <c:pt idx="52">
                  <c:v>42232.609699074077</c:v>
                </c:pt>
                <c:pt idx="53">
                  <c:v>42232.609710648147</c:v>
                </c:pt>
                <c:pt idx="54">
                  <c:v>42232.609722222223</c:v>
                </c:pt>
                <c:pt idx="55">
                  <c:v>42232.609733796293</c:v>
                </c:pt>
                <c:pt idx="56">
                  <c:v>42232.60974537037</c:v>
                </c:pt>
                <c:pt idx="57">
                  <c:v>42232.609756944446</c:v>
                </c:pt>
                <c:pt idx="58">
                  <c:v>42232.609768518516</c:v>
                </c:pt>
                <c:pt idx="59">
                  <c:v>42232.609780092593</c:v>
                </c:pt>
                <c:pt idx="60">
                  <c:v>42232.609791666669</c:v>
                </c:pt>
                <c:pt idx="61">
                  <c:v>42232.609803240739</c:v>
                </c:pt>
                <c:pt idx="62">
                  <c:v>42232.609814814816</c:v>
                </c:pt>
                <c:pt idx="63">
                  <c:v>42232.609826388885</c:v>
                </c:pt>
                <c:pt idx="64">
                  <c:v>42232.609837962962</c:v>
                </c:pt>
                <c:pt idx="65">
                  <c:v>42232.609849537039</c:v>
                </c:pt>
                <c:pt idx="66">
                  <c:v>42232.609861111108</c:v>
                </c:pt>
                <c:pt idx="67">
                  <c:v>42232.609872685185</c:v>
                </c:pt>
                <c:pt idx="68">
                  <c:v>42232.609884259262</c:v>
                </c:pt>
                <c:pt idx="69">
                  <c:v>42232.609895833331</c:v>
                </c:pt>
                <c:pt idx="70">
                  <c:v>42232.609907407408</c:v>
                </c:pt>
                <c:pt idx="71">
                  <c:v>42232.609918981485</c:v>
                </c:pt>
                <c:pt idx="72">
                  <c:v>42232.609930555554</c:v>
                </c:pt>
                <c:pt idx="73">
                  <c:v>42232.609942129631</c:v>
                </c:pt>
                <c:pt idx="74">
                  <c:v>42232.609953703701</c:v>
                </c:pt>
                <c:pt idx="75">
                  <c:v>42232.609965277778</c:v>
                </c:pt>
                <c:pt idx="76">
                  <c:v>42232.609976851854</c:v>
                </c:pt>
                <c:pt idx="77">
                  <c:v>42232.609988425924</c:v>
                </c:pt>
                <c:pt idx="78">
                  <c:v>42232.61</c:v>
                </c:pt>
                <c:pt idx="79">
                  <c:v>42232.610011574077</c:v>
                </c:pt>
                <c:pt idx="80">
                  <c:v>42232.610023148147</c:v>
                </c:pt>
                <c:pt idx="81">
                  <c:v>42232.610034722224</c:v>
                </c:pt>
                <c:pt idx="82">
                  <c:v>42232.610046296293</c:v>
                </c:pt>
                <c:pt idx="83">
                  <c:v>42232.61005787037</c:v>
                </c:pt>
                <c:pt idx="84">
                  <c:v>42232.610069444447</c:v>
                </c:pt>
                <c:pt idx="85">
                  <c:v>42232.610081018516</c:v>
                </c:pt>
                <c:pt idx="86">
                  <c:v>42232.610092592593</c:v>
                </c:pt>
                <c:pt idx="87">
                  <c:v>42232.61010416667</c:v>
                </c:pt>
                <c:pt idx="88">
                  <c:v>42232.610115740739</c:v>
                </c:pt>
                <c:pt idx="89">
                  <c:v>42232.610127314816</c:v>
                </c:pt>
                <c:pt idx="90">
                  <c:v>42232.610138888886</c:v>
                </c:pt>
                <c:pt idx="91">
                  <c:v>42232.610150462962</c:v>
                </c:pt>
                <c:pt idx="92">
                  <c:v>42232.610162037039</c:v>
                </c:pt>
                <c:pt idx="93">
                  <c:v>42232.610173611109</c:v>
                </c:pt>
                <c:pt idx="94">
                  <c:v>42232.610185185185</c:v>
                </c:pt>
                <c:pt idx="95">
                  <c:v>42232.610196759262</c:v>
                </c:pt>
                <c:pt idx="96">
                  <c:v>42232.610208333332</c:v>
                </c:pt>
                <c:pt idx="97">
                  <c:v>42232.610219907408</c:v>
                </c:pt>
                <c:pt idx="98">
                  <c:v>42232.610231481478</c:v>
                </c:pt>
                <c:pt idx="99">
                  <c:v>42232.610243055555</c:v>
                </c:pt>
                <c:pt idx="100">
                  <c:v>42232.610254629632</c:v>
                </c:pt>
                <c:pt idx="101">
                  <c:v>42232.610266203701</c:v>
                </c:pt>
                <c:pt idx="102">
                  <c:v>42232.610277777778</c:v>
                </c:pt>
                <c:pt idx="103">
                  <c:v>42232.610289351855</c:v>
                </c:pt>
                <c:pt idx="104">
                  <c:v>42232.610300925924</c:v>
                </c:pt>
                <c:pt idx="105">
                  <c:v>42232.610312500001</c:v>
                </c:pt>
                <c:pt idx="106">
                  <c:v>42232.610324074078</c:v>
                </c:pt>
                <c:pt idx="107">
                  <c:v>42232.610335648147</c:v>
                </c:pt>
                <c:pt idx="108">
                  <c:v>42232.610347222224</c:v>
                </c:pt>
                <c:pt idx="109">
                  <c:v>42232.610358796293</c:v>
                </c:pt>
                <c:pt idx="110">
                  <c:v>42232.61037037037</c:v>
                </c:pt>
                <c:pt idx="111">
                  <c:v>42232.610381944447</c:v>
                </c:pt>
                <c:pt idx="112">
                  <c:v>42232.610393518517</c:v>
                </c:pt>
                <c:pt idx="113">
                  <c:v>42232.610405092593</c:v>
                </c:pt>
                <c:pt idx="114">
                  <c:v>42232.61041666667</c:v>
                </c:pt>
                <c:pt idx="115">
                  <c:v>42232.61042824074</c:v>
                </c:pt>
                <c:pt idx="116">
                  <c:v>42232.610439814816</c:v>
                </c:pt>
                <c:pt idx="117">
                  <c:v>42232.610451388886</c:v>
                </c:pt>
                <c:pt idx="118">
                  <c:v>42232.610462962963</c:v>
                </c:pt>
                <c:pt idx="119">
                  <c:v>42232.610474537039</c:v>
                </c:pt>
                <c:pt idx="120">
                  <c:v>42232.610486111109</c:v>
                </c:pt>
                <c:pt idx="121">
                  <c:v>42232.610497685186</c:v>
                </c:pt>
                <c:pt idx="122">
                  <c:v>42232.610509259262</c:v>
                </c:pt>
                <c:pt idx="123">
                  <c:v>42232.610520833332</c:v>
                </c:pt>
                <c:pt idx="124">
                  <c:v>42232.610532407409</c:v>
                </c:pt>
                <c:pt idx="125">
                  <c:v>42232.610543981478</c:v>
                </c:pt>
                <c:pt idx="126">
                  <c:v>42232.610555555555</c:v>
                </c:pt>
                <c:pt idx="127">
                  <c:v>42232.610567129632</c:v>
                </c:pt>
                <c:pt idx="128">
                  <c:v>42232.610578703701</c:v>
                </c:pt>
                <c:pt idx="129">
                  <c:v>42232.610590277778</c:v>
                </c:pt>
                <c:pt idx="130">
                  <c:v>42232.610601851855</c:v>
                </c:pt>
                <c:pt idx="131">
                  <c:v>42232.610613425924</c:v>
                </c:pt>
                <c:pt idx="132">
                  <c:v>42232.610625000001</c:v>
                </c:pt>
                <c:pt idx="133">
                  <c:v>42232.610636574071</c:v>
                </c:pt>
                <c:pt idx="134">
                  <c:v>42232.610648148147</c:v>
                </c:pt>
                <c:pt idx="135">
                  <c:v>42232.610659722224</c:v>
                </c:pt>
                <c:pt idx="136">
                  <c:v>42232.610671296294</c:v>
                </c:pt>
                <c:pt idx="137">
                  <c:v>42232.610682870371</c:v>
                </c:pt>
                <c:pt idx="138">
                  <c:v>42232.610694444447</c:v>
                </c:pt>
                <c:pt idx="139">
                  <c:v>42232.610706018517</c:v>
                </c:pt>
                <c:pt idx="140">
                  <c:v>42232.610717592594</c:v>
                </c:pt>
                <c:pt idx="141">
                  <c:v>42232.610729166663</c:v>
                </c:pt>
                <c:pt idx="142">
                  <c:v>42232.61074074074</c:v>
                </c:pt>
                <c:pt idx="143">
                  <c:v>42232.610752314817</c:v>
                </c:pt>
                <c:pt idx="144">
                  <c:v>42232.610763888886</c:v>
                </c:pt>
                <c:pt idx="145">
                  <c:v>42232.610775462963</c:v>
                </c:pt>
                <c:pt idx="146">
                  <c:v>42232.61078703704</c:v>
                </c:pt>
                <c:pt idx="147">
                  <c:v>42232.610798611109</c:v>
                </c:pt>
                <c:pt idx="148">
                  <c:v>42232.610810185186</c:v>
                </c:pt>
                <c:pt idx="149">
                  <c:v>42232.610821759263</c:v>
                </c:pt>
                <c:pt idx="150">
                  <c:v>42232.610833333332</c:v>
                </c:pt>
                <c:pt idx="151">
                  <c:v>42232.610844907409</c:v>
                </c:pt>
                <c:pt idx="152">
                  <c:v>42232.610856481479</c:v>
                </c:pt>
                <c:pt idx="153">
                  <c:v>42232.610868055555</c:v>
                </c:pt>
                <c:pt idx="154">
                  <c:v>42232.610879629632</c:v>
                </c:pt>
                <c:pt idx="155">
                  <c:v>42232.610891203702</c:v>
                </c:pt>
                <c:pt idx="156">
                  <c:v>42232.610902777778</c:v>
                </c:pt>
                <c:pt idx="157">
                  <c:v>42232.610914351855</c:v>
                </c:pt>
                <c:pt idx="158">
                  <c:v>42232.610925925925</c:v>
                </c:pt>
                <c:pt idx="159">
                  <c:v>42232.610937500001</c:v>
                </c:pt>
                <c:pt idx="160">
                  <c:v>42232.610949074071</c:v>
                </c:pt>
                <c:pt idx="161">
                  <c:v>42232.610960648148</c:v>
                </c:pt>
                <c:pt idx="162">
                  <c:v>42232.610972222225</c:v>
                </c:pt>
                <c:pt idx="163">
                  <c:v>42232.610983796294</c:v>
                </c:pt>
                <c:pt idx="164">
                  <c:v>42232.610995370371</c:v>
                </c:pt>
                <c:pt idx="165">
                  <c:v>42232.611006944448</c:v>
                </c:pt>
                <c:pt idx="166">
                  <c:v>42232.611018518517</c:v>
                </c:pt>
                <c:pt idx="167">
                  <c:v>42232.611030092594</c:v>
                </c:pt>
                <c:pt idx="168">
                  <c:v>42232.611041666663</c:v>
                </c:pt>
                <c:pt idx="169">
                  <c:v>42232.61105324074</c:v>
                </c:pt>
                <c:pt idx="170">
                  <c:v>42232.611064814817</c:v>
                </c:pt>
                <c:pt idx="171">
                  <c:v>42232.611076388886</c:v>
                </c:pt>
                <c:pt idx="172">
                  <c:v>42232.611087962963</c:v>
                </c:pt>
                <c:pt idx="173">
                  <c:v>42232.61109953704</c:v>
                </c:pt>
                <c:pt idx="174">
                  <c:v>42232.611111111109</c:v>
                </c:pt>
                <c:pt idx="175">
                  <c:v>42232.611122685186</c:v>
                </c:pt>
                <c:pt idx="176">
                  <c:v>42232.611134259256</c:v>
                </c:pt>
                <c:pt idx="177">
                  <c:v>42232.611145833333</c:v>
                </c:pt>
                <c:pt idx="178">
                  <c:v>42232.611157407409</c:v>
                </c:pt>
                <c:pt idx="179">
                  <c:v>42232.611168981479</c:v>
                </c:pt>
                <c:pt idx="180">
                  <c:v>42232.611180555556</c:v>
                </c:pt>
                <c:pt idx="181">
                  <c:v>42232.611192129632</c:v>
                </c:pt>
                <c:pt idx="182">
                  <c:v>42232.611203703702</c:v>
                </c:pt>
                <c:pt idx="183">
                  <c:v>42232.611215277779</c:v>
                </c:pt>
                <c:pt idx="184">
                  <c:v>42232.611226851855</c:v>
                </c:pt>
                <c:pt idx="185">
                  <c:v>42232.611238425925</c:v>
                </c:pt>
                <c:pt idx="186">
                  <c:v>42232.611250000002</c:v>
                </c:pt>
                <c:pt idx="187">
                  <c:v>42232.611261574071</c:v>
                </c:pt>
                <c:pt idx="188">
                  <c:v>42232.611273148148</c:v>
                </c:pt>
                <c:pt idx="189">
                  <c:v>42232.611284722225</c:v>
                </c:pt>
                <c:pt idx="190">
                  <c:v>42232.611296296294</c:v>
                </c:pt>
                <c:pt idx="191">
                  <c:v>42232.611307870371</c:v>
                </c:pt>
                <c:pt idx="192">
                  <c:v>42232.611319444448</c:v>
                </c:pt>
                <c:pt idx="193">
                  <c:v>42232.611331018517</c:v>
                </c:pt>
                <c:pt idx="194">
                  <c:v>42232.611342592594</c:v>
                </c:pt>
                <c:pt idx="195">
                  <c:v>42232.611354166664</c:v>
                </c:pt>
                <c:pt idx="196">
                  <c:v>42232.61136574074</c:v>
                </c:pt>
                <c:pt idx="197">
                  <c:v>42232.611377314817</c:v>
                </c:pt>
                <c:pt idx="198">
                  <c:v>42232.611388888887</c:v>
                </c:pt>
                <c:pt idx="199">
                  <c:v>42232.611400462964</c:v>
                </c:pt>
                <c:pt idx="200">
                  <c:v>42232.61141203704</c:v>
                </c:pt>
                <c:pt idx="201">
                  <c:v>42232.61142361111</c:v>
                </c:pt>
                <c:pt idx="202">
                  <c:v>42232.611435185187</c:v>
                </c:pt>
                <c:pt idx="203">
                  <c:v>42232.611446759256</c:v>
                </c:pt>
                <c:pt idx="204">
                  <c:v>42232.611458333333</c:v>
                </c:pt>
                <c:pt idx="205">
                  <c:v>42232.61146990741</c:v>
                </c:pt>
                <c:pt idx="206">
                  <c:v>42232.611481481479</c:v>
                </c:pt>
                <c:pt idx="207">
                  <c:v>42232.611493055556</c:v>
                </c:pt>
                <c:pt idx="208">
                  <c:v>42232.611504629633</c:v>
                </c:pt>
                <c:pt idx="209">
                  <c:v>42232.611516203702</c:v>
                </c:pt>
                <c:pt idx="210">
                  <c:v>42232.611527777779</c:v>
                </c:pt>
                <c:pt idx="211">
                  <c:v>42232.611539351848</c:v>
                </c:pt>
                <c:pt idx="212">
                  <c:v>42232.611550925925</c:v>
                </c:pt>
                <c:pt idx="213">
                  <c:v>42232.611562500002</c:v>
                </c:pt>
                <c:pt idx="214">
                  <c:v>42232.611574074072</c:v>
                </c:pt>
                <c:pt idx="215">
                  <c:v>42232.611585648148</c:v>
                </c:pt>
                <c:pt idx="216">
                  <c:v>42232.611597222225</c:v>
                </c:pt>
                <c:pt idx="217">
                  <c:v>42232.611608796295</c:v>
                </c:pt>
                <c:pt idx="218">
                  <c:v>42232.611620370371</c:v>
                </c:pt>
                <c:pt idx="219">
                  <c:v>42232.611631944441</c:v>
                </c:pt>
                <c:pt idx="220">
                  <c:v>42232.611643518518</c:v>
                </c:pt>
                <c:pt idx="221">
                  <c:v>42232.611655092594</c:v>
                </c:pt>
                <c:pt idx="222">
                  <c:v>42232.611666666664</c:v>
                </c:pt>
                <c:pt idx="223">
                  <c:v>42232.611678240741</c:v>
                </c:pt>
                <c:pt idx="224">
                  <c:v>42232.611689814818</c:v>
                </c:pt>
                <c:pt idx="225">
                  <c:v>42232.611701388887</c:v>
                </c:pt>
                <c:pt idx="226">
                  <c:v>42232.611712962964</c:v>
                </c:pt>
                <c:pt idx="227">
                  <c:v>42232.611724537041</c:v>
                </c:pt>
                <c:pt idx="228">
                  <c:v>42232.61173611111</c:v>
                </c:pt>
                <c:pt idx="229">
                  <c:v>42232.611747685187</c:v>
                </c:pt>
                <c:pt idx="230">
                  <c:v>42232.611759259256</c:v>
                </c:pt>
                <c:pt idx="231">
                  <c:v>42232.611770833333</c:v>
                </c:pt>
                <c:pt idx="232">
                  <c:v>42232.61178240741</c:v>
                </c:pt>
                <c:pt idx="233">
                  <c:v>42232.611793981479</c:v>
                </c:pt>
                <c:pt idx="234">
                  <c:v>42232.611805555556</c:v>
                </c:pt>
                <c:pt idx="235">
                  <c:v>42232.611817129633</c:v>
                </c:pt>
                <c:pt idx="236">
                  <c:v>42232.611828703702</c:v>
                </c:pt>
                <c:pt idx="237">
                  <c:v>42232.611840277779</c:v>
                </c:pt>
                <c:pt idx="238">
                  <c:v>42232.611851851849</c:v>
                </c:pt>
                <c:pt idx="239">
                  <c:v>42232.611863425926</c:v>
                </c:pt>
                <c:pt idx="240">
                  <c:v>42232.611875000002</c:v>
                </c:pt>
                <c:pt idx="241">
                  <c:v>42232.611886574072</c:v>
                </c:pt>
                <c:pt idx="242">
                  <c:v>42232.611898148149</c:v>
                </c:pt>
                <c:pt idx="243">
                  <c:v>42232.611909722225</c:v>
                </c:pt>
                <c:pt idx="244">
                  <c:v>42232.611921296295</c:v>
                </c:pt>
                <c:pt idx="245">
                  <c:v>42232.611932870372</c:v>
                </c:pt>
                <c:pt idx="246">
                  <c:v>42232.611944444441</c:v>
                </c:pt>
                <c:pt idx="247">
                  <c:v>42232.611956018518</c:v>
                </c:pt>
                <c:pt idx="248">
                  <c:v>42232.611967592595</c:v>
                </c:pt>
                <c:pt idx="249">
                  <c:v>42232.611979166664</c:v>
                </c:pt>
                <c:pt idx="250">
                  <c:v>42232.611990740741</c:v>
                </c:pt>
                <c:pt idx="251">
                  <c:v>42232.612002314818</c:v>
                </c:pt>
                <c:pt idx="252">
                  <c:v>42232.612013888887</c:v>
                </c:pt>
                <c:pt idx="253">
                  <c:v>42232.612025462964</c:v>
                </c:pt>
                <c:pt idx="254">
                  <c:v>42232.612037037034</c:v>
                </c:pt>
                <c:pt idx="255">
                  <c:v>42232.61204861111</c:v>
                </c:pt>
                <c:pt idx="256">
                  <c:v>42232.612060185187</c:v>
                </c:pt>
                <c:pt idx="257">
                  <c:v>42232.612071759257</c:v>
                </c:pt>
                <c:pt idx="258">
                  <c:v>42232.612083333333</c:v>
                </c:pt>
                <c:pt idx="259">
                  <c:v>42232.61209490741</c:v>
                </c:pt>
                <c:pt idx="260">
                  <c:v>42232.61210648148</c:v>
                </c:pt>
                <c:pt idx="261">
                  <c:v>42232.612118055556</c:v>
                </c:pt>
                <c:pt idx="262">
                  <c:v>42232.612129629626</c:v>
                </c:pt>
                <c:pt idx="263">
                  <c:v>42232.612141203703</c:v>
                </c:pt>
                <c:pt idx="264">
                  <c:v>42232.61215277778</c:v>
                </c:pt>
                <c:pt idx="265">
                  <c:v>42232.612164351849</c:v>
                </c:pt>
                <c:pt idx="266">
                  <c:v>42232.612175925926</c:v>
                </c:pt>
                <c:pt idx="267">
                  <c:v>42232.612187500003</c:v>
                </c:pt>
                <c:pt idx="268">
                  <c:v>42232.612199074072</c:v>
                </c:pt>
                <c:pt idx="269">
                  <c:v>42232.612210648149</c:v>
                </c:pt>
                <c:pt idx="270">
                  <c:v>42232.612222222226</c:v>
                </c:pt>
                <c:pt idx="271">
                  <c:v>42232.612233796295</c:v>
                </c:pt>
                <c:pt idx="272">
                  <c:v>42232.612245370372</c:v>
                </c:pt>
                <c:pt idx="273">
                  <c:v>42232.612256944441</c:v>
                </c:pt>
                <c:pt idx="274">
                  <c:v>42232.612268518518</c:v>
                </c:pt>
                <c:pt idx="275">
                  <c:v>42232.612280092595</c:v>
                </c:pt>
                <c:pt idx="276">
                  <c:v>42232.612291666665</c:v>
                </c:pt>
                <c:pt idx="277">
                  <c:v>42232.612303240741</c:v>
                </c:pt>
                <c:pt idx="278">
                  <c:v>42232.612314814818</c:v>
                </c:pt>
                <c:pt idx="279">
                  <c:v>42232.612326388888</c:v>
                </c:pt>
                <c:pt idx="280">
                  <c:v>42232.612337962964</c:v>
                </c:pt>
                <c:pt idx="281">
                  <c:v>42232.612349537034</c:v>
                </c:pt>
                <c:pt idx="282">
                  <c:v>42232.612361111111</c:v>
                </c:pt>
                <c:pt idx="283">
                  <c:v>42232.612372685187</c:v>
                </c:pt>
                <c:pt idx="284">
                  <c:v>42232.612384259257</c:v>
                </c:pt>
                <c:pt idx="285">
                  <c:v>42232.612395833334</c:v>
                </c:pt>
                <c:pt idx="286">
                  <c:v>42232.612407407411</c:v>
                </c:pt>
                <c:pt idx="287">
                  <c:v>42232.61241898148</c:v>
                </c:pt>
                <c:pt idx="288">
                  <c:v>42232.612430555557</c:v>
                </c:pt>
                <c:pt idx="289">
                  <c:v>42232.612442129626</c:v>
                </c:pt>
                <c:pt idx="290">
                  <c:v>42232.612453703703</c:v>
                </c:pt>
                <c:pt idx="291">
                  <c:v>42232.61246527778</c:v>
                </c:pt>
                <c:pt idx="292">
                  <c:v>42232.612476851849</c:v>
                </c:pt>
                <c:pt idx="293">
                  <c:v>42232.612488425926</c:v>
                </c:pt>
                <c:pt idx="294">
                  <c:v>42232.612500000003</c:v>
                </c:pt>
                <c:pt idx="295">
                  <c:v>42232.612511574072</c:v>
                </c:pt>
                <c:pt idx="296">
                  <c:v>42232.612523148149</c:v>
                </c:pt>
                <c:pt idx="297">
                  <c:v>42232.612534722219</c:v>
                </c:pt>
                <c:pt idx="298">
                  <c:v>42232.612546296295</c:v>
                </c:pt>
                <c:pt idx="299">
                  <c:v>42232.612557870372</c:v>
                </c:pt>
                <c:pt idx="300">
                  <c:v>42232.612569444442</c:v>
                </c:pt>
                <c:pt idx="301">
                  <c:v>42232.612581018519</c:v>
                </c:pt>
                <c:pt idx="302">
                  <c:v>42232.612592592595</c:v>
                </c:pt>
                <c:pt idx="303">
                  <c:v>42232.612604166665</c:v>
                </c:pt>
                <c:pt idx="304">
                  <c:v>42232.612615740742</c:v>
                </c:pt>
                <c:pt idx="305">
                  <c:v>42232.612627314818</c:v>
                </c:pt>
                <c:pt idx="306">
                  <c:v>42232.612638888888</c:v>
                </c:pt>
                <c:pt idx="307">
                  <c:v>42232.612650462965</c:v>
                </c:pt>
                <c:pt idx="308">
                  <c:v>42232.612662037034</c:v>
                </c:pt>
                <c:pt idx="309">
                  <c:v>42232.612673611111</c:v>
                </c:pt>
                <c:pt idx="310">
                  <c:v>42232.612685185188</c:v>
                </c:pt>
                <c:pt idx="311">
                  <c:v>42232.612696759257</c:v>
                </c:pt>
                <c:pt idx="312">
                  <c:v>42232.612708333334</c:v>
                </c:pt>
                <c:pt idx="313">
                  <c:v>42232.612719907411</c:v>
                </c:pt>
                <c:pt idx="314">
                  <c:v>42232.61273148148</c:v>
                </c:pt>
                <c:pt idx="315">
                  <c:v>42232.612743055557</c:v>
                </c:pt>
                <c:pt idx="316">
                  <c:v>42232.612754629627</c:v>
                </c:pt>
                <c:pt idx="317">
                  <c:v>42232.612766203703</c:v>
                </c:pt>
                <c:pt idx="318">
                  <c:v>42232.61277777778</c:v>
                </c:pt>
                <c:pt idx="319">
                  <c:v>42232.61278935185</c:v>
                </c:pt>
                <c:pt idx="320">
                  <c:v>42232.612800925926</c:v>
                </c:pt>
                <c:pt idx="321">
                  <c:v>42232.612812500003</c:v>
                </c:pt>
                <c:pt idx="322">
                  <c:v>42232.612824074073</c:v>
                </c:pt>
                <c:pt idx="323">
                  <c:v>42232.612835648149</c:v>
                </c:pt>
                <c:pt idx="324">
                  <c:v>42232.612847222219</c:v>
                </c:pt>
                <c:pt idx="325">
                  <c:v>42232.612858796296</c:v>
                </c:pt>
                <c:pt idx="326">
                  <c:v>42232.612870370373</c:v>
                </c:pt>
                <c:pt idx="327">
                  <c:v>42232.612881944442</c:v>
                </c:pt>
                <c:pt idx="328">
                  <c:v>42232.612893518519</c:v>
                </c:pt>
                <c:pt idx="329">
                  <c:v>42232.612905092596</c:v>
                </c:pt>
                <c:pt idx="330">
                  <c:v>42232.612916666665</c:v>
                </c:pt>
                <c:pt idx="331">
                  <c:v>42232.612928240742</c:v>
                </c:pt>
                <c:pt idx="332">
                  <c:v>42232.612939814811</c:v>
                </c:pt>
                <c:pt idx="333">
                  <c:v>42232.612951388888</c:v>
                </c:pt>
                <c:pt idx="334">
                  <c:v>42232.612962962965</c:v>
                </c:pt>
                <c:pt idx="335">
                  <c:v>42232.612974537034</c:v>
                </c:pt>
                <c:pt idx="336">
                  <c:v>42232.612986111111</c:v>
                </c:pt>
                <c:pt idx="337">
                  <c:v>42232.612997685188</c:v>
                </c:pt>
                <c:pt idx="338">
                  <c:v>42232.613009259258</c:v>
                </c:pt>
                <c:pt idx="339">
                  <c:v>42232.613020833334</c:v>
                </c:pt>
                <c:pt idx="340">
                  <c:v>42232.613032407404</c:v>
                </c:pt>
                <c:pt idx="341">
                  <c:v>42232.613043981481</c:v>
                </c:pt>
                <c:pt idx="342">
                  <c:v>42232.613055555557</c:v>
                </c:pt>
                <c:pt idx="343">
                  <c:v>42232.613067129627</c:v>
                </c:pt>
                <c:pt idx="344">
                  <c:v>42232.613078703704</c:v>
                </c:pt>
                <c:pt idx="345">
                  <c:v>42232.61309027778</c:v>
                </c:pt>
                <c:pt idx="346">
                  <c:v>42232.61310185185</c:v>
                </c:pt>
                <c:pt idx="347">
                  <c:v>42232.613113425927</c:v>
                </c:pt>
                <c:pt idx="348">
                  <c:v>42232.613125000003</c:v>
                </c:pt>
                <c:pt idx="349">
                  <c:v>42232.613136574073</c:v>
                </c:pt>
                <c:pt idx="350">
                  <c:v>42232.61314814815</c:v>
                </c:pt>
                <c:pt idx="351">
                  <c:v>42232.613159722219</c:v>
                </c:pt>
                <c:pt idx="352">
                  <c:v>42232.613171296296</c:v>
                </c:pt>
                <c:pt idx="353">
                  <c:v>42232.613182870373</c:v>
                </c:pt>
                <c:pt idx="354">
                  <c:v>42232.613194444442</c:v>
                </c:pt>
                <c:pt idx="355">
                  <c:v>42232.613206018519</c:v>
                </c:pt>
                <c:pt idx="356">
                  <c:v>42232.613217592596</c:v>
                </c:pt>
                <c:pt idx="357">
                  <c:v>42232.613229166665</c:v>
                </c:pt>
                <c:pt idx="358">
                  <c:v>42232.613240740742</c:v>
                </c:pt>
                <c:pt idx="359">
                  <c:v>42232.613252314812</c:v>
                </c:pt>
                <c:pt idx="360">
                  <c:v>42232.613263888888</c:v>
                </c:pt>
                <c:pt idx="361">
                  <c:v>42232.613275462965</c:v>
                </c:pt>
                <c:pt idx="362">
                  <c:v>42232.613287037035</c:v>
                </c:pt>
                <c:pt idx="363">
                  <c:v>42232.613298611112</c:v>
                </c:pt>
                <c:pt idx="364">
                  <c:v>42232.613310185188</c:v>
                </c:pt>
                <c:pt idx="365">
                  <c:v>42232.613321759258</c:v>
                </c:pt>
                <c:pt idx="366">
                  <c:v>42232.613333333335</c:v>
                </c:pt>
                <c:pt idx="367">
                  <c:v>42232.613344907404</c:v>
                </c:pt>
                <c:pt idx="368">
                  <c:v>42232.613356481481</c:v>
                </c:pt>
                <c:pt idx="369">
                  <c:v>42232.613368055558</c:v>
                </c:pt>
                <c:pt idx="370">
                  <c:v>42232.613379629627</c:v>
                </c:pt>
                <c:pt idx="371">
                  <c:v>42232.613391203704</c:v>
                </c:pt>
                <c:pt idx="372">
                  <c:v>42232.613402777781</c:v>
                </c:pt>
                <c:pt idx="373">
                  <c:v>42232.61341435185</c:v>
                </c:pt>
                <c:pt idx="374">
                  <c:v>42232.613425925927</c:v>
                </c:pt>
                <c:pt idx="375">
                  <c:v>42232.613437499997</c:v>
                </c:pt>
                <c:pt idx="376">
                  <c:v>42232.613449074073</c:v>
                </c:pt>
                <c:pt idx="377">
                  <c:v>42232.61346064815</c:v>
                </c:pt>
                <c:pt idx="378">
                  <c:v>42232.61347222222</c:v>
                </c:pt>
                <c:pt idx="379">
                  <c:v>42232.613483796296</c:v>
                </c:pt>
                <c:pt idx="380">
                  <c:v>42232.613495370373</c:v>
                </c:pt>
                <c:pt idx="381">
                  <c:v>42232.613506944443</c:v>
                </c:pt>
                <c:pt idx="382">
                  <c:v>42232.613518518519</c:v>
                </c:pt>
                <c:pt idx="383">
                  <c:v>42232.613530092596</c:v>
                </c:pt>
                <c:pt idx="384">
                  <c:v>42232.613541666666</c:v>
                </c:pt>
                <c:pt idx="385">
                  <c:v>42232.613553240742</c:v>
                </c:pt>
                <c:pt idx="386">
                  <c:v>42232.613564814812</c:v>
                </c:pt>
                <c:pt idx="387">
                  <c:v>42232.613576388889</c:v>
                </c:pt>
                <c:pt idx="388">
                  <c:v>42232.613587962966</c:v>
                </c:pt>
                <c:pt idx="389">
                  <c:v>42232.613599537035</c:v>
                </c:pt>
                <c:pt idx="390">
                  <c:v>42232.613611111112</c:v>
                </c:pt>
                <c:pt idx="391">
                  <c:v>42232.613622685189</c:v>
                </c:pt>
                <c:pt idx="392">
                  <c:v>42232.613634259258</c:v>
                </c:pt>
                <c:pt idx="393">
                  <c:v>42232.613645833335</c:v>
                </c:pt>
                <c:pt idx="394">
                  <c:v>42232.613657407404</c:v>
                </c:pt>
                <c:pt idx="395">
                  <c:v>42232.613668981481</c:v>
                </c:pt>
                <c:pt idx="396">
                  <c:v>42232.613680555558</c:v>
                </c:pt>
                <c:pt idx="397">
                  <c:v>42232.613692129627</c:v>
                </c:pt>
                <c:pt idx="398">
                  <c:v>42232.613703703704</c:v>
                </c:pt>
                <c:pt idx="399">
                  <c:v>42232.613715277781</c:v>
                </c:pt>
                <c:pt idx="400">
                  <c:v>42232.613726851851</c:v>
                </c:pt>
                <c:pt idx="401">
                  <c:v>42232.613738425927</c:v>
                </c:pt>
                <c:pt idx="402">
                  <c:v>42232.613749999997</c:v>
                </c:pt>
                <c:pt idx="403">
                  <c:v>42232.613761574074</c:v>
                </c:pt>
                <c:pt idx="404">
                  <c:v>42232.61377314815</c:v>
                </c:pt>
                <c:pt idx="405">
                  <c:v>42232.61378472222</c:v>
                </c:pt>
                <c:pt idx="406">
                  <c:v>42232.613796296297</c:v>
                </c:pt>
                <c:pt idx="407">
                  <c:v>42232.613807870373</c:v>
                </c:pt>
                <c:pt idx="408">
                  <c:v>42232.613819444443</c:v>
                </c:pt>
                <c:pt idx="409">
                  <c:v>42232.61383101852</c:v>
                </c:pt>
                <c:pt idx="410">
                  <c:v>42232.613842592589</c:v>
                </c:pt>
                <c:pt idx="411">
                  <c:v>42232.613854166666</c:v>
                </c:pt>
                <c:pt idx="412">
                  <c:v>42232.613865740743</c:v>
                </c:pt>
                <c:pt idx="413">
                  <c:v>42232.613877314812</c:v>
                </c:pt>
                <c:pt idx="414">
                  <c:v>42232.613888888889</c:v>
                </c:pt>
                <c:pt idx="415">
                  <c:v>42232.613900462966</c:v>
                </c:pt>
                <c:pt idx="416">
                  <c:v>42232.613912037035</c:v>
                </c:pt>
                <c:pt idx="417">
                  <c:v>42232.613923611112</c:v>
                </c:pt>
                <c:pt idx="418">
                  <c:v>42232.613935185182</c:v>
                </c:pt>
                <c:pt idx="419">
                  <c:v>42232.613946759258</c:v>
                </c:pt>
                <c:pt idx="420">
                  <c:v>42232.613958333335</c:v>
                </c:pt>
                <c:pt idx="421">
                  <c:v>42232.613969907405</c:v>
                </c:pt>
                <c:pt idx="422">
                  <c:v>42232.613981481481</c:v>
                </c:pt>
                <c:pt idx="423">
                  <c:v>42232.613993055558</c:v>
                </c:pt>
                <c:pt idx="424">
                  <c:v>42232.614004629628</c:v>
                </c:pt>
                <c:pt idx="425">
                  <c:v>42232.614016203705</c:v>
                </c:pt>
                <c:pt idx="426">
                  <c:v>42232.614027777781</c:v>
                </c:pt>
                <c:pt idx="427">
                  <c:v>42232.614039351851</c:v>
                </c:pt>
                <c:pt idx="428">
                  <c:v>42232.614050925928</c:v>
                </c:pt>
                <c:pt idx="429">
                  <c:v>42232.614062499997</c:v>
                </c:pt>
                <c:pt idx="430">
                  <c:v>42232.614074074074</c:v>
                </c:pt>
                <c:pt idx="431">
                  <c:v>42232.614085648151</c:v>
                </c:pt>
                <c:pt idx="432">
                  <c:v>42232.61409722222</c:v>
                </c:pt>
                <c:pt idx="433">
                  <c:v>42232.614108796297</c:v>
                </c:pt>
                <c:pt idx="434">
                  <c:v>42232.614120370374</c:v>
                </c:pt>
                <c:pt idx="435">
                  <c:v>42232.614131944443</c:v>
                </c:pt>
                <c:pt idx="436">
                  <c:v>42232.61414351852</c:v>
                </c:pt>
                <c:pt idx="437">
                  <c:v>42232.614155092589</c:v>
                </c:pt>
                <c:pt idx="438">
                  <c:v>42232.614166666666</c:v>
                </c:pt>
                <c:pt idx="439">
                  <c:v>42232.614178240743</c:v>
                </c:pt>
                <c:pt idx="440">
                  <c:v>42232.614189814813</c:v>
                </c:pt>
                <c:pt idx="441">
                  <c:v>42232.614201388889</c:v>
                </c:pt>
                <c:pt idx="442">
                  <c:v>42232.614212962966</c:v>
                </c:pt>
                <c:pt idx="443">
                  <c:v>42232.614224537036</c:v>
                </c:pt>
                <c:pt idx="444">
                  <c:v>42232.614236111112</c:v>
                </c:pt>
                <c:pt idx="445">
                  <c:v>42232.614247685182</c:v>
                </c:pt>
                <c:pt idx="446">
                  <c:v>42232.614259259259</c:v>
                </c:pt>
                <c:pt idx="447">
                  <c:v>42232.614270833335</c:v>
                </c:pt>
                <c:pt idx="448">
                  <c:v>42232.614282407405</c:v>
                </c:pt>
                <c:pt idx="449">
                  <c:v>42232.614293981482</c:v>
                </c:pt>
                <c:pt idx="450">
                  <c:v>42232.614305555559</c:v>
                </c:pt>
                <c:pt idx="451">
                  <c:v>42232.614317129628</c:v>
                </c:pt>
                <c:pt idx="452">
                  <c:v>42232.614328703705</c:v>
                </c:pt>
                <c:pt idx="453">
                  <c:v>42232.614340277774</c:v>
                </c:pt>
                <c:pt idx="454">
                  <c:v>42232.614351851851</c:v>
                </c:pt>
                <c:pt idx="455">
                  <c:v>42232.614363425928</c:v>
                </c:pt>
                <c:pt idx="456">
                  <c:v>42232.614374999997</c:v>
                </c:pt>
                <c:pt idx="457">
                  <c:v>42232.614386574074</c:v>
                </c:pt>
                <c:pt idx="458">
                  <c:v>42232.614398148151</c:v>
                </c:pt>
                <c:pt idx="459">
                  <c:v>42232.61440972222</c:v>
                </c:pt>
                <c:pt idx="460">
                  <c:v>42232.614421296297</c:v>
                </c:pt>
                <c:pt idx="461">
                  <c:v>42232.614432870374</c:v>
                </c:pt>
                <c:pt idx="462">
                  <c:v>42232.614444444444</c:v>
                </c:pt>
                <c:pt idx="463">
                  <c:v>42232.61445601852</c:v>
                </c:pt>
                <c:pt idx="464">
                  <c:v>42232.61446759259</c:v>
                </c:pt>
                <c:pt idx="465">
                  <c:v>42232.614479166667</c:v>
                </c:pt>
                <c:pt idx="466">
                  <c:v>42232.614490740743</c:v>
                </c:pt>
                <c:pt idx="467">
                  <c:v>42232.614502314813</c:v>
                </c:pt>
                <c:pt idx="468">
                  <c:v>42232.61451388889</c:v>
                </c:pt>
                <c:pt idx="469">
                  <c:v>42232.614525462966</c:v>
                </c:pt>
                <c:pt idx="470">
                  <c:v>42232.614537037036</c:v>
                </c:pt>
                <c:pt idx="471">
                  <c:v>42232.614548611113</c:v>
                </c:pt>
                <c:pt idx="472">
                  <c:v>42232.614560185182</c:v>
                </c:pt>
                <c:pt idx="473">
                  <c:v>42232.614571759259</c:v>
                </c:pt>
                <c:pt idx="474">
                  <c:v>42232.614583333336</c:v>
                </c:pt>
                <c:pt idx="475">
                  <c:v>42232.614594907405</c:v>
                </c:pt>
                <c:pt idx="476">
                  <c:v>42232.614606481482</c:v>
                </c:pt>
                <c:pt idx="477">
                  <c:v>42232.614618055559</c:v>
                </c:pt>
                <c:pt idx="478">
                  <c:v>42232.614629629628</c:v>
                </c:pt>
                <c:pt idx="479">
                  <c:v>42232.614641203705</c:v>
                </c:pt>
                <c:pt idx="480">
                  <c:v>42232.614652777775</c:v>
                </c:pt>
                <c:pt idx="481">
                  <c:v>42232.614664351851</c:v>
                </c:pt>
                <c:pt idx="482">
                  <c:v>42232.614675925928</c:v>
                </c:pt>
                <c:pt idx="483">
                  <c:v>42232.614687499998</c:v>
                </c:pt>
                <c:pt idx="484">
                  <c:v>42232.614699074074</c:v>
                </c:pt>
                <c:pt idx="485">
                  <c:v>42232.614710648151</c:v>
                </c:pt>
                <c:pt idx="486">
                  <c:v>42232.614722222221</c:v>
                </c:pt>
                <c:pt idx="487">
                  <c:v>42232.614733796298</c:v>
                </c:pt>
                <c:pt idx="488">
                  <c:v>42232.614745370367</c:v>
                </c:pt>
                <c:pt idx="489">
                  <c:v>42232.614756944444</c:v>
                </c:pt>
                <c:pt idx="490">
                  <c:v>42232.614768518521</c:v>
                </c:pt>
                <c:pt idx="491">
                  <c:v>42232.61478009259</c:v>
                </c:pt>
                <c:pt idx="492">
                  <c:v>42232.614791666667</c:v>
                </c:pt>
                <c:pt idx="493">
                  <c:v>42232.614803240744</c:v>
                </c:pt>
                <c:pt idx="494">
                  <c:v>42232.614814814813</c:v>
                </c:pt>
                <c:pt idx="495">
                  <c:v>42232.61482638889</c:v>
                </c:pt>
                <c:pt idx="496">
                  <c:v>42232.614837962959</c:v>
                </c:pt>
                <c:pt idx="497">
                  <c:v>42232.614849537036</c:v>
                </c:pt>
                <c:pt idx="498">
                  <c:v>42232.614861111113</c:v>
                </c:pt>
                <c:pt idx="499">
                  <c:v>42232.614872685182</c:v>
                </c:pt>
                <c:pt idx="500">
                  <c:v>42232.614884259259</c:v>
                </c:pt>
                <c:pt idx="501">
                  <c:v>42232.614895833336</c:v>
                </c:pt>
                <c:pt idx="502">
                  <c:v>42232.614907407406</c:v>
                </c:pt>
                <c:pt idx="503">
                  <c:v>42232.614918981482</c:v>
                </c:pt>
                <c:pt idx="504">
                  <c:v>42232.614930555559</c:v>
                </c:pt>
                <c:pt idx="505">
                  <c:v>42232.614942129629</c:v>
                </c:pt>
                <c:pt idx="506">
                  <c:v>42232.614953703705</c:v>
                </c:pt>
                <c:pt idx="507">
                  <c:v>42232.614965277775</c:v>
                </c:pt>
                <c:pt idx="508">
                  <c:v>42232.614976851852</c:v>
                </c:pt>
                <c:pt idx="509">
                  <c:v>42232.614988425928</c:v>
                </c:pt>
                <c:pt idx="510">
                  <c:v>42232.614999999998</c:v>
                </c:pt>
                <c:pt idx="511">
                  <c:v>42232.615011574075</c:v>
                </c:pt>
                <c:pt idx="512">
                  <c:v>42232.615023148152</c:v>
                </c:pt>
                <c:pt idx="513">
                  <c:v>42232.615034722221</c:v>
                </c:pt>
                <c:pt idx="514">
                  <c:v>42232.615046296298</c:v>
                </c:pt>
                <c:pt idx="515">
                  <c:v>42232.615057870367</c:v>
                </c:pt>
                <c:pt idx="516">
                  <c:v>42232.615069444444</c:v>
                </c:pt>
                <c:pt idx="517">
                  <c:v>42232.615081018521</c:v>
                </c:pt>
                <c:pt idx="518">
                  <c:v>42232.61509259259</c:v>
                </c:pt>
                <c:pt idx="519">
                  <c:v>42232.615104166667</c:v>
                </c:pt>
                <c:pt idx="520">
                  <c:v>42232.615115740744</c:v>
                </c:pt>
                <c:pt idx="521">
                  <c:v>42232.615127314813</c:v>
                </c:pt>
                <c:pt idx="522">
                  <c:v>42232.61513888889</c:v>
                </c:pt>
                <c:pt idx="523">
                  <c:v>42232.61515046296</c:v>
                </c:pt>
                <c:pt idx="524">
                  <c:v>42232.615162037036</c:v>
                </c:pt>
                <c:pt idx="525">
                  <c:v>42232.615173611113</c:v>
                </c:pt>
                <c:pt idx="526">
                  <c:v>42232.615185185183</c:v>
                </c:pt>
                <c:pt idx="527">
                  <c:v>42232.61519675926</c:v>
                </c:pt>
                <c:pt idx="528">
                  <c:v>42232.615208333336</c:v>
                </c:pt>
                <c:pt idx="529">
                  <c:v>42232.615219907406</c:v>
                </c:pt>
                <c:pt idx="530">
                  <c:v>42232.615231481483</c:v>
                </c:pt>
                <c:pt idx="531">
                  <c:v>42232.615243055552</c:v>
                </c:pt>
                <c:pt idx="532">
                  <c:v>42232.615254629629</c:v>
                </c:pt>
                <c:pt idx="533">
                  <c:v>42232.615266203706</c:v>
                </c:pt>
                <c:pt idx="534">
                  <c:v>42232.615277777775</c:v>
                </c:pt>
                <c:pt idx="535">
                  <c:v>42232.615289351852</c:v>
                </c:pt>
                <c:pt idx="536">
                  <c:v>42232.615300925929</c:v>
                </c:pt>
                <c:pt idx="537">
                  <c:v>42232.615312499998</c:v>
                </c:pt>
                <c:pt idx="538">
                  <c:v>42232.615324074075</c:v>
                </c:pt>
                <c:pt idx="539">
                  <c:v>42232.615335648145</c:v>
                </c:pt>
                <c:pt idx="540">
                  <c:v>42232.615347222221</c:v>
                </c:pt>
                <c:pt idx="541">
                  <c:v>42232.615358796298</c:v>
                </c:pt>
                <c:pt idx="542">
                  <c:v>42232.615370370368</c:v>
                </c:pt>
                <c:pt idx="543">
                  <c:v>42232.615381944444</c:v>
                </c:pt>
                <c:pt idx="544">
                  <c:v>42232.615393518521</c:v>
                </c:pt>
                <c:pt idx="545">
                  <c:v>42232.615405092591</c:v>
                </c:pt>
                <c:pt idx="546">
                  <c:v>42232.615416666667</c:v>
                </c:pt>
                <c:pt idx="547">
                  <c:v>42232.615428240744</c:v>
                </c:pt>
                <c:pt idx="548">
                  <c:v>42232.615439814814</c:v>
                </c:pt>
                <c:pt idx="549">
                  <c:v>42232.615451388891</c:v>
                </c:pt>
                <c:pt idx="550">
                  <c:v>42232.61546296296</c:v>
                </c:pt>
                <c:pt idx="551">
                  <c:v>42232.615474537037</c:v>
                </c:pt>
                <c:pt idx="552">
                  <c:v>42232.615486111114</c:v>
                </c:pt>
                <c:pt idx="553">
                  <c:v>42232.615497685183</c:v>
                </c:pt>
                <c:pt idx="554">
                  <c:v>42232.61550925926</c:v>
                </c:pt>
                <c:pt idx="555">
                  <c:v>42232.615520833337</c:v>
                </c:pt>
                <c:pt idx="556">
                  <c:v>42232.615532407406</c:v>
                </c:pt>
                <c:pt idx="557">
                  <c:v>42232.615543981483</c:v>
                </c:pt>
                <c:pt idx="558">
                  <c:v>42232.615555555552</c:v>
                </c:pt>
                <c:pt idx="559">
                  <c:v>42232.615567129629</c:v>
                </c:pt>
                <c:pt idx="560">
                  <c:v>42232.615578703706</c:v>
                </c:pt>
                <c:pt idx="561">
                  <c:v>42232.615590277775</c:v>
                </c:pt>
                <c:pt idx="562">
                  <c:v>42232.615601851852</c:v>
                </c:pt>
                <c:pt idx="563">
                  <c:v>42232.615613425929</c:v>
                </c:pt>
                <c:pt idx="564">
                  <c:v>42232.615624999999</c:v>
                </c:pt>
                <c:pt idx="565">
                  <c:v>42232.615636574075</c:v>
                </c:pt>
                <c:pt idx="566">
                  <c:v>42232.615648148145</c:v>
                </c:pt>
                <c:pt idx="567">
                  <c:v>42232.615659722222</c:v>
                </c:pt>
                <c:pt idx="568">
                  <c:v>42232.615671296298</c:v>
                </c:pt>
                <c:pt idx="569">
                  <c:v>42232.615682870368</c:v>
                </c:pt>
                <c:pt idx="570">
                  <c:v>42232.615694444445</c:v>
                </c:pt>
                <c:pt idx="571">
                  <c:v>42232.615706018521</c:v>
                </c:pt>
                <c:pt idx="572">
                  <c:v>42232.615717592591</c:v>
                </c:pt>
                <c:pt idx="573">
                  <c:v>42232.615729166668</c:v>
                </c:pt>
                <c:pt idx="574">
                  <c:v>42232.615740740737</c:v>
                </c:pt>
                <c:pt idx="575">
                  <c:v>42232.615752314814</c:v>
                </c:pt>
                <c:pt idx="576">
                  <c:v>42232.615763888891</c:v>
                </c:pt>
                <c:pt idx="577">
                  <c:v>42232.61577546296</c:v>
                </c:pt>
                <c:pt idx="578">
                  <c:v>42232.615787037037</c:v>
                </c:pt>
                <c:pt idx="579">
                  <c:v>42232.615798611114</c:v>
                </c:pt>
                <c:pt idx="580">
                  <c:v>42232.615810185183</c:v>
                </c:pt>
                <c:pt idx="581">
                  <c:v>42232.61582175926</c:v>
                </c:pt>
                <c:pt idx="582">
                  <c:v>42232.615833333337</c:v>
                </c:pt>
                <c:pt idx="583">
                  <c:v>42232.615844907406</c:v>
                </c:pt>
                <c:pt idx="584">
                  <c:v>42232.615856481483</c:v>
                </c:pt>
                <c:pt idx="585">
                  <c:v>42232.615868055553</c:v>
                </c:pt>
                <c:pt idx="586">
                  <c:v>42232.615879629629</c:v>
                </c:pt>
                <c:pt idx="587">
                  <c:v>42232.615891203706</c:v>
                </c:pt>
                <c:pt idx="588">
                  <c:v>42232.615902777776</c:v>
                </c:pt>
                <c:pt idx="589">
                  <c:v>42232.615914351853</c:v>
                </c:pt>
                <c:pt idx="590">
                  <c:v>42232.615925925929</c:v>
                </c:pt>
                <c:pt idx="591">
                  <c:v>42232.615937499999</c:v>
                </c:pt>
                <c:pt idx="592">
                  <c:v>42232.615949074076</c:v>
                </c:pt>
                <c:pt idx="593">
                  <c:v>42232.615960648145</c:v>
                </c:pt>
                <c:pt idx="594">
                  <c:v>42232.615972222222</c:v>
                </c:pt>
                <c:pt idx="595">
                  <c:v>42232.615983796299</c:v>
                </c:pt>
                <c:pt idx="596">
                  <c:v>42232.615995370368</c:v>
                </c:pt>
                <c:pt idx="597">
                  <c:v>42232.616006944445</c:v>
                </c:pt>
                <c:pt idx="598">
                  <c:v>42232.616018518522</c:v>
                </c:pt>
                <c:pt idx="599">
                  <c:v>42232.616030092591</c:v>
                </c:pt>
                <c:pt idx="600">
                  <c:v>42232.616041666668</c:v>
                </c:pt>
                <c:pt idx="601">
                  <c:v>42232.616053240738</c:v>
                </c:pt>
                <c:pt idx="602">
                  <c:v>42232.616064814814</c:v>
                </c:pt>
                <c:pt idx="603">
                  <c:v>42232.616076388891</c:v>
                </c:pt>
                <c:pt idx="604">
                  <c:v>42232.616087962961</c:v>
                </c:pt>
                <c:pt idx="605">
                  <c:v>42232.616099537037</c:v>
                </c:pt>
                <c:pt idx="606">
                  <c:v>42232.616111111114</c:v>
                </c:pt>
                <c:pt idx="607">
                  <c:v>42232.616122685184</c:v>
                </c:pt>
                <c:pt idx="608">
                  <c:v>42232.61613425926</c:v>
                </c:pt>
                <c:pt idx="609">
                  <c:v>42232.61614583333</c:v>
                </c:pt>
                <c:pt idx="610">
                  <c:v>42232.616157407407</c:v>
                </c:pt>
                <c:pt idx="611">
                  <c:v>42232.616168981483</c:v>
                </c:pt>
                <c:pt idx="612">
                  <c:v>42232.616180555553</c:v>
                </c:pt>
                <c:pt idx="613">
                  <c:v>42232.61619212963</c:v>
                </c:pt>
                <c:pt idx="614">
                  <c:v>42232.616203703707</c:v>
                </c:pt>
                <c:pt idx="615">
                  <c:v>42232.616215277776</c:v>
                </c:pt>
                <c:pt idx="616">
                  <c:v>42232.616226851853</c:v>
                </c:pt>
                <c:pt idx="617">
                  <c:v>42232.616238425922</c:v>
                </c:pt>
                <c:pt idx="618">
                  <c:v>42232.616249999999</c:v>
                </c:pt>
                <c:pt idx="619">
                  <c:v>42232.616261574076</c:v>
                </c:pt>
                <c:pt idx="620">
                  <c:v>42232.616273148145</c:v>
                </c:pt>
                <c:pt idx="621">
                  <c:v>42232.616284722222</c:v>
                </c:pt>
                <c:pt idx="622">
                  <c:v>42232.616296296299</c:v>
                </c:pt>
                <c:pt idx="623">
                  <c:v>42232.616307870368</c:v>
                </c:pt>
                <c:pt idx="624">
                  <c:v>42232.616319444445</c:v>
                </c:pt>
                <c:pt idx="625">
                  <c:v>42232.616331018522</c:v>
                </c:pt>
                <c:pt idx="626">
                  <c:v>42232.616342592592</c:v>
                </c:pt>
                <c:pt idx="627">
                  <c:v>42232.616354166668</c:v>
                </c:pt>
                <c:pt idx="628">
                  <c:v>42232.616365740738</c:v>
                </c:pt>
                <c:pt idx="629">
                  <c:v>42232.616377314815</c:v>
                </c:pt>
                <c:pt idx="630">
                  <c:v>42232.616388888891</c:v>
                </c:pt>
                <c:pt idx="631">
                  <c:v>42232.616400462961</c:v>
                </c:pt>
                <c:pt idx="632">
                  <c:v>42232.616412037038</c:v>
                </c:pt>
                <c:pt idx="633">
                  <c:v>42232.616423611114</c:v>
                </c:pt>
                <c:pt idx="634">
                  <c:v>42232.616435185184</c:v>
                </c:pt>
                <c:pt idx="635">
                  <c:v>42232.616446759261</c:v>
                </c:pt>
                <c:pt idx="636">
                  <c:v>42232.61645833333</c:v>
                </c:pt>
                <c:pt idx="637">
                  <c:v>42232.616469907407</c:v>
                </c:pt>
                <c:pt idx="638">
                  <c:v>42232.616481481484</c:v>
                </c:pt>
                <c:pt idx="639">
                  <c:v>42232.616493055553</c:v>
                </c:pt>
                <c:pt idx="640">
                  <c:v>42232.61650462963</c:v>
                </c:pt>
                <c:pt idx="641">
                  <c:v>42232.616516203707</c:v>
                </c:pt>
                <c:pt idx="642">
                  <c:v>42232.616527777776</c:v>
                </c:pt>
                <c:pt idx="643">
                  <c:v>42232.616539351853</c:v>
                </c:pt>
                <c:pt idx="644">
                  <c:v>42232.616550925923</c:v>
                </c:pt>
                <c:pt idx="645">
                  <c:v>42232.616562499999</c:v>
                </c:pt>
                <c:pt idx="646">
                  <c:v>42232.616574074076</c:v>
                </c:pt>
                <c:pt idx="647">
                  <c:v>42232.616585648146</c:v>
                </c:pt>
                <c:pt idx="648">
                  <c:v>42232.616597222222</c:v>
                </c:pt>
                <c:pt idx="649">
                  <c:v>42232.616608796299</c:v>
                </c:pt>
                <c:pt idx="650">
                  <c:v>42232.616620370369</c:v>
                </c:pt>
                <c:pt idx="651">
                  <c:v>42232.616631944446</c:v>
                </c:pt>
                <c:pt idx="652">
                  <c:v>42232.616643518515</c:v>
                </c:pt>
                <c:pt idx="653">
                  <c:v>42232.616655092592</c:v>
                </c:pt>
                <c:pt idx="654">
                  <c:v>42232.616666666669</c:v>
                </c:pt>
                <c:pt idx="655">
                  <c:v>42232.616678240738</c:v>
                </c:pt>
                <c:pt idx="656">
                  <c:v>42232.616689814815</c:v>
                </c:pt>
                <c:pt idx="657">
                  <c:v>42232.616701388892</c:v>
                </c:pt>
                <c:pt idx="658">
                  <c:v>42232.616712962961</c:v>
                </c:pt>
                <c:pt idx="659">
                  <c:v>42232.616724537038</c:v>
                </c:pt>
                <c:pt idx="660">
                  <c:v>42232.616736111115</c:v>
                </c:pt>
              </c:numCache>
            </c:numRef>
          </c:xVal>
          <c:yVal>
            <c:numRef>
              <c:f>'816'!$R$4666:$R$5326</c:f>
              <c:numCache>
                <c:formatCode>General</c:formatCode>
                <c:ptCount val="661"/>
                <c:pt idx="0">
                  <c:v>30.765000000000001</c:v>
                </c:pt>
                <c:pt idx="1">
                  <c:v>30.650000000000002</c:v>
                </c:pt>
                <c:pt idx="2">
                  <c:v>30.539999999999996</c:v>
                </c:pt>
                <c:pt idx="3">
                  <c:v>30.353333333333335</c:v>
                </c:pt>
                <c:pt idx="4">
                  <c:v>30.236666666666665</c:v>
                </c:pt>
                <c:pt idx="5">
                  <c:v>30.14</c:v>
                </c:pt>
                <c:pt idx="6">
                  <c:v>30.373333333333331</c:v>
                </c:pt>
                <c:pt idx="7">
                  <c:v>30.53</c:v>
                </c:pt>
                <c:pt idx="8">
                  <c:v>30.540000000000003</c:v>
                </c:pt>
                <c:pt idx="9">
                  <c:v>30.206666666666667</c:v>
                </c:pt>
                <c:pt idx="10">
                  <c:v>30.03</c:v>
                </c:pt>
                <c:pt idx="11">
                  <c:v>30.060000000000002</c:v>
                </c:pt>
                <c:pt idx="12">
                  <c:v>30.216666666666669</c:v>
                </c:pt>
                <c:pt idx="13">
                  <c:v>30.373333333333335</c:v>
                </c:pt>
                <c:pt idx="14">
                  <c:v>30.459999999999997</c:v>
                </c:pt>
                <c:pt idx="15">
                  <c:v>30.51</c:v>
                </c:pt>
                <c:pt idx="16">
                  <c:v>30.53</c:v>
                </c:pt>
                <c:pt idx="17">
                  <c:v>30.67</c:v>
                </c:pt>
                <c:pt idx="18">
                  <c:v>30.67</c:v>
                </c:pt>
                <c:pt idx="19">
                  <c:v>30.83666666666667</c:v>
                </c:pt>
                <c:pt idx="20">
                  <c:v>30.873333333333335</c:v>
                </c:pt>
                <c:pt idx="21">
                  <c:v>30.846666666666668</c:v>
                </c:pt>
                <c:pt idx="22">
                  <c:v>30.553333333333331</c:v>
                </c:pt>
                <c:pt idx="23">
                  <c:v>30.31</c:v>
                </c:pt>
                <c:pt idx="24">
                  <c:v>30.319999999999997</c:v>
                </c:pt>
                <c:pt idx="25">
                  <c:v>30.506666666666664</c:v>
                </c:pt>
                <c:pt idx="26">
                  <c:v>30.673333333333332</c:v>
                </c:pt>
                <c:pt idx="27">
                  <c:v>30.986666666666668</c:v>
                </c:pt>
                <c:pt idx="28">
                  <c:v>31.193333333333332</c:v>
                </c:pt>
                <c:pt idx="29">
                  <c:v>31.42</c:v>
                </c:pt>
                <c:pt idx="30">
                  <c:v>31.58666666666667</c:v>
                </c:pt>
                <c:pt idx="31">
                  <c:v>31.516666666666666</c:v>
                </c:pt>
                <c:pt idx="32">
                  <c:v>31.543333333333333</c:v>
                </c:pt>
                <c:pt idx="33">
                  <c:v>31.786666666666662</c:v>
                </c:pt>
                <c:pt idx="34">
                  <c:v>32.18</c:v>
                </c:pt>
                <c:pt idx="35">
                  <c:v>32.17</c:v>
                </c:pt>
                <c:pt idx="36">
                  <c:v>31.79666666666667</c:v>
                </c:pt>
                <c:pt idx="37">
                  <c:v>31.493333333333336</c:v>
                </c:pt>
                <c:pt idx="38">
                  <c:v>31.553333333333338</c:v>
                </c:pt>
                <c:pt idx="39">
                  <c:v>31.563333333333333</c:v>
                </c:pt>
                <c:pt idx="40">
                  <c:v>31.650000000000002</c:v>
                </c:pt>
                <c:pt idx="41">
                  <c:v>31.66</c:v>
                </c:pt>
                <c:pt idx="42">
                  <c:v>31.553333333333338</c:v>
                </c:pt>
                <c:pt idx="43">
                  <c:v>31.346666666666668</c:v>
                </c:pt>
                <c:pt idx="44">
                  <c:v>31.13</c:v>
                </c:pt>
                <c:pt idx="45">
                  <c:v>31.326666666666668</c:v>
                </c:pt>
                <c:pt idx="46">
                  <c:v>31.81</c:v>
                </c:pt>
                <c:pt idx="47">
                  <c:v>32.263333333333328</c:v>
                </c:pt>
                <c:pt idx="48">
                  <c:v>32.243333333333332</c:v>
                </c:pt>
                <c:pt idx="49">
                  <c:v>31.936666666666664</c:v>
                </c:pt>
                <c:pt idx="50">
                  <c:v>31.7</c:v>
                </c:pt>
                <c:pt idx="51">
                  <c:v>31.513333333333335</c:v>
                </c:pt>
                <c:pt idx="52">
                  <c:v>31.493333333333336</c:v>
                </c:pt>
                <c:pt idx="53">
                  <c:v>31.580000000000002</c:v>
                </c:pt>
                <c:pt idx="54">
                  <c:v>31.686666666666671</c:v>
                </c:pt>
                <c:pt idx="55">
                  <c:v>31.74666666666667</c:v>
                </c:pt>
                <c:pt idx="56">
                  <c:v>31.393333333333334</c:v>
                </c:pt>
                <c:pt idx="57">
                  <c:v>31.366666666666664</c:v>
                </c:pt>
                <c:pt idx="58">
                  <c:v>31.143333333333331</c:v>
                </c:pt>
                <c:pt idx="59">
                  <c:v>30.84</c:v>
                </c:pt>
                <c:pt idx="60">
                  <c:v>30.47666666666667</c:v>
                </c:pt>
                <c:pt idx="61">
                  <c:v>30.446666666666669</c:v>
                </c:pt>
                <c:pt idx="62">
                  <c:v>31.153333333333336</c:v>
                </c:pt>
                <c:pt idx="63">
                  <c:v>31.27</c:v>
                </c:pt>
                <c:pt idx="64">
                  <c:v>31.053333333333331</c:v>
                </c:pt>
                <c:pt idx="65">
                  <c:v>30.533333333333331</c:v>
                </c:pt>
                <c:pt idx="66">
                  <c:v>30.416666666666668</c:v>
                </c:pt>
                <c:pt idx="67">
                  <c:v>30.52333333333333</c:v>
                </c:pt>
                <c:pt idx="68">
                  <c:v>30.74</c:v>
                </c:pt>
                <c:pt idx="69">
                  <c:v>30.886666666666667</c:v>
                </c:pt>
                <c:pt idx="70">
                  <c:v>30.97666666666667</c:v>
                </c:pt>
                <c:pt idx="71">
                  <c:v>30.996666666666666</c:v>
                </c:pt>
                <c:pt idx="72">
                  <c:v>31.396666666666665</c:v>
                </c:pt>
                <c:pt idx="73">
                  <c:v>31.720000000000002</c:v>
                </c:pt>
                <c:pt idx="74">
                  <c:v>31.936666666666667</c:v>
                </c:pt>
                <c:pt idx="75">
                  <c:v>31.81</c:v>
                </c:pt>
                <c:pt idx="76">
                  <c:v>31.643333333333331</c:v>
                </c:pt>
                <c:pt idx="77">
                  <c:v>31.386666666666667</c:v>
                </c:pt>
                <c:pt idx="78">
                  <c:v>31.376666666666665</c:v>
                </c:pt>
                <c:pt idx="79">
                  <c:v>31.573333333333334</c:v>
                </c:pt>
                <c:pt idx="80">
                  <c:v>31.69</c:v>
                </c:pt>
                <c:pt idx="81">
                  <c:v>31.69</c:v>
                </c:pt>
                <c:pt idx="82">
                  <c:v>31.64</c:v>
                </c:pt>
                <c:pt idx="83">
                  <c:v>31.679999999999996</c:v>
                </c:pt>
                <c:pt idx="84">
                  <c:v>31.75</c:v>
                </c:pt>
                <c:pt idx="85">
                  <c:v>31.72</c:v>
                </c:pt>
                <c:pt idx="86">
                  <c:v>31.66333333333333</c:v>
                </c:pt>
                <c:pt idx="87">
                  <c:v>31.496666666666666</c:v>
                </c:pt>
                <c:pt idx="88">
                  <c:v>31.41</c:v>
                </c:pt>
                <c:pt idx="89">
                  <c:v>31.310000000000002</c:v>
                </c:pt>
                <c:pt idx="90">
                  <c:v>31.193333333333332</c:v>
                </c:pt>
                <c:pt idx="91">
                  <c:v>30.986666666666665</c:v>
                </c:pt>
                <c:pt idx="92">
                  <c:v>30.75333333333333</c:v>
                </c:pt>
                <c:pt idx="93">
                  <c:v>30.209999999999997</c:v>
                </c:pt>
                <c:pt idx="94">
                  <c:v>29.63</c:v>
                </c:pt>
                <c:pt idx="95">
                  <c:v>29.06</c:v>
                </c:pt>
                <c:pt idx="96">
                  <c:v>28.873333333333331</c:v>
                </c:pt>
                <c:pt idx="97">
                  <c:v>28.863333333333333</c:v>
                </c:pt>
                <c:pt idx="98">
                  <c:v>29.076666666666668</c:v>
                </c:pt>
                <c:pt idx="99">
                  <c:v>29.393333333333334</c:v>
                </c:pt>
                <c:pt idx="100">
                  <c:v>29.41</c:v>
                </c:pt>
                <c:pt idx="101">
                  <c:v>29.203333333333333</c:v>
                </c:pt>
                <c:pt idx="102">
                  <c:v>28.906666666666666</c:v>
                </c:pt>
                <c:pt idx="103">
                  <c:v>29.450000000000003</c:v>
                </c:pt>
                <c:pt idx="104">
                  <c:v>29.796666666666667</c:v>
                </c:pt>
                <c:pt idx="105">
                  <c:v>29.856666666666669</c:v>
                </c:pt>
                <c:pt idx="106">
                  <c:v>28.94</c:v>
                </c:pt>
                <c:pt idx="107">
                  <c:v>28.083333333333332</c:v>
                </c:pt>
                <c:pt idx="108">
                  <c:v>27.933333333333334</c:v>
                </c:pt>
                <c:pt idx="109">
                  <c:v>28.653333333333332</c:v>
                </c:pt>
                <c:pt idx="110">
                  <c:v>29.48</c:v>
                </c:pt>
                <c:pt idx="111">
                  <c:v>29.826666666666668</c:v>
                </c:pt>
                <c:pt idx="112">
                  <c:v>29.856666666666669</c:v>
                </c:pt>
                <c:pt idx="113">
                  <c:v>29.943333333333332</c:v>
                </c:pt>
                <c:pt idx="114">
                  <c:v>29.893333333333334</c:v>
                </c:pt>
                <c:pt idx="115">
                  <c:v>29.41</c:v>
                </c:pt>
                <c:pt idx="116">
                  <c:v>28.900000000000002</c:v>
                </c:pt>
                <c:pt idx="117">
                  <c:v>28.466666666666669</c:v>
                </c:pt>
                <c:pt idx="118">
                  <c:v>28.733333333333334</c:v>
                </c:pt>
                <c:pt idx="119">
                  <c:v>29.646666666666665</c:v>
                </c:pt>
                <c:pt idx="120">
                  <c:v>30.709999999999997</c:v>
                </c:pt>
                <c:pt idx="121">
                  <c:v>31.180000000000003</c:v>
                </c:pt>
                <c:pt idx="122">
                  <c:v>31.180000000000003</c:v>
                </c:pt>
                <c:pt idx="123">
                  <c:v>31.14</c:v>
                </c:pt>
                <c:pt idx="124">
                  <c:v>31.230000000000004</c:v>
                </c:pt>
                <c:pt idx="125">
                  <c:v>31.133333333333336</c:v>
                </c:pt>
                <c:pt idx="126">
                  <c:v>31.223333333333333</c:v>
                </c:pt>
                <c:pt idx="127">
                  <c:v>31.496666666666666</c:v>
                </c:pt>
                <c:pt idx="128">
                  <c:v>30.826666666666664</c:v>
                </c:pt>
                <c:pt idx="129">
                  <c:v>29.546666666666667</c:v>
                </c:pt>
                <c:pt idx="130">
                  <c:v>28.083333333333332</c:v>
                </c:pt>
                <c:pt idx="131">
                  <c:v>27.590000000000003</c:v>
                </c:pt>
                <c:pt idx="132">
                  <c:v>28.23</c:v>
                </c:pt>
                <c:pt idx="133">
                  <c:v>28.103333333333335</c:v>
                </c:pt>
                <c:pt idx="134">
                  <c:v>28.28</c:v>
                </c:pt>
                <c:pt idx="135">
                  <c:v>28.41</c:v>
                </c:pt>
                <c:pt idx="136">
                  <c:v>29.686666666666667</c:v>
                </c:pt>
                <c:pt idx="137">
                  <c:v>30.26</c:v>
                </c:pt>
                <c:pt idx="138">
                  <c:v>29.943333333333332</c:v>
                </c:pt>
                <c:pt idx="139">
                  <c:v>28.960000000000004</c:v>
                </c:pt>
                <c:pt idx="140">
                  <c:v>28.703333333333333</c:v>
                </c:pt>
                <c:pt idx="141">
                  <c:v>28.613333333333333</c:v>
                </c:pt>
                <c:pt idx="142">
                  <c:v>28.849999999999998</c:v>
                </c:pt>
                <c:pt idx="143">
                  <c:v>29.263333333333332</c:v>
                </c:pt>
                <c:pt idx="144">
                  <c:v>29.836666666666662</c:v>
                </c:pt>
                <c:pt idx="145">
                  <c:v>30.436666666666667</c:v>
                </c:pt>
                <c:pt idx="146">
                  <c:v>30.346666666666664</c:v>
                </c:pt>
                <c:pt idx="147">
                  <c:v>30.286666666666665</c:v>
                </c:pt>
                <c:pt idx="148">
                  <c:v>30.169999999999998</c:v>
                </c:pt>
                <c:pt idx="149">
                  <c:v>30.349999999999998</c:v>
                </c:pt>
                <c:pt idx="150">
                  <c:v>30.42</c:v>
                </c:pt>
                <c:pt idx="151">
                  <c:v>30.48</c:v>
                </c:pt>
                <c:pt idx="152">
                  <c:v>30.27333333333333</c:v>
                </c:pt>
                <c:pt idx="153">
                  <c:v>29.563333333333333</c:v>
                </c:pt>
                <c:pt idx="154">
                  <c:v>28.863333333333333</c:v>
                </c:pt>
                <c:pt idx="155">
                  <c:v>27.76</c:v>
                </c:pt>
                <c:pt idx="156">
                  <c:v>27.22</c:v>
                </c:pt>
                <c:pt idx="157">
                  <c:v>26.679999999999996</c:v>
                </c:pt>
                <c:pt idx="158">
                  <c:v>26.73</c:v>
                </c:pt>
                <c:pt idx="159">
                  <c:v>26.83666666666667</c:v>
                </c:pt>
                <c:pt idx="160">
                  <c:v>26.806666666666661</c:v>
                </c:pt>
                <c:pt idx="161">
                  <c:v>26.599999999999998</c:v>
                </c:pt>
                <c:pt idx="162">
                  <c:v>26.186666666666667</c:v>
                </c:pt>
                <c:pt idx="163">
                  <c:v>25.89</c:v>
                </c:pt>
                <c:pt idx="164">
                  <c:v>25.76</c:v>
                </c:pt>
                <c:pt idx="165">
                  <c:v>25.926666666666666</c:v>
                </c:pt>
                <c:pt idx="166">
                  <c:v>26.516666666666666</c:v>
                </c:pt>
                <c:pt idx="167">
                  <c:v>27.49</c:v>
                </c:pt>
                <c:pt idx="168">
                  <c:v>29.033333333333331</c:v>
                </c:pt>
                <c:pt idx="169">
                  <c:v>30.253333333333334</c:v>
                </c:pt>
                <c:pt idx="170">
                  <c:v>31.296666666666667</c:v>
                </c:pt>
                <c:pt idx="171">
                  <c:v>31.660000000000007</c:v>
                </c:pt>
                <c:pt idx="172">
                  <c:v>31.923333333333336</c:v>
                </c:pt>
                <c:pt idx="173">
                  <c:v>31.856666666666669</c:v>
                </c:pt>
                <c:pt idx="174">
                  <c:v>31.513333333333335</c:v>
                </c:pt>
                <c:pt idx="175">
                  <c:v>31.290000000000003</c:v>
                </c:pt>
                <c:pt idx="176">
                  <c:v>31.396666666666665</c:v>
                </c:pt>
                <c:pt idx="177">
                  <c:v>31.456666666666667</c:v>
                </c:pt>
                <c:pt idx="178">
                  <c:v>31.013333333333335</c:v>
                </c:pt>
                <c:pt idx="179">
                  <c:v>30.343333333333334</c:v>
                </c:pt>
                <c:pt idx="180">
                  <c:v>29.94</c:v>
                </c:pt>
                <c:pt idx="181">
                  <c:v>29.813333333333333</c:v>
                </c:pt>
                <c:pt idx="182">
                  <c:v>29.706666666666667</c:v>
                </c:pt>
                <c:pt idx="183">
                  <c:v>29.569999999999997</c:v>
                </c:pt>
                <c:pt idx="184">
                  <c:v>29.153333333333332</c:v>
                </c:pt>
                <c:pt idx="185">
                  <c:v>28.776666666666667</c:v>
                </c:pt>
                <c:pt idx="186">
                  <c:v>28.263333333333332</c:v>
                </c:pt>
                <c:pt idx="187">
                  <c:v>27.75333333333333</c:v>
                </c:pt>
                <c:pt idx="188">
                  <c:v>27.25333333333333</c:v>
                </c:pt>
                <c:pt idx="189">
                  <c:v>27.01</c:v>
                </c:pt>
                <c:pt idx="190">
                  <c:v>26.963333333333335</c:v>
                </c:pt>
                <c:pt idx="191">
                  <c:v>26.936666666666667</c:v>
                </c:pt>
                <c:pt idx="192">
                  <c:v>27.209999999999997</c:v>
                </c:pt>
                <c:pt idx="193">
                  <c:v>28.400000000000002</c:v>
                </c:pt>
                <c:pt idx="194">
                  <c:v>29.49</c:v>
                </c:pt>
                <c:pt idx="195">
                  <c:v>30.296666666666667</c:v>
                </c:pt>
                <c:pt idx="196">
                  <c:v>30.796666666666667</c:v>
                </c:pt>
                <c:pt idx="197">
                  <c:v>30.863333333333333</c:v>
                </c:pt>
                <c:pt idx="198">
                  <c:v>30.569999999999997</c:v>
                </c:pt>
                <c:pt idx="199">
                  <c:v>30.08666666666667</c:v>
                </c:pt>
                <c:pt idx="200">
                  <c:v>30.216666666666669</c:v>
                </c:pt>
                <c:pt idx="201">
                  <c:v>30.450000000000003</c:v>
                </c:pt>
                <c:pt idx="202">
                  <c:v>30.383333333333336</c:v>
                </c:pt>
                <c:pt idx="203">
                  <c:v>29.613333333333333</c:v>
                </c:pt>
                <c:pt idx="204">
                  <c:v>28.52333333333333</c:v>
                </c:pt>
                <c:pt idx="205">
                  <c:v>27.873333333333331</c:v>
                </c:pt>
                <c:pt idx="206">
                  <c:v>27.66</c:v>
                </c:pt>
                <c:pt idx="207">
                  <c:v>27.856666666666669</c:v>
                </c:pt>
                <c:pt idx="208">
                  <c:v>27.77</c:v>
                </c:pt>
                <c:pt idx="209">
                  <c:v>28.026666666666667</c:v>
                </c:pt>
                <c:pt idx="210">
                  <c:v>28.133333333333336</c:v>
                </c:pt>
                <c:pt idx="211">
                  <c:v>28.33666666666667</c:v>
                </c:pt>
                <c:pt idx="212">
                  <c:v>28.24666666666667</c:v>
                </c:pt>
                <c:pt idx="213">
                  <c:v>28.060000000000002</c:v>
                </c:pt>
                <c:pt idx="214">
                  <c:v>27.873333333333335</c:v>
                </c:pt>
                <c:pt idx="215">
                  <c:v>27.696666666666669</c:v>
                </c:pt>
                <c:pt idx="216">
                  <c:v>27.580000000000002</c:v>
                </c:pt>
                <c:pt idx="217">
                  <c:v>27.316666666666666</c:v>
                </c:pt>
                <c:pt idx="218">
                  <c:v>27.24</c:v>
                </c:pt>
                <c:pt idx="219">
                  <c:v>27.279999999999998</c:v>
                </c:pt>
                <c:pt idx="220">
                  <c:v>27.346666666666664</c:v>
                </c:pt>
                <c:pt idx="221">
                  <c:v>27.493333333333336</c:v>
                </c:pt>
                <c:pt idx="222">
                  <c:v>27.74666666666667</c:v>
                </c:pt>
                <c:pt idx="223">
                  <c:v>28.023333333333337</c:v>
                </c:pt>
                <c:pt idx="224">
                  <c:v>28.256666666666664</c:v>
                </c:pt>
                <c:pt idx="225">
                  <c:v>28.583333333333332</c:v>
                </c:pt>
                <c:pt idx="226">
                  <c:v>28.7</c:v>
                </c:pt>
                <c:pt idx="227">
                  <c:v>28.533333333333331</c:v>
                </c:pt>
                <c:pt idx="228">
                  <c:v>28.443333333333332</c:v>
                </c:pt>
                <c:pt idx="229">
                  <c:v>28.426666666666666</c:v>
                </c:pt>
                <c:pt idx="230">
                  <c:v>28.713333333333335</c:v>
                </c:pt>
                <c:pt idx="231">
                  <c:v>28.87</c:v>
                </c:pt>
                <c:pt idx="232">
                  <c:v>28.87</c:v>
                </c:pt>
                <c:pt idx="233">
                  <c:v>28.86</c:v>
                </c:pt>
                <c:pt idx="234">
                  <c:v>28.89</c:v>
                </c:pt>
                <c:pt idx="235">
                  <c:v>29.31</c:v>
                </c:pt>
                <c:pt idx="236">
                  <c:v>29.319999999999997</c:v>
                </c:pt>
                <c:pt idx="237">
                  <c:v>29.290000000000003</c:v>
                </c:pt>
                <c:pt idx="238">
                  <c:v>28.78</c:v>
                </c:pt>
                <c:pt idx="239">
                  <c:v>28.306666666666668</c:v>
                </c:pt>
                <c:pt idx="240">
                  <c:v>27.886666666666667</c:v>
                </c:pt>
                <c:pt idx="241">
                  <c:v>27.69</c:v>
                </c:pt>
                <c:pt idx="242">
                  <c:v>27.946666666666669</c:v>
                </c:pt>
                <c:pt idx="243">
                  <c:v>27.650000000000002</c:v>
                </c:pt>
                <c:pt idx="244">
                  <c:v>27.453333333333333</c:v>
                </c:pt>
                <c:pt idx="245">
                  <c:v>26.97</c:v>
                </c:pt>
                <c:pt idx="246">
                  <c:v>27.276666666666667</c:v>
                </c:pt>
                <c:pt idx="247">
                  <c:v>28.25</c:v>
                </c:pt>
                <c:pt idx="248">
                  <c:v>29.430000000000003</c:v>
                </c:pt>
                <c:pt idx="249">
                  <c:v>30.03</c:v>
                </c:pt>
                <c:pt idx="250">
                  <c:v>29.803333333333338</c:v>
                </c:pt>
                <c:pt idx="251">
                  <c:v>29.5</c:v>
                </c:pt>
                <c:pt idx="252">
                  <c:v>29.5</c:v>
                </c:pt>
                <c:pt idx="253">
                  <c:v>29.540000000000003</c:v>
                </c:pt>
                <c:pt idx="254">
                  <c:v>29.136666666666667</c:v>
                </c:pt>
                <c:pt idx="255">
                  <c:v>28.713333333333335</c:v>
                </c:pt>
                <c:pt idx="256">
                  <c:v>28.41</c:v>
                </c:pt>
                <c:pt idx="257">
                  <c:v>28.833333333333332</c:v>
                </c:pt>
                <c:pt idx="258">
                  <c:v>29.186666666666667</c:v>
                </c:pt>
                <c:pt idx="259">
                  <c:v>29.53</c:v>
                </c:pt>
                <c:pt idx="260">
                  <c:v>29.176666666666666</c:v>
                </c:pt>
                <c:pt idx="261">
                  <c:v>28.723333333333333</c:v>
                </c:pt>
                <c:pt idx="262">
                  <c:v>28.153333333333336</c:v>
                </c:pt>
                <c:pt idx="263">
                  <c:v>27.916666666666668</c:v>
                </c:pt>
                <c:pt idx="264">
                  <c:v>27.346666666666668</c:v>
                </c:pt>
                <c:pt idx="265">
                  <c:v>27.13</c:v>
                </c:pt>
                <c:pt idx="266">
                  <c:v>27.443333333333332</c:v>
                </c:pt>
                <c:pt idx="267">
                  <c:v>28.043333333333333</c:v>
                </c:pt>
                <c:pt idx="268">
                  <c:v>28.643333333333334</c:v>
                </c:pt>
                <c:pt idx="269">
                  <c:v>29.323333333333334</c:v>
                </c:pt>
                <c:pt idx="270">
                  <c:v>29.953333333333333</c:v>
                </c:pt>
                <c:pt idx="271">
                  <c:v>29.99</c:v>
                </c:pt>
                <c:pt idx="272">
                  <c:v>29.083333333333332</c:v>
                </c:pt>
                <c:pt idx="273">
                  <c:v>28.323333333333334</c:v>
                </c:pt>
                <c:pt idx="274">
                  <c:v>27.823333333333334</c:v>
                </c:pt>
                <c:pt idx="275">
                  <c:v>27.58</c:v>
                </c:pt>
                <c:pt idx="276">
                  <c:v>27.156666666666666</c:v>
                </c:pt>
                <c:pt idx="277">
                  <c:v>27.08666666666667</c:v>
                </c:pt>
                <c:pt idx="278">
                  <c:v>27.663333333333338</c:v>
                </c:pt>
                <c:pt idx="279">
                  <c:v>28.993333333333336</c:v>
                </c:pt>
                <c:pt idx="280">
                  <c:v>29.346666666666668</c:v>
                </c:pt>
                <c:pt idx="281">
                  <c:v>29.003333333333334</c:v>
                </c:pt>
                <c:pt idx="282">
                  <c:v>27.853333333333335</c:v>
                </c:pt>
                <c:pt idx="283">
                  <c:v>27.233333333333334</c:v>
                </c:pt>
                <c:pt idx="284">
                  <c:v>26.87</c:v>
                </c:pt>
                <c:pt idx="285">
                  <c:v>26.849999999999998</c:v>
                </c:pt>
                <c:pt idx="286">
                  <c:v>26.843333333333334</c:v>
                </c:pt>
                <c:pt idx="287">
                  <c:v>27.08</c:v>
                </c:pt>
                <c:pt idx="288">
                  <c:v>27.64</c:v>
                </c:pt>
                <c:pt idx="289">
                  <c:v>28.52333333333333</c:v>
                </c:pt>
                <c:pt idx="290">
                  <c:v>29.223333333333333</c:v>
                </c:pt>
                <c:pt idx="291">
                  <c:v>29.616666666666664</c:v>
                </c:pt>
                <c:pt idx="292">
                  <c:v>29.193333333333332</c:v>
                </c:pt>
                <c:pt idx="293">
                  <c:v>28.443333333333332</c:v>
                </c:pt>
                <c:pt idx="294">
                  <c:v>27.283333333333335</c:v>
                </c:pt>
                <c:pt idx="295">
                  <c:v>26.873333333333335</c:v>
                </c:pt>
                <c:pt idx="296">
                  <c:v>26.636666666666667</c:v>
                </c:pt>
                <c:pt idx="297">
                  <c:v>26.99</c:v>
                </c:pt>
                <c:pt idx="298">
                  <c:v>27.49</c:v>
                </c:pt>
                <c:pt idx="299">
                  <c:v>28.99666666666667</c:v>
                </c:pt>
                <c:pt idx="300">
                  <c:v>30.296666666666667</c:v>
                </c:pt>
                <c:pt idx="301">
                  <c:v>31.26</c:v>
                </c:pt>
                <c:pt idx="302">
                  <c:v>31.19</c:v>
                </c:pt>
                <c:pt idx="303">
                  <c:v>31.186666666666667</c:v>
                </c:pt>
                <c:pt idx="304">
                  <c:v>31.216666666666669</c:v>
                </c:pt>
                <c:pt idx="305">
                  <c:v>31.206666666666667</c:v>
                </c:pt>
                <c:pt idx="306">
                  <c:v>30.973333333333333</c:v>
                </c:pt>
                <c:pt idx="307">
                  <c:v>30.736666666666668</c:v>
                </c:pt>
                <c:pt idx="308">
                  <c:v>30.343333333333334</c:v>
                </c:pt>
                <c:pt idx="309">
                  <c:v>29.753333333333334</c:v>
                </c:pt>
                <c:pt idx="310">
                  <c:v>29.133333333333336</c:v>
                </c:pt>
                <c:pt idx="311">
                  <c:v>28.83</c:v>
                </c:pt>
                <c:pt idx="312">
                  <c:v>29.053333333333331</c:v>
                </c:pt>
                <c:pt idx="313">
                  <c:v>29.299999999999997</c:v>
                </c:pt>
                <c:pt idx="314">
                  <c:v>29.673333333333332</c:v>
                </c:pt>
                <c:pt idx="315">
                  <c:v>29.953333333333333</c:v>
                </c:pt>
                <c:pt idx="316">
                  <c:v>30.073333333333338</c:v>
                </c:pt>
                <c:pt idx="317">
                  <c:v>29.83666666666667</c:v>
                </c:pt>
                <c:pt idx="318">
                  <c:v>29.460000000000004</c:v>
                </c:pt>
                <c:pt idx="319">
                  <c:v>29.193333333333332</c:v>
                </c:pt>
                <c:pt idx="320">
                  <c:v>28.683333333333334</c:v>
                </c:pt>
                <c:pt idx="321">
                  <c:v>28.623333333333335</c:v>
                </c:pt>
                <c:pt idx="322">
                  <c:v>28.88</c:v>
                </c:pt>
                <c:pt idx="323">
                  <c:v>29.51</c:v>
                </c:pt>
                <c:pt idx="324">
                  <c:v>29.24666666666667</c:v>
                </c:pt>
                <c:pt idx="325">
                  <c:v>28.733333333333334</c:v>
                </c:pt>
                <c:pt idx="326">
                  <c:v>28.306666666666668</c:v>
                </c:pt>
                <c:pt idx="327">
                  <c:v>28.12</c:v>
                </c:pt>
                <c:pt idx="328">
                  <c:v>28.12</c:v>
                </c:pt>
                <c:pt idx="329">
                  <c:v>28.516666666666666</c:v>
                </c:pt>
                <c:pt idx="330">
                  <c:v>29.430000000000003</c:v>
                </c:pt>
                <c:pt idx="331">
                  <c:v>30.180000000000003</c:v>
                </c:pt>
                <c:pt idx="332">
                  <c:v>30.416666666666668</c:v>
                </c:pt>
                <c:pt idx="333">
                  <c:v>30.39</c:v>
                </c:pt>
                <c:pt idx="334">
                  <c:v>30.436666666666667</c:v>
                </c:pt>
                <c:pt idx="335">
                  <c:v>30.73</c:v>
                </c:pt>
                <c:pt idx="336">
                  <c:v>30.893333333333331</c:v>
                </c:pt>
                <c:pt idx="337">
                  <c:v>30.953333333333333</c:v>
                </c:pt>
                <c:pt idx="338">
                  <c:v>30.816666666666666</c:v>
                </c:pt>
                <c:pt idx="339">
                  <c:v>30.8</c:v>
                </c:pt>
                <c:pt idx="340">
                  <c:v>30.643333333333331</c:v>
                </c:pt>
                <c:pt idx="341">
                  <c:v>30.17</c:v>
                </c:pt>
                <c:pt idx="342">
                  <c:v>29.293333333333333</c:v>
                </c:pt>
                <c:pt idx="343">
                  <c:v>28.496666666666666</c:v>
                </c:pt>
                <c:pt idx="344">
                  <c:v>28.033333333333331</c:v>
                </c:pt>
                <c:pt idx="345">
                  <c:v>28.09</c:v>
                </c:pt>
                <c:pt idx="346">
                  <c:v>28.206666666666667</c:v>
                </c:pt>
                <c:pt idx="347">
                  <c:v>28.11</c:v>
                </c:pt>
                <c:pt idx="348">
                  <c:v>27.77</c:v>
                </c:pt>
                <c:pt idx="349">
                  <c:v>27.396666666666665</c:v>
                </c:pt>
                <c:pt idx="350">
                  <c:v>27.346666666666664</c:v>
                </c:pt>
                <c:pt idx="351">
                  <c:v>27.62</c:v>
                </c:pt>
                <c:pt idx="352">
                  <c:v>28.00333333333333</c:v>
                </c:pt>
                <c:pt idx="353">
                  <c:v>28.189999999999998</c:v>
                </c:pt>
                <c:pt idx="354">
                  <c:v>28.083333333333332</c:v>
                </c:pt>
                <c:pt idx="355">
                  <c:v>27.866666666666664</c:v>
                </c:pt>
                <c:pt idx="356">
                  <c:v>27.64</c:v>
                </c:pt>
                <c:pt idx="357">
                  <c:v>27.186666666666667</c:v>
                </c:pt>
                <c:pt idx="358">
                  <c:v>26.863333333333333</c:v>
                </c:pt>
                <c:pt idx="359">
                  <c:v>26.47</c:v>
                </c:pt>
                <c:pt idx="360">
                  <c:v>26.349999999999998</c:v>
                </c:pt>
                <c:pt idx="361">
                  <c:v>26.3</c:v>
                </c:pt>
                <c:pt idx="362">
                  <c:v>26.723333333333333</c:v>
                </c:pt>
                <c:pt idx="363">
                  <c:v>27.47</c:v>
                </c:pt>
                <c:pt idx="364">
                  <c:v>27.893333333333334</c:v>
                </c:pt>
                <c:pt idx="365">
                  <c:v>27.923333333333332</c:v>
                </c:pt>
                <c:pt idx="366">
                  <c:v>27.689999999999998</c:v>
                </c:pt>
                <c:pt idx="367">
                  <c:v>27.856666666666666</c:v>
                </c:pt>
                <c:pt idx="368">
                  <c:v>28.083333333333332</c:v>
                </c:pt>
                <c:pt idx="369">
                  <c:v>28.396666666666665</c:v>
                </c:pt>
                <c:pt idx="370">
                  <c:v>28.326666666666668</c:v>
                </c:pt>
                <c:pt idx="371">
                  <c:v>28.386666666666667</c:v>
                </c:pt>
                <c:pt idx="372">
                  <c:v>28.416666666666668</c:v>
                </c:pt>
                <c:pt idx="373">
                  <c:v>28.81</c:v>
                </c:pt>
                <c:pt idx="374">
                  <c:v>29.28</c:v>
                </c:pt>
                <c:pt idx="375">
                  <c:v>29.783333333333335</c:v>
                </c:pt>
                <c:pt idx="376">
                  <c:v>30.13</c:v>
                </c:pt>
                <c:pt idx="377">
                  <c:v>30.326666666666668</c:v>
                </c:pt>
                <c:pt idx="378">
                  <c:v>30.316666666666666</c:v>
                </c:pt>
                <c:pt idx="379">
                  <c:v>30.33666666666667</c:v>
                </c:pt>
                <c:pt idx="380">
                  <c:v>30.12</c:v>
                </c:pt>
                <c:pt idx="381">
                  <c:v>29.963333333333335</c:v>
                </c:pt>
                <c:pt idx="382">
                  <c:v>29.72666666666667</c:v>
                </c:pt>
                <c:pt idx="383">
                  <c:v>29.59</c:v>
                </c:pt>
                <c:pt idx="384">
                  <c:v>29.569999999999997</c:v>
                </c:pt>
                <c:pt idx="385">
                  <c:v>29.83666666666667</c:v>
                </c:pt>
                <c:pt idx="386">
                  <c:v>29.956666666666667</c:v>
                </c:pt>
                <c:pt idx="387">
                  <c:v>29.236666666666668</c:v>
                </c:pt>
                <c:pt idx="388">
                  <c:v>28.27</c:v>
                </c:pt>
                <c:pt idx="389">
                  <c:v>27.649999999999995</c:v>
                </c:pt>
                <c:pt idx="390">
                  <c:v>27.796666666666667</c:v>
                </c:pt>
                <c:pt idx="391">
                  <c:v>28.16</c:v>
                </c:pt>
                <c:pt idx="392">
                  <c:v>28.383333333333336</c:v>
                </c:pt>
                <c:pt idx="393">
                  <c:v>28.766666666666666</c:v>
                </c:pt>
                <c:pt idx="394">
                  <c:v>28.953333333333333</c:v>
                </c:pt>
                <c:pt idx="395">
                  <c:v>28.786666666666665</c:v>
                </c:pt>
                <c:pt idx="396">
                  <c:v>28.599999999999998</c:v>
                </c:pt>
                <c:pt idx="397">
                  <c:v>28.453333333333333</c:v>
                </c:pt>
                <c:pt idx="398">
                  <c:v>28.956666666666663</c:v>
                </c:pt>
                <c:pt idx="399">
                  <c:v>29.409999999999997</c:v>
                </c:pt>
                <c:pt idx="400">
                  <c:v>29.973333333333333</c:v>
                </c:pt>
                <c:pt idx="401">
                  <c:v>29.973333333333333</c:v>
                </c:pt>
                <c:pt idx="402">
                  <c:v>29.680000000000003</c:v>
                </c:pt>
                <c:pt idx="403">
                  <c:v>28.703333333333333</c:v>
                </c:pt>
                <c:pt idx="404">
                  <c:v>28.033333333333335</c:v>
                </c:pt>
                <c:pt idx="405">
                  <c:v>27.53</c:v>
                </c:pt>
                <c:pt idx="406">
                  <c:v>27.493333333333329</c:v>
                </c:pt>
                <c:pt idx="407">
                  <c:v>27.25</c:v>
                </c:pt>
                <c:pt idx="408">
                  <c:v>26.966666666666669</c:v>
                </c:pt>
                <c:pt idx="409">
                  <c:v>26.75</c:v>
                </c:pt>
                <c:pt idx="410">
                  <c:v>26.806666666666668</c:v>
                </c:pt>
                <c:pt idx="411">
                  <c:v>27.14</c:v>
                </c:pt>
                <c:pt idx="412">
                  <c:v>27.483333333333334</c:v>
                </c:pt>
                <c:pt idx="413">
                  <c:v>27.78</c:v>
                </c:pt>
                <c:pt idx="414">
                  <c:v>27.74</c:v>
                </c:pt>
                <c:pt idx="415">
                  <c:v>28.11333333333333</c:v>
                </c:pt>
                <c:pt idx="416">
                  <c:v>28.87</c:v>
                </c:pt>
                <c:pt idx="417">
                  <c:v>30</c:v>
                </c:pt>
                <c:pt idx="418">
                  <c:v>30.873333333333335</c:v>
                </c:pt>
                <c:pt idx="419">
                  <c:v>31.373333333333335</c:v>
                </c:pt>
                <c:pt idx="420">
                  <c:v>31.62</c:v>
                </c:pt>
                <c:pt idx="421">
                  <c:v>31.593333333333334</c:v>
                </c:pt>
                <c:pt idx="422">
                  <c:v>31.583333333333332</c:v>
                </c:pt>
                <c:pt idx="423">
                  <c:v>31.583333333333332</c:v>
                </c:pt>
                <c:pt idx="424">
                  <c:v>31.66</c:v>
                </c:pt>
                <c:pt idx="425">
                  <c:v>31.603333333333335</c:v>
                </c:pt>
                <c:pt idx="426">
                  <c:v>31.573333333333334</c:v>
                </c:pt>
                <c:pt idx="427">
                  <c:v>31.319999999999997</c:v>
                </c:pt>
                <c:pt idx="428">
                  <c:v>31.16</c:v>
                </c:pt>
                <c:pt idx="429">
                  <c:v>31.043333333333337</c:v>
                </c:pt>
                <c:pt idx="430">
                  <c:v>30.973333333333333</c:v>
                </c:pt>
                <c:pt idx="431">
                  <c:v>30.906666666666666</c:v>
                </c:pt>
                <c:pt idx="432">
                  <c:v>30.543333333333333</c:v>
                </c:pt>
                <c:pt idx="433">
                  <c:v>30.553333333333331</c:v>
                </c:pt>
                <c:pt idx="434">
                  <c:v>30.266666666666666</c:v>
                </c:pt>
                <c:pt idx="435">
                  <c:v>29.823333333333334</c:v>
                </c:pt>
                <c:pt idx="436">
                  <c:v>29.343333333333334</c:v>
                </c:pt>
                <c:pt idx="437">
                  <c:v>29.276666666666667</c:v>
                </c:pt>
                <c:pt idx="438">
                  <c:v>29.709999999999997</c:v>
                </c:pt>
                <c:pt idx="439">
                  <c:v>30.326666666666668</c:v>
                </c:pt>
                <c:pt idx="440">
                  <c:v>30.806666666666668</c:v>
                </c:pt>
                <c:pt idx="441">
                  <c:v>31.033333333333331</c:v>
                </c:pt>
                <c:pt idx="442">
                  <c:v>30.896666666666665</c:v>
                </c:pt>
                <c:pt idx="443">
                  <c:v>30.849999999999998</c:v>
                </c:pt>
                <c:pt idx="444">
                  <c:v>30.91</c:v>
                </c:pt>
                <c:pt idx="445">
                  <c:v>30.753333333333334</c:v>
                </c:pt>
                <c:pt idx="446">
                  <c:v>30.683333333333334</c:v>
                </c:pt>
                <c:pt idx="447">
                  <c:v>30.416666666666668</c:v>
                </c:pt>
                <c:pt idx="448">
                  <c:v>30.356666666666666</c:v>
                </c:pt>
                <c:pt idx="449">
                  <c:v>30.12</c:v>
                </c:pt>
                <c:pt idx="450">
                  <c:v>30.12</c:v>
                </c:pt>
                <c:pt idx="451">
                  <c:v>30.189999999999998</c:v>
                </c:pt>
                <c:pt idx="452">
                  <c:v>30.356666666666666</c:v>
                </c:pt>
                <c:pt idx="453">
                  <c:v>30.326666666666664</c:v>
                </c:pt>
                <c:pt idx="454">
                  <c:v>30.039999999999996</c:v>
                </c:pt>
                <c:pt idx="455">
                  <c:v>29.49</c:v>
                </c:pt>
                <c:pt idx="456">
                  <c:v>29.16333333333333</c:v>
                </c:pt>
                <c:pt idx="457">
                  <c:v>28.826666666666668</c:v>
                </c:pt>
                <c:pt idx="458">
                  <c:v>28.02</c:v>
                </c:pt>
                <c:pt idx="459">
                  <c:v>27.156666666666666</c:v>
                </c:pt>
                <c:pt idx="460">
                  <c:v>26.776666666666667</c:v>
                </c:pt>
                <c:pt idx="461">
                  <c:v>27.033333333333331</c:v>
                </c:pt>
                <c:pt idx="462">
                  <c:v>27.74</c:v>
                </c:pt>
                <c:pt idx="463">
                  <c:v>28.366666666666671</c:v>
                </c:pt>
                <c:pt idx="464">
                  <c:v>28.590000000000003</c:v>
                </c:pt>
                <c:pt idx="465">
                  <c:v>27.843333333333334</c:v>
                </c:pt>
                <c:pt idx="466">
                  <c:v>27.973333333333333</c:v>
                </c:pt>
                <c:pt idx="467">
                  <c:v>28.673333333333332</c:v>
                </c:pt>
                <c:pt idx="468">
                  <c:v>29.796666666666667</c:v>
                </c:pt>
                <c:pt idx="469">
                  <c:v>29.893333333333331</c:v>
                </c:pt>
                <c:pt idx="470">
                  <c:v>29.823333333333334</c:v>
                </c:pt>
                <c:pt idx="471">
                  <c:v>29.790000000000003</c:v>
                </c:pt>
                <c:pt idx="472">
                  <c:v>29.75</c:v>
                </c:pt>
                <c:pt idx="473">
                  <c:v>29.683333333333334</c:v>
                </c:pt>
                <c:pt idx="474">
                  <c:v>29.75333333333333</c:v>
                </c:pt>
                <c:pt idx="475">
                  <c:v>29.883333333333329</c:v>
                </c:pt>
                <c:pt idx="476">
                  <c:v>30.049999999999997</c:v>
                </c:pt>
                <c:pt idx="477">
                  <c:v>30.166666666666668</c:v>
                </c:pt>
                <c:pt idx="478">
                  <c:v>30.08666666666667</c:v>
                </c:pt>
                <c:pt idx="479">
                  <c:v>29.946666666666669</c:v>
                </c:pt>
                <c:pt idx="480">
                  <c:v>29.693333333333332</c:v>
                </c:pt>
                <c:pt idx="481">
                  <c:v>29.636666666666667</c:v>
                </c:pt>
                <c:pt idx="482">
                  <c:v>29.756666666666664</c:v>
                </c:pt>
                <c:pt idx="483">
                  <c:v>29.903333333333332</c:v>
                </c:pt>
                <c:pt idx="484">
                  <c:v>29.903333333333332</c:v>
                </c:pt>
                <c:pt idx="485">
                  <c:v>29.823333333333334</c:v>
                </c:pt>
                <c:pt idx="486">
                  <c:v>30.080000000000002</c:v>
                </c:pt>
                <c:pt idx="487">
                  <c:v>30.13666666666667</c:v>
                </c:pt>
                <c:pt idx="488">
                  <c:v>30.11</c:v>
                </c:pt>
                <c:pt idx="489">
                  <c:v>29.833333333333332</c:v>
                </c:pt>
                <c:pt idx="490">
                  <c:v>29.883333333333336</c:v>
                </c:pt>
                <c:pt idx="491">
                  <c:v>29.98</c:v>
                </c:pt>
                <c:pt idx="492">
                  <c:v>29.943333333333332</c:v>
                </c:pt>
                <c:pt idx="493">
                  <c:v>29.876666666666665</c:v>
                </c:pt>
                <c:pt idx="494">
                  <c:v>29.346666666666668</c:v>
                </c:pt>
                <c:pt idx="495">
                  <c:v>28.536666666666665</c:v>
                </c:pt>
                <c:pt idx="496">
                  <c:v>27.343333333333334</c:v>
                </c:pt>
                <c:pt idx="497">
                  <c:v>26.87</c:v>
                </c:pt>
                <c:pt idx="498">
                  <c:v>26.900000000000002</c:v>
                </c:pt>
                <c:pt idx="499">
                  <c:v>27.56</c:v>
                </c:pt>
                <c:pt idx="500">
                  <c:v>27.993333333333336</c:v>
                </c:pt>
                <c:pt idx="501">
                  <c:v>28.073333333333334</c:v>
                </c:pt>
                <c:pt idx="502">
                  <c:v>28.3</c:v>
                </c:pt>
                <c:pt idx="503">
                  <c:v>28.593333333333334</c:v>
                </c:pt>
                <c:pt idx="504">
                  <c:v>29.27333333333333</c:v>
                </c:pt>
                <c:pt idx="505">
                  <c:v>29.319999999999997</c:v>
                </c:pt>
                <c:pt idx="506">
                  <c:v>29.873333333333335</c:v>
                </c:pt>
                <c:pt idx="507">
                  <c:v>30.276666666666667</c:v>
                </c:pt>
                <c:pt idx="508">
                  <c:v>30.99666666666667</c:v>
                </c:pt>
                <c:pt idx="509">
                  <c:v>30.78</c:v>
                </c:pt>
                <c:pt idx="510">
                  <c:v>30.01</c:v>
                </c:pt>
                <c:pt idx="511">
                  <c:v>29.066666666666666</c:v>
                </c:pt>
                <c:pt idx="512">
                  <c:v>28.366666666666671</c:v>
                </c:pt>
                <c:pt idx="513">
                  <c:v>28.25</c:v>
                </c:pt>
                <c:pt idx="514">
                  <c:v>28.376666666666665</c:v>
                </c:pt>
                <c:pt idx="515">
                  <c:v>28.13</c:v>
                </c:pt>
                <c:pt idx="516">
                  <c:v>27.943333333333332</c:v>
                </c:pt>
                <c:pt idx="517">
                  <c:v>27.63</c:v>
                </c:pt>
                <c:pt idx="518">
                  <c:v>27.75</c:v>
                </c:pt>
                <c:pt idx="519">
                  <c:v>27.456666666666667</c:v>
                </c:pt>
                <c:pt idx="520">
                  <c:v>27.2</c:v>
                </c:pt>
                <c:pt idx="521">
                  <c:v>26.883333333333329</c:v>
                </c:pt>
                <c:pt idx="522">
                  <c:v>26.883333333333329</c:v>
                </c:pt>
                <c:pt idx="523">
                  <c:v>26.796666666666667</c:v>
                </c:pt>
                <c:pt idx="524">
                  <c:v>27.133333333333336</c:v>
                </c:pt>
                <c:pt idx="525">
                  <c:v>27.496666666666666</c:v>
                </c:pt>
                <c:pt idx="526">
                  <c:v>27.86</c:v>
                </c:pt>
                <c:pt idx="527">
                  <c:v>27.613333333333333</c:v>
                </c:pt>
                <c:pt idx="528">
                  <c:v>27.376666666666669</c:v>
                </c:pt>
                <c:pt idx="529">
                  <c:v>27.11</c:v>
                </c:pt>
                <c:pt idx="530">
                  <c:v>27.080000000000002</c:v>
                </c:pt>
                <c:pt idx="531">
                  <c:v>26.933333333333334</c:v>
                </c:pt>
                <c:pt idx="532">
                  <c:v>27.013333333333335</c:v>
                </c:pt>
                <c:pt idx="533">
                  <c:v>27.23</c:v>
                </c:pt>
                <c:pt idx="534">
                  <c:v>27.593333333333334</c:v>
                </c:pt>
                <c:pt idx="535">
                  <c:v>27.720000000000002</c:v>
                </c:pt>
                <c:pt idx="536">
                  <c:v>27.8</c:v>
                </c:pt>
                <c:pt idx="537">
                  <c:v>27.76</c:v>
                </c:pt>
                <c:pt idx="538">
                  <c:v>27.846666666666664</c:v>
                </c:pt>
                <c:pt idx="539">
                  <c:v>27.806666666666668</c:v>
                </c:pt>
                <c:pt idx="540">
                  <c:v>27.973333333333333</c:v>
                </c:pt>
                <c:pt idx="541">
                  <c:v>28.466666666666665</c:v>
                </c:pt>
                <c:pt idx="542">
                  <c:v>29.196666666666662</c:v>
                </c:pt>
                <c:pt idx="543">
                  <c:v>29.72</c:v>
                </c:pt>
                <c:pt idx="544">
                  <c:v>29.73</c:v>
                </c:pt>
                <c:pt idx="545">
                  <c:v>29.333333333333332</c:v>
                </c:pt>
                <c:pt idx="546">
                  <c:v>28.996666666666666</c:v>
                </c:pt>
                <c:pt idx="547">
                  <c:v>28.72</c:v>
                </c:pt>
                <c:pt idx="548">
                  <c:v>28.64</c:v>
                </c:pt>
                <c:pt idx="549">
                  <c:v>28.790000000000003</c:v>
                </c:pt>
                <c:pt idx="550">
                  <c:v>28.99</c:v>
                </c:pt>
                <c:pt idx="551">
                  <c:v>29.33666666666667</c:v>
                </c:pt>
                <c:pt idx="552">
                  <c:v>29.569999999999997</c:v>
                </c:pt>
                <c:pt idx="553">
                  <c:v>29.883333333333329</c:v>
                </c:pt>
                <c:pt idx="554">
                  <c:v>29.676666666666666</c:v>
                </c:pt>
                <c:pt idx="555">
                  <c:v>29.540000000000003</c:v>
                </c:pt>
                <c:pt idx="556">
                  <c:v>29.540000000000003</c:v>
                </c:pt>
                <c:pt idx="557">
                  <c:v>30.473333333333333</c:v>
                </c:pt>
                <c:pt idx="558">
                  <c:v>31.113333333333333</c:v>
                </c:pt>
                <c:pt idx="559">
                  <c:v>31.426666666666666</c:v>
                </c:pt>
                <c:pt idx="560">
                  <c:v>31.183333333333334</c:v>
                </c:pt>
                <c:pt idx="561">
                  <c:v>30.709999999999997</c:v>
                </c:pt>
                <c:pt idx="562">
                  <c:v>29.463333333333335</c:v>
                </c:pt>
                <c:pt idx="563">
                  <c:v>28.163333333333338</c:v>
                </c:pt>
                <c:pt idx="564">
                  <c:v>27.446666666666669</c:v>
                </c:pt>
                <c:pt idx="565">
                  <c:v>27.88666666666667</c:v>
                </c:pt>
                <c:pt idx="566">
                  <c:v>28.526666666666671</c:v>
                </c:pt>
                <c:pt idx="567">
                  <c:v>28.97666666666667</c:v>
                </c:pt>
                <c:pt idx="568">
                  <c:v>29.27333333333333</c:v>
                </c:pt>
                <c:pt idx="569">
                  <c:v>29.153333333333332</c:v>
                </c:pt>
                <c:pt idx="570">
                  <c:v>28.536666666666665</c:v>
                </c:pt>
                <c:pt idx="571">
                  <c:v>27.876666666666669</c:v>
                </c:pt>
                <c:pt idx="572">
                  <c:v>27.623333333333335</c:v>
                </c:pt>
                <c:pt idx="573">
                  <c:v>27.7</c:v>
                </c:pt>
                <c:pt idx="574">
                  <c:v>27.72</c:v>
                </c:pt>
                <c:pt idx="575">
                  <c:v>27.513333333333335</c:v>
                </c:pt>
                <c:pt idx="576">
                  <c:v>27.786666666666665</c:v>
                </c:pt>
                <c:pt idx="577">
                  <c:v>28.01</c:v>
                </c:pt>
                <c:pt idx="578">
                  <c:v>28.176666666666666</c:v>
                </c:pt>
                <c:pt idx="579">
                  <c:v>27.953333333333333</c:v>
                </c:pt>
                <c:pt idx="580">
                  <c:v>27.66</c:v>
                </c:pt>
                <c:pt idx="581">
                  <c:v>27.5</c:v>
                </c:pt>
                <c:pt idx="582">
                  <c:v>27.45</c:v>
                </c:pt>
                <c:pt idx="583">
                  <c:v>27.443333333333332</c:v>
                </c:pt>
                <c:pt idx="584">
                  <c:v>27.366666666666664</c:v>
                </c:pt>
                <c:pt idx="585">
                  <c:v>27.23</c:v>
                </c:pt>
                <c:pt idx="586">
                  <c:v>27.200000000000003</c:v>
                </c:pt>
                <c:pt idx="587">
                  <c:v>27.28</c:v>
                </c:pt>
                <c:pt idx="588">
                  <c:v>27.516666666666666</c:v>
                </c:pt>
                <c:pt idx="589">
                  <c:v>27.8</c:v>
                </c:pt>
                <c:pt idx="590">
                  <c:v>28.849999999999998</c:v>
                </c:pt>
                <c:pt idx="591">
                  <c:v>29.950000000000003</c:v>
                </c:pt>
                <c:pt idx="592">
                  <c:v>30.816666666666666</c:v>
                </c:pt>
                <c:pt idx="593">
                  <c:v>31.150000000000002</c:v>
                </c:pt>
                <c:pt idx="594">
                  <c:v>31.326666666666668</c:v>
                </c:pt>
                <c:pt idx="595">
                  <c:v>31.513333333333335</c:v>
                </c:pt>
                <c:pt idx="596">
                  <c:v>31.69</c:v>
                </c:pt>
                <c:pt idx="597">
                  <c:v>31.760000000000005</c:v>
                </c:pt>
                <c:pt idx="598">
                  <c:v>31.680000000000003</c:v>
                </c:pt>
                <c:pt idx="599">
                  <c:v>31.33666666666667</c:v>
                </c:pt>
                <c:pt idx="600">
                  <c:v>30.993333333333336</c:v>
                </c:pt>
                <c:pt idx="601">
                  <c:v>31.013333333333335</c:v>
                </c:pt>
                <c:pt idx="602">
                  <c:v>31.209999999999997</c:v>
                </c:pt>
                <c:pt idx="603">
                  <c:v>31.406666666666666</c:v>
                </c:pt>
                <c:pt idx="604">
                  <c:v>31.506666666666664</c:v>
                </c:pt>
                <c:pt idx="605">
                  <c:v>31.496666666666666</c:v>
                </c:pt>
                <c:pt idx="606">
                  <c:v>31.563333333333333</c:v>
                </c:pt>
                <c:pt idx="607">
                  <c:v>31.700000000000003</c:v>
                </c:pt>
                <c:pt idx="608">
                  <c:v>31.810000000000002</c:v>
                </c:pt>
                <c:pt idx="609">
                  <c:v>31.583333333333332</c:v>
                </c:pt>
                <c:pt idx="610">
                  <c:v>31.033333333333335</c:v>
                </c:pt>
                <c:pt idx="611">
                  <c:v>30.533333333333335</c:v>
                </c:pt>
                <c:pt idx="612">
                  <c:v>30.406666666666666</c:v>
                </c:pt>
                <c:pt idx="613">
                  <c:v>30.633333333333336</c:v>
                </c:pt>
                <c:pt idx="614">
                  <c:v>30.866666666666664</c:v>
                </c:pt>
                <c:pt idx="615">
                  <c:v>30.62</c:v>
                </c:pt>
                <c:pt idx="616">
                  <c:v>29.733333333333331</c:v>
                </c:pt>
                <c:pt idx="617">
                  <c:v>28.7</c:v>
                </c:pt>
                <c:pt idx="618">
                  <c:v>27.883333333333336</c:v>
                </c:pt>
                <c:pt idx="619">
                  <c:v>27.540000000000003</c:v>
                </c:pt>
                <c:pt idx="620">
                  <c:v>27.196666666666669</c:v>
                </c:pt>
                <c:pt idx="621">
                  <c:v>27.12</c:v>
                </c:pt>
                <c:pt idx="622">
                  <c:v>27.453333333333333</c:v>
                </c:pt>
                <c:pt idx="623">
                  <c:v>27.916666666666668</c:v>
                </c:pt>
                <c:pt idx="624">
                  <c:v>28.043333333333333</c:v>
                </c:pt>
                <c:pt idx="625">
                  <c:v>27.896666666666665</c:v>
                </c:pt>
                <c:pt idx="626">
                  <c:v>27.56</c:v>
                </c:pt>
                <c:pt idx="627">
                  <c:v>27.453333333333333</c:v>
                </c:pt>
                <c:pt idx="628">
                  <c:v>27.333333333333332</c:v>
                </c:pt>
                <c:pt idx="629">
                  <c:v>27.346666666666668</c:v>
                </c:pt>
                <c:pt idx="630">
                  <c:v>27.433333333333334</c:v>
                </c:pt>
                <c:pt idx="631">
                  <c:v>27.453333333333333</c:v>
                </c:pt>
                <c:pt idx="632">
                  <c:v>27.333333333333332</c:v>
                </c:pt>
                <c:pt idx="633">
                  <c:v>27.570000000000004</c:v>
                </c:pt>
                <c:pt idx="634">
                  <c:v>27.906666666666666</c:v>
                </c:pt>
                <c:pt idx="635">
                  <c:v>28.073333333333334</c:v>
                </c:pt>
                <c:pt idx="636">
                  <c:v>27.88666666666667</c:v>
                </c:pt>
                <c:pt idx="637">
                  <c:v>27.756666666666671</c:v>
                </c:pt>
                <c:pt idx="638">
                  <c:v>27.993333333333336</c:v>
                </c:pt>
                <c:pt idx="639">
                  <c:v>27.726666666666663</c:v>
                </c:pt>
                <c:pt idx="640">
                  <c:v>27.493333333333329</c:v>
                </c:pt>
                <c:pt idx="641">
                  <c:v>27.650000000000002</c:v>
                </c:pt>
                <c:pt idx="642">
                  <c:v>28.386666666666667</c:v>
                </c:pt>
                <c:pt idx="643">
                  <c:v>29.073333333333334</c:v>
                </c:pt>
                <c:pt idx="644">
                  <c:v>29.606666666666666</c:v>
                </c:pt>
                <c:pt idx="645">
                  <c:v>30.25</c:v>
                </c:pt>
                <c:pt idx="646">
                  <c:v>30.86</c:v>
                </c:pt>
                <c:pt idx="647">
                  <c:v>30.593333333333334</c:v>
                </c:pt>
                <c:pt idx="648">
                  <c:v>29.736666666666665</c:v>
                </c:pt>
                <c:pt idx="649">
                  <c:v>28.349999999999998</c:v>
                </c:pt>
                <c:pt idx="650">
                  <c:v>27.790000000000003</c:v>
                </c:pt>
                <c:pt idx="651">
                  <c:v>28.349999999999998</c:v>
                </c:pt>
                <c:pt idx="652">
                  <c:v>29.716666666666669</c:v>
                </c:pt>
                <c:pt idx="653">
                  <c:v>30.826666666666668</c:v>
                </c:pt>
                <c:pt idx="654">
                  <c:v>31.209999999999997</c:v>
                </c:pt>
                <c:pt idx="655">
                  <c:v>30.49</c:v>
                </c:pt>
                <c:pt idx="656">
                  <c:v>30.303333333333331</c:v>
                </c:pt>
                <c:pt idx="657">
                  <c:v>30.47</c:v>
                </c:pt>
                <c:pt idx="658">
                  <c:v>30.569999999999997</c:v>
                </c:pt>
                <c:pt idx="659">
                  <c:v>30.116666666666664</c:v>
                </c:pt>
                <c:pt idx="660">
                  <c:v>29.285</c:v>
                </c:pt>
              </c:numCache>
            </c:numRef>
          </c:yVal>
          <c:smooth val="1"/>
        </c:ser>
        <c:ser>
          <c:idx val="7"/>
          <c:order val="8"/>
          <c:tx>
            <c:strRef>
              <c:f>'816'!$X$1</c:f>
              <c:strCache>
                <c:ptCount val="1"/>
                <c:pt idx="0">
                  <c:v>左足</c:v>
                </c:pt>
              </c:strCache>
            </c:strRef>
          </c:tx>
          <c:spPr>
            <a:ln w="12700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'816'!$A$4666:$A$5326</c:f>
              <c:numCache>
                <c:formatCode>yyyy/m/d\ h:mm:ss</c:formatCode>
                <c:ptCount val="661"/>
                <c:pt idx="0">
                  <c:v>42232.609097222223</c:v>
                </c:pt>
                <c:pt idx="1">
                  <c:v>42232.6091087963</c:v>
                </c:pt>
                <c:pt idx="2">
                  <c:v>42232.609120370369</c:v>
                </c:pt>
                <c:pt idx="3">
                  <c:v>42232.609131944446</c:v>
                </c:pt>
                <c:pt idx="4">
                  <c:v>42232.609143518515</c:v>
                </c:pt>
                <c:pt idx="5">
                  <c:v>42232.609155092592</c:v>
                </c:pt>
                <c:pt idx="6">
                  <c:v>42232.609166666669</c:v>
                </c:pt>
                <c:pt idx="7">
                  <c:v>42232.609178240738</c:v>
                </c:pt>
                <c:pt idx="8">
                  <c:v>42232.609189814815</c:v>
                </c:pt>
                <c:pt idx="9">
                  <c:v>42232.609201388892</c:v>
                </c:pt>
                <c:pt idx="10">
                  <c:v>42232.609212962961</c:v>
                </c:pt>
                <c:pt idx="11">
                  <c:v>42232.609224537038</c:v>
                </c:pt>
                <c:pt idx="12">
                  <c:v>42232.609236111108</c:v>
                </c:pt>
                <c:pt idx="13">
                  <c:v>42232.609247685185</c:v>
                </c:pt>
                <c:pt idx="14">
                  <c:v>42232.609259259261</c:v>
                </c:pt>
                <c:pt idx="15">
                  <c:v>42232.609270833331</c:v>
                </c:pt>
                <c:pt idx="16">
                  <c:v>42232.609282407408</c:v>
                </c:pt>
                <c:pt idx="17">
                  <c:v>42232.609293981484</c:v>
                </c:pt>
                <c:pt idx="18">
                  <c:v>42232.609305555554</c:v>
                </c:pt>
                <c:pt idx="19">
                  <c:v>42232.609317129631</c:v>
                </c:pt>
                <c:pt idx="20">
                  <c:v>42232.6093287037</c:v>
                </c:pt>
                <c:pt idx="21">
                  <c:v>42232.609340277777</c:v>
                </c:pt>
                <c:pt idx="22">
                  <c:v>42232.609351851854</c:v>
                </c:pt>
                <c:pt idx="23">
                  <c:v>42232.609363425923</c:v>
                </c:pt>
                <c:pt idx="24">
                  <c:v>42232.609375</c:v>
                </c:pt>
                <c:pt idx="25">
                  <c:v>42232.609386574077</c:v>
                </c:pt>
                <c:pt idx="26">
                  <c:v>42232.609398148146</c:v>
                </c:pt>
                <c:pt idx="27">
                  <c:v>42232.609409722223</c:v>
                </c:pt>
                <c:pt idx="28">
                  <c:v>42232.6094212963</c:v>
                </c:pt>
                <c:pt idx="29">
                  <c:v>42232.609432870369</c:v>
                </c:pt>
                <c:pt idx="30">
                  <c:v>42232.609444444446</c:v>
                </c:pt>
                <c:pt idx="31">
                  <c:v>42232.609456018516</c:v>
                </c:pt>
                <c:pt idx="32">
                  <c:v>42232.609467592592</c:v>
                </c:pt>
                <c:pt idx="33">
                  <c:v>42232.609479166669</c:v>
                </c:pt>
                <c:pt idx="34">
                  <c:v>42232.609490740739</c:v>
                </c:pt>
                <c:pt idx="35">
                  <c:v>42232.609502314815</c:v>
                </c:pt>
                <c:pt idx="36">
                  <c:v>42232.609513888892</c:v>
                </c:pt>
                <c:pt idx="37">
                  <c:v>42232.609525462962</c:v>
                </c:pt>
                <c:pt idx="38">
                  <c:v>42232.609537037039</c:v>
                </c:pt>
                <c:pt idx="39">
                  <c:v>42232.609548611108</c:v>
                </c:pt>
                <c:pt idx="40">
                  <c:v>42232.609560185185</c:v>
                </c:pt>
                <c:pt idx="41">
                  <c:v>42232.609571759262</c:v>
                </c:pt>
                <c:pt idx="42">
                  <c:v>42232.609583333331</c:v>
                </c:pt>
                <c:pt idx="43">
                  <c:v>42232.609594907408</c:v>
                </c:pt>
                <c:pt idx="44">
                  <c:v>42232.609606481485</c:v>
                </c:pt>
                <c:pt idx="45">
                  <c:v>42232.609618055554</c:v>
                </c:pt>
                <c:pt idx="46">
                  <c:v>42232.609629629631</c:v>
                </c:pt>
                <c:pt idx="47">
                  <c:v>42232.6096412037</c:v>
                </c:pt>
                <c:pt idx="48">
                  <c:v>42232.609652777777</c:v>
                </c:pt>
                <c:pt idx="49">
                  <c:v>42232.609664351854</c:v>
                </c:pt>
                <c:pt idx="50">
                  <c:v>42232.609675925924</c:v>
                </c:pt>
                <c:pt idx="51">
                  <c:v>42232.6096875</c:v>
                </c:pt>
                <c:pt idx="52">
                  <c:v>42232.609699074077</c:v>
                </c:pt>
                <c:pt idx="53">
                  <c:v>42232.609710648147</c:v>
                </c:pt>
                <c:pt idx="54">
                  <c:v>42232.609722222223</c:v>
                </c:pt>
                <c:pt idx="55">
                  <c:v>42232.609733796293</c:v>
                </c:pt>
                <c:pt idx="56">
                  <c:v>42232.60974537037</c:v>
                </c:pt>
                <c:pt idx="57">
                  <c:v>42232.609756944446</c:v>
                </c:pt>
                <c:pt idx="58">
                  <c:v>42232.609768518516</c:v>
                </c:pt>
                <c:pt idx="59">
                  <c:v>42232.609780092593</c:v>
                </c:pt>
                <c:pt idx="60">
                  <c:v>42232.609791666669</c:v>
                </c:pt>
                <c:pt idx="61">
                  <c:v>42232.609803240739</c:v>
                </c:pt>
                <c:pt idx="62">
                  <c:v>42232.609814814816</c:v>
                </c:pt>
                <c:pt idx="63">
                  <c:v>42232.609826388885</c:v>
                </c:pt>
                <c:pt idx="64">
                  <c:v>42232.609837962962</c:v>
                </c:pt>
                <c:pt idx="65">
                  <c:v>42232.609849537039</c:v>
                </c:pt>
                <c:pt idx="66">
                  <c:v>42232.609861111108</c:v>
                </c:pt>
                <c:pt idx="67">
                  <c:v>42232.609872685185</c:v>
                </c:pt>
                <c:pt idx="68">
                  <c:v>42232.609884259262</c:v>
                </c:pt>
                <c:pt idx="69">
                  <c:v>42232.609895833331</c:v>
                </c:pt>
                <c:pt idx="70">
                  <c:v>42232.609907407408</c:v>
                </c:pt>
                <c:pt idx="71">
                  <c:v>42232.609918981485</c:v>
                </c:pt>
                <c:pt idx="72">
                  <c:v>42232.609930555554</c:v>
                </c:pt>
                <c:pt idx="73">
                  <c:v>42232.609942129631</c:v>
                </c:pt>
                <c:pt idx="74">
                  <c:v>42232.609953703701</c:v>
                </c:pt>
                <c:pt idx="75">
                  <c:v>42232.609965277778</c:v>
                </c:pt>
                <c:pt idx="76">
                  <c:v>42232.609976851854</c:v>
                </c:pt>
                <c:pt idx="77">
                  <c:v>42232.609988425924</c:v>
                </c:pt>
                <c:pt idx="78">
                  <c:v>42232.61</c:v>
                </c:pt>
                <c:pt idx="79">
                  <c:v>42232.610011574077</c:v>
                </c:pt>
                <c:pt idx="80">
                  <c:v>42232.610023148147</c:v>
                </c:pt>
                <c:pt idx="81">
                  <c:v>42232.610034722224</c:v>
                </c:pt>
                <c:pt idx="82">
                  <c:v>42232.610046296293</c:v>
                </c:pt>
                <c:pt idx="83">
                  <c:v>42232.61005787037</c:v>
                </c:pt>
                <c:pt idx="84">
                  <c:v>42232.610069444447</c:v>
                </c:pt>
                <c:pt idx="85">
                  <c:v>42232.610081018516</c:v>
                </c:pt>
                <c:pt idx="86">
                  <c:v>42232.610092592593</c:v>
                </c:pt>
                <c:pt idx="87">
                  <c:v>42232.61010416667</c:v>
                </c:pt>
                <c:pt idx="88">
                  <c:v>42232.610115740739</c:v>
                </c:pt>
                <c:pt idx="89">
                  <c:v>42232.610127314816</c:v>
                </c:pt>
                <c:pt idx="90">
                  <c:v>42232.610138888886</c:v>
                </c:pt>
                <c:pt idx="91">
                  <c:v>42232.610150462962</c:v>
                </c:pt>
                <c:pt idx="92">
                  <c:v>42232.610162037039</c:v>
                </c:pt>
                <c:pt idx="93">
                  <c:v>42232.610173611109</c:v>
                </c:pt>
                <c:pt idx="94">
                  <c:v>42232.610185185185</c:v>
                </c:pt>
                <c:pt idx="95">
                  <c:v>42232.610196759262</c:v>
                </c:pt>
                <c:pt idx="96">
                  <c:v>42232.610208333332</c:v>
                </c:pt>
                <c:pt idx="97">
                  <c:v>42232.610219907408</c:v>
                </c:pt>
                <c:pt idx="98">
                  <c:v>42232.610231481478</c:v>
                </c:pt>
                <c:pt idx="99">
                  <c:v>42232.610243055555</c:v>
                </c:pt>
                <c:pt idx="100">
                  <c:v>42232.610254629632</c:v>
                </c:pt>
                <c:pt idx="101">
                  <c:v>42232.610266203701</c:v>
                </c:pt>
                <c:pt idx="102">
                  <c:v>42232.610277777778</c:v>
                </c:pt>
                <c:pt idx="103">
                  <c:v>42232.610289351855</c:v>
                </c:pt>
                <c:pt idx="104">
                  <c:v>42232.610300925924</c:v>
                </c:pt>
                <c:pt idx="105">
                  <c:v>42232.610312500001</c:v>
                </c:pt>
                <c:pt idx="106">
                  <c:v>42232.610324074078</c:v>
                </c:pt>
                <c:pt idx="107">
                  <c:v>42232.610335648147</c:v>
                </c:pt>
                <c:pt idx="108">
                  <c:v>42232.610347222224</c:v>
                </c:pt>
                <c:pt idx="109">
                  <c:v>42232.610358796293</c:v>
                </c:pt>
                <c:pt idx="110">
                  <c:v>42232.61037037037</c:v>
                </c:pt>
                <c:pt idx="111">
                  <c:v>42232.610381944447</c:v>
                </c:pt>
                <c:pt idx="112">
                  <c:v>42232.610393518517</c:v>
                </c:pt>
                <c:pt idx="113">
                  <c:v>42232.610405092593</c:v>
                </c:pt>
                <c:pt idx="114">
                  <c:v>42232.61041666667</c:v>
                </c:pt>
                <c:pt idx="115">
                  <c:v>42232.61042824074</c:v>
                </c:pt>
                <c:pt idx="116">
                  <c:v>42232.610439814816</c:v>
                </c:pt>
                <c:pt idx="117">
                  <c:v>42232.610451388886</c:v>
                </c:pt>
                <c:pt idx="118">
                  <c:v>42232.610462962963</c:v>
                </c:pt>
                <c:pt idx="119">
                  <c:v>42232.610474537039</c:v>
                </c:pt>
                <c:pt idx="120">
                  <c:v>42232.610486111109</c:v>
                </c:pt>
                <c:pt idx="121">
                  <c:v>42232.610497685186</c:v>
                </c:pt>
                <c:pt idx="122">
                  <c:v>42232.610509259262</c:v>
                </c:pt>
                <c:pt idx="123">
                  <c:v>42232.610520833332</c:v>
                </c:pt>
                <c:pt idx="124">
                  <c:v>42232.610532407409</c:v>
                </c:pt>
                <c:pt idx="125">
                  <c:v>42232.610543981478</c:v>
                </c:pt>
                <c:pt idx="126">
                  <c:v>42232.610555555555</c:v>
                </c:pt>
                <c:pt idx="127">
                  <c:v>42232.610567129632</c:v>
                </c:pt>
                <c:pt idx="128">
                  <c:v>42232.610578703701</c:v>
                </c:pt>
                <c:pt idx="129">
                  <c:v>42232.610590277778</c:v>
                </c:pt>
                <c:pt idx="130">
                  <c:v>42232.610601851855</c:v>
                </c:pt>
                <c:pt idx="131">
                  <c:v>42232.610613425924</c:v>
                </c:pt>
                <c:pt idx="132">
                  <c:v>42232.610625000001</c:v>
                </c:pt>
                <c:pt idx="133">
                  <c:v>42232.610636574071</c:v>
                </c:pt>
                <c:pt idx="134">
                  <c:v>42232.610648148147</c:v>
                </c:pt>
                <c:pt idx="135">
                  <c:v>42232.610659722224</c:v>
                </c:pt>
                <c:pt idx="136">
                  <c:v>42232.610671296294</c:v>
                </c:pt>
                <c:pt idx="137">
                  <c:v>42232.610682870371</c:v>
                </c:pt>
                <c:pt idx="138">
                  <c:v>42232.610694444447</c:v>
                </c:pt>
                <c:pt idx="139">
                  <c:v>42232.610706018517</c:v>
                </c:pt>
                <c:pt idx="140">
                  <c:v>42232.610717592594</c:v>
                </c:pt>
                <c:pt idx="141">
                  <c:v>42232.610729166663</c:v>
                </c:pt>
                <c:pt idx="142">
                  <c:v>42232.61074074074</c:v>
                </c:pt>
                <c:pt idx="143">
                  <c:v>42232.610752314817</c:v>
                </c:pt>
                <c:pt idx="144">
                  <c:v>42232.610763888886</c:v>
                </c:pt>
                <c:pt idx="145">
                  <c:v>42232.610775462963</c:v>
                </c:pt>
                <c:pt idx="146">
                  <c:v>42232.61078703704</c:v>
                </c:pt>
                <c:pt idx="147">
                  <c:v>42232.610798611109</c:v>
                </c:pt>
                <c:pt idx="148">
                  <c:v>42232.610810185186</c:v>
                </c:pt>
                <c:pt idx="149">
                  <c:v>42232.610821759263</c:v>
                </c:pt>
                <c:pt idx="150">
                  <c:v>42232.610833333332</c:v>
                </c:pt>
                <c:pt idx="151">
                  <c:v>42232.610844907409</c:v>
                </c:pt>
                <c:pt idx="152">
                  <c:v>42232.610856481479</c:v>
                </c:pt>
                <c:pt idx="153">
                  <c:v>42232.610868055555</c:v>
                </c:pt>
                <c:pt idx="154">
                  <c:v>42232.610879629632</c:v>
                </c:pt>
                <c:pt idx="155">
                  <c:v>42232.610891203702</c:v>
                </c:pt>
                <c:pt idx="156">
                  <c:v>42232.610902777778</c:v>
                </c:pt>
                <c:pt idx="157">
                  <c:v>42232.610914351855</c:v>
                </c:pt>
                <c:pt idx="158">
                  <c:v>42232.610925925925</c:v>
                </c:pt>
                <c:pt idx="159">
                  <c:v>42232.610937500001</c:v>
                </c:pt>
                <c:pt idx="160">
                  <c:v>42232.610949074071</c:v>
                </c:pt>
                <c:pt idx="161">
                  <c:v>42232.610960648148</c:v>
                </c:pt>
                <c:pt idx="162">
                  <c:v>42232.610972222225</c:v>
                </c:pt>
                <c:pt idx="163">
                  <c:v>42232.610983796294</c:v>
                </c:pt>
                <c:pt idx="164">
                  <c:v>42232.610995370371</c:v>
                </c:pt>
                <c:pt idx="165">
                  <c:v>42232.611006944448</c:v>
                </c:pt>
                <c:pt idx="166">
                  <c:v>42232.611018518517</c:v>
                </c:pt>
                <c:pt idx="167">
                  <c:v>42232.611030092594</c:v>
                </c:pt>
                <c:pt idx="168">
                  <c:v>42232.611041666663</c:v>
                </c:pt>
                <c:pt idx="169">
                  <c:v>42232.61105324074</c:v>
                </c:pt>
                <c:pt idx="170">
                  <c:v>42232.611064814817</c:v>
                </c:pt>
                <c:pt idx="171">
                  <c:v>42232.611076388886</c:v>
                </c:pt>
                <c:pt idx="172">
                  <c:v>42232.611087962963</c:v>
                </c:pt>
                <c:pt idx="173">
                  <c:v>42232.61109953704</c:v>
                </c:pt>
                <c:pt idx="174">
                  <c:v>42232.611111111109</c:v>
                </c:pt>
                <c:pt idx="175">
                  <c:v>42232.611122685186</c:v>
                </c:pt>
                <c:pt idx="176">
                  <c:v>42232.611134259256</c:v>
                </c:pt>
                <c:pt idx="177">
                  <c:v>42232.611145833333</c:v>
                </c:pt>
                <c:pt idx="178">
                  <c:v>42232.611157407409</c:v>
                </c:pt>
                <c:pt idx="179">
                  <c:v>42232.611168981479</c:v>
                </c:pt>
                <c:pt idx="180">
                  <c:v>42232.611180555556</c:v>
                </c:pt>
                <c:pt idx="181">
                  <c:v>42232.611192129632</c:v>
                </c:pt>
                <c:pt idx="182">
                  <c:v>42232.611203703702</c:v>
                </c:pt>
                <c:pt idx="183">
                  <c:v>42232.611215277779</c:v>
                </c:pt>
                <c:pt idx="184">
                  <c:v>42232.611226851855</c:v>
                </c:pt>
                <c:pt idx="185">
                  <c:v>42232.611238425925</c:v>
                </c:pt>
                <c:pt idx="186">
                  <c:v>42232.611250000002</c:v>
                </c:pt>
                <c:pt idx="187">
                  <c:v>42232.611261574071</c:v>
                </c:pt>
                <c:pt idx="188">
                  <c:v>42232.611273148148</c:v>
                </c:pt>
                <c:pt idx="189">
                  <c:v>42232.611284722225</c:v>
                </c:pt>
                <c:pt idx="190">
                  <c:v>42232.611296296294</c:v>
                </c:pt>
                <c:pt idx="191">
                  <c:v>42232.611307870371</c:v>
                </c:pt>
                <c:pt idx="192">
                  <c:v>42232.611319444448</c:v>
                </c:pt>
                <c:pt idx="193">
                  <c:v>42232.611331018517</c:v>
                </c:pt>
                <c:pt idx="194">
                  <c:v>42232.611342592594</c:v>
                </c:pt>
                <c:pt idx="195">
                  <c:v>42232.611354166664</c:v>
                </c:pt>
                <c:pt idx="196">
                  <c:v>42232.61136574074</c:v>
                </c:pt>
                <c:pt idx="197">
                  <c:v>42232.611377314817</c:v>
                </c:pt>
                <c:pt idx="198">
                  <c:v>42232.611388888887</c:v>
                </c:pt>
                <c:pt idx="199">
                  <c:v>42232.611400462964</c:v>
                </c:pt>
                <c:pt idx="200">
                  <c:v>42232.61141203704</c:v>
                </c:pt>
                <c:pt idx="201">
                  <c:v>42232.61142361111</c:v>
                </c:pt>
                <c:pt idx="202">
                  <c:v>42232.611435185187</c:v>
                </c:pt>
                <c:pt idx="203">
                  <c:v>42232.611446759256</c:v>
                </c:pt>
                <c:pt idx="204">
                  <c:v>42232.611458333333</c:v>
                </c:pt>
                <c:pt idx="205">
                  <c:v>42232.61146990741</c:v>
                </c:pt>
                <c:pt idx="206">
                  <c:v>42232.611481481479</c:v>
                </c:pt>
                <c:pt idx="207">
                  <c:v>42232.611493055556</c:v>
                </c:pt>
                <c:pt idx="208">
                  <c:v>42232.611504629633</c:v>
                </c:pt>
                <c:pt idx="209">
                  <c:v>42232.611516203702</c:v>
                </c:pt>
                <c:pt idx="210">
                  <c:v>42232.611527777779</c:v>
                </c:pt>
                <c:pt idx="211">
                  <c:v>42232.611539351848</c:v>
                </c:pt>
                <c:pt idx="212">
                  <c:v>42232.611550925925</c:v>
                </c:pt>
                <c:pt idx="213">
                  <c:v>42232.611562500002</c:v>
                </c:pt>
                <c:pt idx="214">
                  <c:v>42232.611574074072</c:v>
                </c:pt>
                <c:pt idx="215">
                  <c:v>42232.611585648148</c:v>
                </c:pt>
                <c:pt idx="216">
                  <c:v>42232.611597222225</c:v>
                </c:pt>
                <c:pt idx="217">
                  <c:v>42232.611608796295</c:v>
                </c:pt>
                <c:pt idx="218">
                  <c:v>42232.611620370371</c:v>
                </c:pt>
                <c:pt idx="219">
                  <c:v>42232.611631944441</c:v>
                </c:pt>
                <c:pt idx="220">
                  <c:v>42232.611643518518</c:v>
                </c:pt>
                <c:pt idx="221">
                  <c:v>42232.611655092594</c:v>
                </c:pt>
                <c:pt idx="222">
                  <c:v>42232.611666666664</c:v>
                </c:pt>
                <c:pt idx="223">
                  <c:v>42232.611678240741</c:v>
                </c:pt>
                <c:pt idx="224">
                  <c:v>42232.611689814818</c:v>
                </c:pt>
                <c:pt idx="225">
                  <c:v>42232.611701388887</c:v>
                </c:pt>
                <c:pt idx="226">
                  <c:v>42232.611712962964</c:v>
                </c:pt>
                <c:pt idx="227">
                  <c:v>42232.611724537041</c:v>
                </c:pt>
                <c:pt idx="228">
                  <c:v>42232.61173611111</c:v>
                </c:pt>
                <c:pt idx="229">
                  <c:v>42232.611747685187</c:v>
                </c:pt>
                <c:pt idx="230">
                  <c:v>42232.611759259256</c:v>
                </c:pt>
                <c:pt idx="231">
                  <c:v>42232.611770833333</c:v>
                </c:pt>
                <c:pt idx="232">
                  <c:v>42232.61178240741</c:v>
                </c:pt>
                <c:pt idx="233">
                  <c:v>42232.611793981479</c:v>
                </c:pt>
                <c:pt idx="234">
                  <c:v>42232.611805555556</c:v>
                </c:pt>
                <c:pt idx="235">
                  <c:v>42232.611817129633</c:v>
                </c:pt>
                <c:pt idx="236">
                  <c:v>42232.611828703702</c:v>
                </c:pt>
                <c:pt idx="237">
                  <c:v>42232.611840277779</c:v>
                </c:pt>
                <c:pt idx="238">
                  <c:v>42232.611851851849</c:v>
                </c:pt>
                <c:pt idx="239">
                  <c:v>42232.611863425926</c:v>
                </c:pt>
                <c:pt idx="240">
                  <c:v>42232.611875000002</c:v>
                </c:pt>
                <c:pt idx="241">
                  <c:v>42232.611886574072</c:v>
                </c:pt>
                <c:pt idx="242">
                  <c:v>42232.611898148149</c:v>
                </c:pt>
                <c:pt idx="243">
                  <c:v>42232.611909722225</c:v>
                </c:pt>
                <c:pt idx="244">
                  <c:v>42232.611921296295</c:v>
                </c:pt>
                <c:pt idx="245">
                  <c:v>42232.611932870372</c:v>
                </c:pt>
                <c:pt idx="246">
                  <c:v>42232.611944444441</c:v>
                </c:pt>
                <c:pt idx="247">
                  <c:v>42232.611956018518</c:v>
                </c:pt>
                <c:pt idx="248">
                  <c:v>42232.611967592595</c:v>
                </c:pt>
                <c:pt idx="249">
                  <c:v>42232.611979166664</c:v>
                </c:pt>
                <c:pt idx="250">
                  <c:v>42232.611990740741</c:v>
                </c:pt>
                <c:pt idx="251">
                  <c:v>42232.612002314818</c:v>
                </c:pt>
                <c:pt idx="252">
                  <c:v>42232.612013888887</c:v>
                </c:pt>
                <c:pt idx="253">
                  <c:v>42232.612025462964</c:v>
                </c:pt>
                <c:pt idx="254">
                  <c:v>42232.612037037034</c:v>
                </c:pt>
                <c:pt idx="255">
                  <c:v>42232.61204861111</c:v>
                </c:pt>
                <c:pt idx="256">
                  <c:v>42232.612060185187</c:v>
                </c:pt>
                <c:pt idx="257">
                  <c:v>42232.612071759257</c:v>
                </c:pt>
                <c:pt idx="258">
                  <c:v>42232.612083333333</c:v>
                </c:pt>
                <c:pt idx="259">
                  <c:v>42232.61209490741</c:v>
                </c:pt>
                <c:pt idx="260">
                  <c:v>42232.61210648148</c:v>
                </c:pt>
                <c:pt idx="261">
                  <c:v>42232.612118055556</c:v>
                </c:pt>
                <c:pt idx="262">
                  <c:v>42232.612129629626</c:v>
                </c:pt>
                <c:pt idx="263">
                  <c:v>42232.612141203703</c:v>
                </c:pt>
                <c:pt idx="264">
                  <c:v>42232.61215277778</c:v>
                </c:pt>
                <c:pt idx="265">
                  <c:v>42232.612164351849</c:v>
                </c:pt>
                <c:pt idx="266">
                  <c:v>42232.612175925926</c:v>
                </c:pt>
                <c:pt idx="267">
                  <c:v>42232.612187500003</c:v>
                </c:pt>
                <c:pt idx="268">
                  <c:v>42232.612199074072</c:v>
                </c:pt>
                <c:pt idx="269">
                  <c:v>42232.612210648149</c:v>
                </c:pt>
                <c:pt idx="270">
                  <c:v>42232.612222222226</c:v>
                </c:pt>
                <c:pt idx="271">
                  <c:v>42232.612233796295</c:v>
                </c:pt>
                <c:pt idx="272">
                  <c:v>42232.612245370372</c:v>
                </c:pt>
                <c:pt idx="273">
                  <c:v>42232.612256944441</c:v>
                </c:pt>
                <c:pt idx="274">
                  <c:v>42232.612268518518</c:v>
                </c:pt>
                <c:pt idx="275">
                  <c:v>42232.612280092595</c:v>
                </c:pt>
                <c:pt idx="276">
                  <c:v>42232.612291666665</c:v>
                </c:pt>
                <c:pt idx="277">
                  <c:v>42232.612303240741</c:v>
                </c:pt>
                <c:pt idx="278">
                  <c:v>42232.612314814818</c:v>
                </c:pt>
                <c:pt idx="279">
                  <c:v>42232.612326388888</c:v>
                </c:pt>
                <c:pt idx="280">
                  <c:v>42232.612337962964</c:v>
                </c:pt>
                <c:pt idx="281">
                  <c:v>42232.612349537034</c:v>
                </c:pt>
                <c:pt idx="282">
                  <c:v>42232.612361111111</c:v>
                </c:pt>
                <c:pt idx="283">
                  <c:v>42232.612372685187</c:v>
                </c:pt>
                <c:pt idx="284">
                  <c:v>42232.612384259257</c:v>
                </c:pt>
                <c:pt idx="285">
                  <c:v>42232.612395833334</c:v>
                </c:pt>
                <c:pt idx="286">
                  <c:v>42232.612407407411</c:v>
                </c:pt>
                <c:pt idx="287">
                  <c:v>42232.61241898148</c:v>
                </c:pt>
                <c:pt idx="288">
                  <c:v>42232.612430555557</c:v>
                </c:pt>
                <c:pt idx="289">
                  <c:v>42232.612442129626</c:v>
                </c:pt>
                <c:pt idx="290">
                  <c:v>42232.612453703703</c:v>
                </c:pt>
                <c:pt idx="291">
                  <c:v>42232.61246527778</c:v>
                </c:pt>
                <c:pt idx="292">
                  <c:v>42232.612476851849</c:v>
                </c:pt>
                <c:pt idx="293">
                  <c:v>42232.612488425926</c:v>
                </c:pt>
                <c:pt idx="294">
                  <c:v>42232.612500000003</c:v>
                </c:pt>
                <c:pt idx="295">
                  <c:v>42232.612511574072</c:v>
                </c:pt>
                <c:pt idx="296">
                  <c:v>42232.612523148149</c:v>
                </c:pt>
                <c:pt idx="297">
                  <c:v>42232.612534722219</c:v>
                </c:pt>
                <c:pt idx="298">
                  <c:v>42232.612546296295</c:v>
                </c:pt>
                <c:pt idx="299">
                  <c:v>42232.612557870372</c:v>
                </c:pt>
                <c:pt idx="300">
                  <c:v>42232.612569444442</c:v>
                </c:pt>
                <c:pt idx="301">
                  <c:v>42232.612581018519</c:v>
                </c:pt>
                <c:pt idx="302">
                  <c:v>42232.612592592595</c:v>
                </c:pt>
                <c:pt idx="303">
                  <c:v>42232.612604166665</c:v>
                </c:pt>
                <c:pt idx="304">
                  <c:v>42232.612615740742</c:v>
                </c:pt>
                <c:pt idx="305">
                  <c:v>42232.612627314818</c:v>
                </c:pt>
                <c:pt idx="306">
                  <c:v>42232.612638888888</c:v>
                </c:pt>
                <c:pt idx="307">
                  <c:v>42232.612650462965</c:v>
                </c:pt>
                <c:pt idx="308">
                  <c:v>42232.612662037034</c:v>
                </c:pt>
                <c:pt idx="309">
                  <c:v>42232.612673611111</c:v>
                </c:pt>
                <c:pt idx="310">
                  <c:v>42232.612685185188</c:v>
                </c:pt>
                <c:pt idx="311">
                  <c:v>42232.612696759257</c:v>
                </c:pt>
                <c:pt idx="312">
                  <c:v>42232.612708333334</c:v>
                </c:pt>
                <c:pt idx="313">
                  <c:v>42232.612719907411</c:v>
                </c:pt>
                <c:pt idx="314">
                  <c:v>42232.61273148148</c:v>
                </c:pt>
                <c:pt idx="315">
                  <c:v>42232.612743055557</c:v>
                </c:pt>
                <c:pt idx="316">
                  <c:v>42232.612754629627</c:v>
                </c:pt>
                <c:pt idx="317">
                  <c:v>42232.612766203703</c:v>
                </c:pt>
                <c:pt idx="318">
                  <c:v>42232.61277777778</c:v>
                </c:pt>
                <c:pt idx="319">
                  <c:v>42232.61278935185</c:v>
                </c:pt>
                <c:pt idx="320">
                  <c:v>42232.612800925926</c:v>
                </c:pt>
                <c:pt idx="321">
                  <c:v>42232.612812500003</c:v>
                </c:pt>
                <c:pt idx="322">
                  <c:v>42232.612824074073</c:v>
                </c:pt>
                <c:pt idx="323">
                  <c:v>42232.612835648149</c:v>
                </c:pt>
                <c:pt idx="324">
                  <c:v>42232.612847222219</c:v>
                </c:pt>
                <c:pt idx="325">
                  <c:v>42232.612858796296</c:v>
                </c:pt>
                <c:pt idx="326">
                  <c:v>42232.612870370373</c:v>
                </c:pt>
                <c:pt idx="327">
                  <c:v>42232.612881944442</c:v>
                </c:pt>
                <c:pt idx="328">
                  <c:v>42232.612893518519</c:v>
                </c:pt>
                <c:pt idx="329">
                  <c:v>42232.612905092596</c:v>
                </c:pt>
                <c:pt idx="330">
                  <c:v>42232.612916666665</c:v>
                </c:pt>
                <c:pt idx="331">
                  <c:v>42232.612928240742</c:v>
                </c:pt>
                <c:pt idx="332">
                  <c:v>42232.612939814811</c:v>
                </c:pt>
                <c:pt idx="333">
                  <c:v>42232.612951388888</c:v>
                </c:pt>
                <c:pt idx="334">
                  <c:v>42232.612962962965</c:v>
                </c:pt>
                <c:pt idx="335">
                  <c:v>42232.612974537034</c:v>
                </c:pt>
                <c:pt idx="336">
                  <c:v>42232.612986111111</c:v>
                </c:pt>
                <c:pt idx="337">
                  <c:v>42232.612997685188</c:v>
                </c:pt>
                <c:pt idx="338">
                  <c:v>42232.613009259258</c:v>
                </c:pt>
                <c:pt idx="339">
                  <c:v>42232.613020833334</c:v>
                </c:pt>
                <c:pt idx="340">
                  <c:v>42232.613032407404</c:v>
                </c:pt>
                <c:pt idx="341">
                  <c:v>42232.613043981481</c:v>
                </c:pt>
                <c:pt idx="342">
                  <c:v>42232.613055555557</c:v>
                </c:pt>
                <c:pt idx="343">
                  <c:v>42232.613067129627</c:v>
                </c:pt>
                <c:pt idx="344">
                  <c:v>42232.613078703704</c:v>
                </c:pt>
                <c:pt idx="345">
                  <c:v>42232.61309027778</c:v>
                </c:pt>
                <c:pt idx="346">
                  <c:v>42232.61310185185</c:v>
                </c:pt>
                <c:pt idx="347">
                  <c:v>42232.613113425927</c:v>
                </c:pt>
                <c:pt idx="348">
                  <c:v>42232.613125000003</c:v>
                </c:pt>
                <c:pt idx="349">
                  <c:v>42232.613136574073</c:v>
                </c:pt>
                <c:pt idx="350">
                  <c:v>42232.61314814815</c:v>
                </c:pt>
                <c:pt idx="351">
                  <c:v>42232.613159722219</c:v>
                </c:pt>
                <c:pt idx="352">
                  <c:v>42232.613171296296</c:v>
                </c:pt>
                <c:pt idx="353">
                  <c:v>42232.613182870373</c:v>
                </c:pt>
                <c:pt idx="354">
                  <c:v>42232.613194444442</c:v>
                </c:pt>
                <c:pt idx="355">
                  <c:v>42232.613206018519</c:v>
                </c:pt>
                <c:pt idx="356">
                  <c:v>42232.613217592596</c:v>
                </c:pt>
                <c:pt idx="357">
                  <c:v>42232.613229166665</c:v>
                </c:pt>
                <c:pt idx="358">
                  <c:v>42232.613240740742</c:v>
                </c:pt>
                <c:pt idx="359">
                  <c:v>42232.613252314812</c:v>
                </c:pt>
                <c:pt idx="360">
                  <c:v>42232.613263888888</c:v>
                </c:pt>
                <c:pt idx="361">
                  <c:v>42232.613275462965</c:v>
                </c:pt>
                <c:pt idx="362">
                  <c:v>42232.613287037035</c:v>
                </c:pt>
                <c:pt idx="363">
                  <c:v>42232.613298611112</c:v>
                </c:pt>
                <c:pt idx="364">
                  <c:v>42232.613310185188</c:v>
                </c:pt>
                <c:pt idx="365">
                  <c:v>42232.613321759258</c:v>
                </c:pt>
                <c:pt idx="366">
                  <c:v>42232.613333333335</c:v>
                </c:pt>
                <c:pt idx="367">
                  <c:v>42232.613344907404</c:v>
                </c:pt>
                <c:pt idx="368">
                  <c:v>42232.613356481481</c:v>
                </c:pt>
                <c:pt idx="369">
                  <c:v>42232.613368055558</c:v>
                </c:pt>
                <c:pt idx="370">
                  <c:v>42232.613379629627</c:v>
                </c:pt>
                <c:pt idx="371">
                  <c:v>42232.613391203704</c:v>
                </c:pt>
                <c:pt idx="372">
                  <c:v>42232.613402777781</c:v>
                </c:pt>
                <c:pt idx="373">
                  <c:v>42232.61341435185</c:v>
                </c:pt>
                <c:pt idx="374">
                  <c:v>42232.613425925927</c:v>
                </c:pt>
                <c:pt idx="375">
                  <c:v>42232.613437499997</c:v>
                </c:pt>
                <c:pt idx="376">
                  <c:v>42232.613449074073</c:v>
                </c:pt>
                <c:pt idx="377">
                  <c:v>42232.61346064815</c:v>
                </c:pt>
                <c:pt idx="378">
                  <c:v>42232.61347222222</c:v>
                </c:pt>
                <c:pt idx="379">
                  <c:v>42232.613483796296</c:v>
                </c:pt>
                <c:pt idx="380">
                  <c:v>42232.613495370373</c:v>
                </c:pt>
                <c:pt idx="381">
                  <c:v>42232.613506944443</c:v>
                </c:pt>
                <c:pt idx="382">
                  <c:v>42232.613518518519</c:v>
                </c:pt>
                <c:pt idx="383">
                  <c:v>42232.613530092596</c:v>
                </c:pt>
                <c:pt idx="384">
                  <c:v>42232.613541666666</c:v>
                </c:pt>
                <c:pt idx="385">
                  <c:v>42232.613553240742</c:v>
                </c:pt>
                <c:pt idx="386">
                  <c:v>42232.613564814812</c:v>
                </c:pt>
                <c:pt idx="387">
                  <c:v>42232.613576388889</c:v>
                </c:pt>
                <c:pt idx="388">
                  <c:v>42232.613587962966</c:v>
                </c:pt>
                <c:pt idx="389">
                  <c:v>42232.613599537035</c:v>
                </c:pt>
                <c:pt idx="390">
                  <c:v>42232.613611111112</c:v>
                </c:pt>
                <c:pt idx="391">
                  <c:v>42232.613622685189</c:v>
                </c:pt>
                <c:pt idx="392">
                  <c:v>42232.613634259258</c:v>
                </c:pt>
                <c:pt idx="393">
                  <c:v>42232.613645833335</c:v>
                </c:pt>
                <c:pt idx="394">
                  <c:v>42232.613657407404</c:v>
                </c:pt>
                <c:pt idx="395">
                  <c:v>42232.613668981481</c:v>
                </c:pt>
                <c:pt idx="396">
                  <c:v>42232.613680555558</c:v>
                </c:pt>
                <c:pt idx="397">
                  <c:v>42232.613692129627</c:v>
                </c:pt>
                <c:pt idx="398">
                  <c:v>42232.613703703704</c:v>
                </c:pt>
                <c:pt idx="399">
                  <c:v>42232.613715277781</c:v>
                </c:pt>
                <c:pt idx="400">
                  <c:v>42232.613726851851</c:v>
                </c:pt>
                <c:pt idx="401">
                  <c:v>42232.613738425927</c:v>
                </c:pt>
                <c:pt idx="402">
                  <c:v>42232.613749999997</c:v>
                </c:pt>
                <c:pt idx="403">
                  <c:v>42232.613761574074</c:v>
                </c:pt>
                <c:pt idx="404">
                  <c:v>42232.61377314815</c:v>
                </c:pt>
                <c:pt idx="405">
                  <c:v>42232.61378472222</c:v>
                </c:pt>
                <c:pt idx="406">
                  <c:v>42232.613796296297</c:v>
                </c:pt>
                <c:pt idx="407">
                  <c:v>42232.613807870373</c:v>
                </c:pt>
                <c:pt idx="408">
                  <c:v>42232.613819444443</c:v>
                </c:pt>
                <c:pt idx="409">
                  <c:v>42232.61383101852</c:v>
                </c:pt>
                <c:pt idx="410">
                  <c:v>42232.613842592589</c:v>
                </c:pt>
                <c:pt idx="411">
                  <c:v>42232.613854166666</c:v>
                </c:pt>
                <c:pt idx="412">
                  <c:v>42232.613865740743</c:v>
                </c:pt>
                <c:pt idx="413">
                  <c:v>42232.613877314812</c:v>
                </c:pt>
                <c:pt idx="414">
                  <c:v>42232.613888888889</c:v>
                </c:pt>
                <c:pt idx="415">
                  <c:v>42232.613900462966</c:v>
                </c:pt>
                <c:pt idx="416">
                  <c:v>42232.613912037035</c:v>
                </c:pt>
                <c:pt idx="417">
                  <c:v>42232.613923611112</c:v>
                </c:pt>
                <c:pt idx="418">
                  <c:v>42232.613935185182</c:v>
                </c:pt>
                <c:pt idx="419">
                  <c:v>42232.613946759258</c:v>
                </c:pt>
                <c:pt idx="420">
                  <c:v>42232.613958333335</c:v>
                </c:pt>
                <c:pt idx="421">
                  <c:v>42232.613969907405</c:v>
                </c:pt>
                <c:pt idx="422">
                  <c:v>42232.613981481481</c:v>
                </c:pt>
                <c:pt idx="423">
                  <c:v>42232.613993055558</c:v>
                </c:pt>
                <c:pt idx="424">
                  <c:v>42232.614004629628</c:v>
                </c:pt>
                <c:pt idx="425">
                  <c:v>42232.614016203705</c:v>
                </c:pt>
                <c:pt idx="426">
                  <c:v>42232.614027777781</c:v>
                </c:pt>
                <c:pt idx="427">
                  <c:v>42232.614039351851</c:v>
                </c:pt>
                <c:pt idx="428">
                  <c:v>42232.614050925928</c:v>
                </c:pt>
                <c:pt idx="429">
                  <c:v>42232.614062499997</c:v>
                </c:pt>
                <c:pt idx="430">
                  <c:v>42232.614074074074</c:v>
                </c:pt>
                <c:pt idx="431">
                  <c:v>42232.614085648151</c:v>
                </c:pt>
                <c:pt idx="432">
                  <c:v>42232.61409722222</c:v>
                </c:pt>
                <c:pt idx="433">
                  <c:v>42232.614108796297</c:v>
                </c:pt>
                <c:pt idx="434">
                  <c:v>42232.614120370374</c:v>
                </c:pt>
                <c:pt idx="435">
                  <c:v>42232.614131944443</c:v>
                </c:pt>
                <c:pt idx="436">
                  <c:v>42232.61414351852</c:v>
                </c:pt>
                <c:pt idx="437">
                  <c:v>42232.614155092589</c:v>
                </c:pt>
                <c:pt idx="438">
                  <c:v>42232.614166666666</c:v>
                </c:pt>
                <c:pt idx="439">
                  <c:v>42232.614178240743</c:v>
                </c:pt>
                <c:pt idx="440">
                  <c:v>42232.614189814813</c:v>
                </c:pt>
                <c:pt idx="441">
                  <c:v>42232.614201388889</c:v>
                </c:pt>
                <c:pt idx="442">
                  <c:v>42232.614212962966</c:v>
                </c:pt>
                <c:pt idx="443">
                  <c:v>42232.614224537036</c:v>
                </c:pt>
                <c:pt idx="444">
                  <c:v>42232.614236111112</c:v>
                </c:pt>
                <c:pt idx="445">
                  <c:v>42232.614247685182</c:v>
                </c:pt>
                <c:pt idx="446">
                  <c:v>42232.614259259259</c:v>
                </c:pt>
                <c:pt idx="447">
                  <c:v>42232.614270833335</c:v>
                </c:pt>
                <c:pt idx="448">
                  <c:v>42232.614282407405</c:v>
                </c:pt>
                <c:pt idx="449">
                  <c:v>42232.614293981482</c:v>
                </c:pt>
                <c:pt idx="450">
                  <c:v>42232.614305555559</c:v>
                </c:pt>
                <c:pt idx="451">
                  <c:v>42232.614317129628</c:v>
                </c:pt>
                <c:pt idx="452">
                  <c:v>42232.614328703705</c:v>
                </c:pt>
                <c:pt idx="453">
                  <c:v>42232.614340277774</c:v>
                </c:pt>
                <c:pt idx="454">
                  <c:v>42232.614351851851</c:v>
                </c:pt>
                <c:pt idx="455">
                  <c:v>42232.614363425928</c:v>
                </c:pt>
                <c:pt idx="456">
                  <c:v>42232.614374999997</c:v>
                </c:pt>
                <c:pt idx="457">
                  <c:v>42232.614386574074</c:v>
                </c:pt>
                <c:pt idx="458">
                  <c:v>42232.614398148151</c:v>
                </c:pt>
                <c:pt idx="459">
                  <c:v>42232.61440972222</c:v>
                </c:pt>
                <c:pt idx="460">
                  <c:v>42232.614421296297</c:v>
                </c:pt>
                <c:pt idx="461">
                  <c:v>42232.614432870374</c:v>
                </c:pt>
                <c:pt idx="462">
                  <c:v>42232.614444444444</c:v>
                </c:pt>
                <c:pt idx="463">
                  <c:v>42232.61445601852</c:v>
                </c:pt>
                <c:pt idx="464">
                  <c:v>42232.61446759259</c:v>
                </c:pt>
                <c:pt idx="465">
                  <c:v>42232.614479166667</c:v>
                </c:pt>
                <c:pt idx="466">
                  <c:v>42232.614490740743</c:v>
                </c:pt>
                <c:pt idx="467">
                  <c:v>42232.614502314813</c:v>
                </c:pt>
                <c:pt idx="468">
                  <c:v>42232.61451388889</c:v>
                </c:pt>
                <c:pt idx="469">
                  <c:v>42232.614525462966</c:v>
                </c:pt>
                <c:pt idx="470">
                  <c:v>42232.614537037036</c:v>
                </c:pt>
                <c:pt idx="471">
                  <c:v>42232.614548611113</c:v>
                </c:pt>
                <c:pt idx="472">
                  <c:v>42232.614560185182</c:v>
                </c:pt>
                <c:pt idx="473">
                  <c:v>42232.614571759259</c:v>
                </c:pt>
                <c:pt idx="474">
                  <c:v>42232.614583333336</c:v>
                </c:pt>
                <c:pt idx="475">
                  <c:v>42232.614594907405</c:v>
                </c:pt>
                <c:pt idx="476">
                  <c:v>42232.614606481482</c:v>
                </c:pt>
                <c:pt idx="477">
                  <c:v>42232.614618055559</c:v>
                </c:pt>
                <c:pt idx="478">
                  <c:v>42232.614629629628</c:v>
                </c:pt>
                <c:pt idx="479">
                  <c:v>42232.614641203705</c:v>
                </c:pt>
                <c:pt idx="480">
                  <c:v>42232.614652777775</c:v>
                </c:pt>
                <c:pt idx="481">
                  <c:v>42232.614664351851</c:v>
                </c:pt>
                <c:pt idx="482">
                  <c:v>42232.614675925928</c:v>
                </c:pt>
                <c:pt idx="483">
                  <c:v>42232.614687499998</c:v>
                </c:pt>
                <c:pt idx="484">
                  <c:v>42232.614699074074</c:v>
                </c:pt>
                <c:pt idx="485">
                  <c:v>42232.614710648151</c:v>
                </c:pt>
                <c:pt idx="486">
                  <c:v>42232.614722222221</c:v>
                </c:pt>
                <c:pt idx="487">
                  <c:v>42232.614733796298</c:v>
                </c:pt>
                <c:pt idx="488">
                  <c:v>42232.614745370367</c:v>
                </c:pt>
                <c:pt idx="489">
                  <c:v>42232.614756944444</c:v>
                </c:pt>
                <c:pt idx="490">
                  <c:v>42232.614768518521</c:v>
                </c:pt>
                <c:pt idx="491">
                  <c:v>42232.61478009259</c:v>
                </c:pt>
                <c:pt idx="492">
                  <c:v>42232.614791666667</c:v>
                </c:pt>
                <c:pt idx="493">
                  <c:v>42232.614803240744</c:v>
                </c:pt>
                <c:pt idx="494">
                  <c:v>42232.614814814813</c:v>
                </c:pt>
                <c:pt idx="495">
                  <c:v>42232.61482638889</c:v>
                </c:pt>
                <c:pt idx="496">
                  <c:v>42232.614837962959</c:v>
                </c:pt>
                <c:pt idx="497">
                  <c:v>42232.614849537036</c:v>
                </c:pt>
                <c:pt idx="498">
                  <c:v>42232.614861111113</c:v>
                </c:pt>
                <c:pt idx="499">
                  <c:v>42232.614872685182</c:v>
                </c:pt>
                <c:pt idx="500">
                  <c:v>42232.614884259259</c:v>
                </c:pt>
                <c:pt idx="501">
                  <c:v>42232.614895833336</c:v>
                </c:pt>
                <c:pt idx="502">
                  <c:v>42232.614907407406</c:v>
                </c:pt>
                <c:pt idx="503">
                  <c:v>42232.614918981482</c:v>
                </c:pt>
                <c:pt idx="504">
                  <c:v>42232.614930555559</c:v>
                </c:pt>
                <c:pt idx="505">
                  <c:v>42232.614942129629</c:v>
                </c:pt>
                <c:pt idx="506">
                  <c:v>42232.614953703705</c:v>
                </c:pt>
                <c:pt idx="507">
                  <c:v>42232.614965277775</c:v>
                </c:pt>
                <c:pt idx="508">
                  <c:v>42232.614976851852</c:v>
                </c:pt>
                <c:pt idx="509">
                  <c:v>42232.614988425928</c:v>
                </c:pt>
                <c:pt idx="510">
                  <c:v>42232.614999999998</c:v>
                </c:pt>
                <c:pt idx="511">
                  <c:v>42232.615011574075</c:v>
                </c:pt>
                <c:pt idx="512">
                  <c:v>42232.615023148152</c:v>
                </c:pt>
                <c:pt idx="513">
                  <c:v>42232.615034722221</c:v>
                </c:pt>
                <c:pt idx="514">
                  <c:v>42232.615046296298</c:v>
                </c:pt>
                <c:pt idx="515">
                  <c:v>42232.615057870367</c:v>
                </c:pt>
                <c:pt idx="516">
                  <c:v>42232.615069444444</c:v>
                </c:pt>
                <c:pt idx="517">
                  <c:v>42232.615081018521</c:v>
                </c:pt>
                <c:pt idx="518">
                  <c:v>42232.61509259259</c:v>
                </c:pt>
                <c:pt idx="519">
                  <c:v>42232.615104166667</c:v>
                </c:pt>
                <c:pt idx="520">
                  <c:v>42232.615115740744</c:v>
                </c:pt>
                <c:pt idx="521">
                  <c:v>42232.615127314813</c:v>
                </c:pt>
                <c:pt idx="522">
                  <c:v>42232.61513888889</c:v>
                </c:pt>
                <c:pt idx="523">
                  <c:v>42232.61515046296</c:v>
                </c:pt>
                <c:pt idx="524">
                  <c:v>42232.615162037036</c:v>
                </c:pt>
                <c:pt idx="525">
                  <c:v>42232.615173611113</c:v>
                </c:pt>
                <c:pt idx="526">
                  <c:v>42232.615185185183</c:v>
                </c:pt>
                <c:pt idx="527">
                  <c:v>42232.61519675926</c:v>
                </c:pt>
                <c:pt idx="528">
                  <c:v>42232.615208333336</c:v>
                </c:pt>
                <c:pt idx="529">
                  <c:v>42232.615219907406</c:v>
                </c:pt>
                <c:pt idx="530">
                  <c:v>42232.615231481483</c:v>
                </c:pt>
                <c:pt idx="531">
                  <c:v>42232.615243055552</c:v>
                </c:pt>
                <c:pt idx="532">
                  <c:v>42232.615254629629</c:v>
                </c:pt>
                <c:pt idx="533">
                  <c:v>42232.615266203706</c:v>
                </c:pt>
                <c:pt idx="534">
                  <c:v>42232.615277777775</c:v>
                </c:pt>
                <c:pt idx="535">
                  <c:v>42232.615289351852</c:v>
                </c:pt>
                <c:pt idx="536">
                  <c:v>42232.615300925929</c:v>
                </c:pt>
                <c:pt idx="537">
                  <c:v>42232.615312499998</c:v>
                </c:pt>
                <c:pt idx="538">
                  <c:v>42232.615324074075</c:v>
                </c:pt>
                <c:pt idx="539">
                  <c:v>42232.615335648145</c:v>
                </c:pt>
                <c:pt idx="540">
                  <c:v>42232.615347222221</c:v>
                </c:pt>
                <c:pt idx="541">
                  <c:v>42232.615358796298</c:v>
                </c:pt>
                <c:pt idx="542">
                  <c:v>42232.615370370368</c:v>
                </c:pt>
                <c:pt idx="543">
                  <c:v>42232.615381944444</c:v>
                </c:pt>
                <c:pt idx="544">
                  <c:v>42232.615393518521</c:v>
                </c:pt>
                <c:pt idx="545">
                  <c:v>42232.615405092591</c:v>
                </c:pt>
                <c:pt idx="546">
                  <c:v>42232.615416666667</c:v>
                </c:pt>
                <c:pt idx="547">
                  <c:v>42232.615428240744</c:v>
                </c:pt>
                <c:pt idx="548">
                  <c:v>42232.615439814814</c:v>
                </c:pt>
                <c:pt idx="549">
                  <c:v>42232.615451388891</c:v>
                </c:pt>
                <c:pt idx="550">
                  <c:v>42232.61546296296</c:v>
                </c:pt>
                <c:pt idx="551">
                  <c:v>42232.615474537037</c:v>
                </c:pt>
                <c:pt idx="552">
                  <c:v>42232.615486111114</c:v>
                </c:pt>
                <c:pt idx="553">
                  <c:v>42232.615497685183</c:v>
                </c:pt>
                <c:pt idx="554">
                  <c:v>42232.61550925926</c:v>
                </c:pt>
                <c:pt idx="555">
                  <c:v>42232.615520833337</c:v>
                </c:pt>
                <c:pt idx="556">
                  <c:v>42232.615532407406</c:v>
                </c:pt>
                <c:pt idx="557">
                  <c:v>42232.615543981483</c:v>
                </c:pt>
                <c:pt idx="558">
                  <c:v>42232.615555555552</c:v>
                </c:pt>
                <c:pt idx="559">
                  <c:v>42232.615567129629</c:v>
                </c:pt>
                <c:pt idx="560">
                  <c:v>42232.615578703706</c:v>
                </c:pt>
                <c:pt idx="561">
                  <c:v>42232.615590277775</c:v>
                </c:pt>
                <c:pt idx="562">
                  <c:v>42232.615601851852</c:v>
                </c:pt>
                <c:pt idx="563">
                  <c:v>42232.615613425929</c:v>
                </c:pt>
                <c:pt idx="564">
                  <c:v>42232.615624999999</c:v>
                </c:pt>
                <c:pt idx="565">
                  <c:v>42232.615636574075</c:v>
                </c:pt>
                <c:pt idx="566">
                  <c:v>42232.615648148145</c:v>
                </c:pt>
                <c:pt idx="567">
                  <c:v>42232.615659722222</c:v>
                </c:pt>
                <c:pt idx="568">
                  <c:v>42232.615671296298</c:v>
                </c:pt>
                <c:pt idx="569">
                  <c:v>42232.615682870368</c:v>
                </c:pt>
                <c:pt idx="570">
                  <c:v>42232.615694444445</c:v>
                </c:pt>
                <c:pt idx="571">
                  <c:v>42232.615706018521</c:v>
                </c:pt>
                <c:pt idx="572">
                  <c:v>42232.615717592591</c:v>
                </c:pt>
                <c:pt idx="573">
                  <c:v>42232.615729166668</c:v>
                </c:pt>
                <c:pt idx="574">
                  <c:v>42232.615740740737</c:v>
                </c:pt>
                <c:pt idx="575">
                  <c:v>42232.615752314814</c:v>
                </c:pt>
                <c:pt idx="576">
                  <c:v>42232.615763888891</c:v>
                </c:pt>
                <c:pt idx="577">
                  <c:v>42232.61577546296</c:v>
                </c:pt>
                <c:pt idx="578">
                  <c:v>42232.615787037037</c:v>
                </c:pt>
                <c:pt idx="579">
                  <c:v>42232.615798611114</c:v>
                </c:pt>
                <c:pt idx="580">
                  <c:v>42232.615810185183</c:v>
                </c:pt>
                <c:pt idx="581">
                  <c:v>42232.61582175926</c:v>
                </c:pt>
                <c:pt idx="582">
                  <c:v>42232.615833333337</c:v>
                </c:pt>
                <c:pt idx="583">
                  <c:v>42232.615844907406</c:v>
                </c:pt>
                <c:pt idx="584">
                  <c:v>42232.615856481483</c:v>
                </c:pt>
                <c:pt idx="585">
                  <c:v>42232.615868055553</c:v>
                </c:pt>
                <c:pt idx="586">
                  <c:v>42232.615879629629</c:v>
                </c:pt>
                <c:pt idx="587">
                  <c:v>42232.615891203706</c:v>
                </c:pt>
                <c:pt idx="588">
                  <c:v>42232.615902777776</c:v>
                </c:pt>
                <c:pt idx="589">
                  <c:v>42232.615914351853</c:v>
                </c:pt>
                <c:pt idx="590">
                  <c:v>42232.615925925929</c:v>
                </c:pt>
                <c:pt idx="591">
                  <c:v>42232.615937499999</c:v>
                </c:pt>
                <c:pt idx="592">
                  <c:v>42232.615949074076</c:v>
                </c:pt>
                <c:pt idx="593">
                  <c:v>42232.615960648145</c:v>
                </c:pt>
                <c:pt idx="594">
                  <c:v>42232.615972222222</c:v>
                </c:pt>
                <c:pt idx="595">
                  <c:v>42232.615983796299</c:v>
                </c:pt>
                <c:pt idx="596">
                  <c:v>42232.615995370368</c:v>
                </c:pt>
                <c:pt idx="597">
                  <c:v>42232.616006944445</c:v>
                </c:pt>
                <c:pt idx="598">
                  <c:v>42232.616018518522</c:v>
                </c:pt>
                <c:pt idx="599">
                  <c:v>42232.616030092591</c:v>
                </c:pt>
                <c:pt idx="600">
                  <c:v>42232.616041666668</c:v>
                </c:pt>
                <c:pt idx="601">
                  <c:v>42232.616053240738</c:v>
                </c:pt>
                <c:pt idx="602">
                  <c:v>42232.616064814814</c:v>
                </c:pt>
                <c:pt idx="603">
                  <c:v>42232.616076388891</c:v>
                </c:pt>
                <c:pt idx="604">
                  <c:v>42232.616087962961</c:v>
                </c:pt>
                <c:pt idx="605">
                  <c:v>42232.616099537037</c:v>
                </c:pt>
                <c:pt idx="606">
                  <c:v>42232.616111111114</c:v>
                </c:pt>
                <c:pt idx="607">
                  <c:v>42232.616122685184</c:v>
                </c:pt>
                <c:pt idx="608">
                  <c:v>42232.61613425926</c:v>
                </c:pt>
                <c:pt idx="609">
                  <c:v>42232.61614583333</c:v>
                </c:pt>
                <c:pt idx="610">
                  <c:v>42232.616157407407</c:v>
                </c:pt>
                <c:pt idx="611">
                  <c:v>42232.616168981483</c:v>
                </c:pt>
                <c:pt idx="612">
                  <c:v>42232.616180555553</c:v>
                </c:pt>
                <c:pt idx="613">
                  <c:v>42232.61619212963</c:v>
                </c:pt>
                <c:pt idx="614">
                  <c:v>42232.616203703707</c:v>
                </c:pt>
                <c:pt idx="615">
                  <c:v>42232.616215277776</c:v>
                </c:pt>
                <c:pt idx="616">
                  <c:v>42232.616226851853</c:v>
                </c:pt>
                <c:pt idx="617">
                  <c:v>42232.616238425922</c:v>
                </c:pt>
                <c:pt idx="618">
                  <c:v>42232.616249999999</c:v>
                </c:pt>
                <c:pt idx="619">
                  <c:v>42232.616261574076</c:v>
                </c:pt>
                <c:pt idx="620">
                  <c:v>42232.616273148145</c:v>
                </c:pt>
                <c:pt idx="621">
                  <c:v>42232.616284722222</c:v>
                </c:pt>
                <c:pt idx="622">
                  <c:v>42232.616296296299</c:v>
                </c:pt>
                <c:pt idx="623">
                  <c:v>42232.616307870368</c:v>
                </c:pt>
                <c:pt idx="624">
                  <c:v>42232.616319444445</c:v>
                </c:pt>
                <c:pt idx="625">
                  <c:v>42232.616331018522</c:v>
                </c:pt>
                <c:pt idx="626">
                  <c:v>42232.616342592592</c:v>
                </c:pt>
                <c:pt idx="627">
                  <c:v>42232.616354166668</c:v>
                </c:pt>
                <c:pt idx="628">
                  <c:v>42232.616365740738</c:v>
                </c:pt>
                <c:pt idx="629">
                  <c:v>42232.616377314815</c:v>
                </c:pt>
                <c:pt idx="630">
                  <c:v>42232.616388888891</c:v>
                </c:pt>
                <c:pt idx="631">
                  <c:v>42232.616400462961</c:v>
                </c:pt>
                <c:pt idx="632">
                  <c:v>42232.616412037038</c:v>
                </c:pt>
                <c:pt idx="633">
                  <c:v>42232.616423611114</c:v>
                </c:pt>
                <c:pt idx="634">
                  <c:v>42232.616435185184</c:v>
                </c:pt>
                <c:pt idx="635">
                  <c:v>42232.616446759261</c:v>
                </c:pt>
                <c:pt idx="636">
                  <c:v>42232.61645833333</c:v>
                </c:pt>
                <c:pt idx="637">
                  <c:v>42232.616469907407</c:v>
                </c:pt>
                <c:pt idx="638">
                  <c:v>42232.616481481484</c:v>
                </c:pt>
                <c:pt idx="639">
                  <c:v>42232.616493055553</c:v>
                </c:pt>
                <c:pt idx="640">
                  <c:v>42232.61650462963</c:v>
                </c:pt>
                <c:pt idx="641">
                  <c:v>42232.616516203707</c:v>
                </c:pt>
                <c:pt idx="642">
                  <c:v>42232.616527777776</c:v>
                </c:pt>
                <c:pt idx="643">
                  <c:v>42232.616539351853</c:v>
                </c:pt>
                <c:pt idx="644">
                  <c:v>42232.616550925923</c:v>
                </c:pt>
                <c:pt idx="645">
                  <c:v>42232.616562499999</c:v>
                </c:pt>
                <c:pt idx="646">
                  <c:v>42232.616574074076</c:v>
                </c:pt>
                <c:pt idx="647">
                  <c:v>42232.616585648146</c:v>
                </c:pt>
                <c:pt idx="648">
                  <c:v>42232.616597222222</c:v>
                </c:pt>
                <c:pt idx="649">
                  <c:v>42232.616608796299</c:v>
                </c:pt>
                <c:pt idx="650">
                  <c:v>42232.616620370369</c:v>
                </c:pt>
                <c:pt idx="651">
                  <c:v>42232.616631944446</c:v>
                </c:pt>
                <c:pt idx="652">
                  <c:v>42232.616643518515</c:v>
                </c:pt>
                <c:pt idx="653">
                  <c:v>42232.616655092592</c:v>
                </c:pt>
                <c:pt idx="654">
                  <c:v>42232.616666666669</c:v>
                </c:pt>
                <c:pt idx="655">
                  <c:v>42232.616678240738</c:v>
                </c:pt>
                <c:pt idx="656">
                  <c:v>42232.616689814815</c:v>
                </c:pt>
                <c:pt idx="657">
                  <c:v>42232.616701388892</c:v>
                </c:pt>
                <c:pt idx="658">
                  <c:v>42232.616712962961</c:v>
                </c:pt>
                <c:pt idx="659">
                  <c:v>42232.616724537038</c:v>
                </c:pt>
                <c:pt idx="660">
                  <c:v>42232.616736111115</c:v>
                </c:pt>
              </c:numCache>
            </c:numRef>
          </c:xVal>
          <c:yVal>
            <c:numRef>
              <c:f>'816'!$X$4666:$X$5326</c:f>
              <c:numCache>
                <c:formatCode>General</c:formatCode>
                <c:ptCount val="661"/>
                <c:pt idx="0">
                  <c:v>30.560000000000002</c:v>
                </c:pt>
                <c:pt idx="1">
                  <c:v>30.518333333333334</c:v>
                </c:pt>
                <c:pt idx="2">
                  <c:v>30.418333333333337</c:v>
                </c:pt>
                <c:pt idx="3">
                  <c:v>30.484999999999999</c:v>
                </c:pt>
                <c:pt idx="4">
                  <c:v>30.428333333333338</c:v>
                </c:pt>
                <c:pt idx="5">
                  <c:v>30.348333333333333</c:v>
                </c:pt>
                <c:pt idx="6">
                  <c:v>30.298333333333336</c:v>
                </c:pt>
                <c:pt idx="7">
                  <c:v>30.385000000000002</c:v>
                </c:pt>
                <c:pt idx="8">
                  <c:v>30.535</c:v>
                </c:pt>
                <c:pt idx="9">
                  <c:v>30.765000000000001</c:v>
                </c:pt>
                <c:pt idx="10">
                  <c:v>30.935000000000002</c:v>
                </c:pt>
                <c:pt idx="11">
                  <c:v>31.111666666666665</c:v>
                </c:pt>
                <c:pt idx="12">
                  <c:v>31.218333333333334</c:v>
                </c:pt>
                <c:pt idx="13">
                  <c:v>31.411666666666665</c:v>
                </c:pt>
                <c:pt idx="14">
                  <c:v>31.481666666666666</c:v>
                </c:pt>
                <c:pt idx="15">
                  <c:v>31.501666666666665</c:v>
                </c:pt>
                <c:pt idx="16">
                  <c:v>31.318333333333332</c:v>
                </c:pt>
                <c:pt idx="17">
                  <c:v>31.161666666666665</c:v>
                </c:pt>
                <c:pt idx="18">
                  <c:v>30.995000000000001</c:v>
                </c:pt>
                <c:pt idx="19">
                  <c:v>30.895</c:v>
                </c:pt>
                <c:pt idx="20">
                  <c:v>30.845000000000002</c:v>
                </c:pt>
                <c:pt idx="21">
                  <c:v>30.835000000000004</c:v>
                </c:pt>
                <c:pt idx="22">
                  <c:v>30.96166666666667</c:v>
                </c:pt>
                <c:pt idx="23">
                  <c:v>31.098333333333333</c:v>
                </c:pt>
                <c:pt idx="24">
                  <c:v>31.215</c:v>
                </c:pt>
                <c:pt idx="25">
                  <c:v>31.238333333333333</c:v>
                </c:pt>
                <c:pt idx="26">
                  <c:v>31.511666666666667</c:v>
                </c:pt>
                <c:pt idx="27">
                  <c:v>32.011666666666663</c:v>
                </c:pt>
                <c:pt idx="28">
                  <c:v>32.498333333333328</c:v>
                </c:pt>
                <c:pt idx="29">
                  <c:v>32.498333333333328</c:v>
                </c:pt>
                <c:pt idx="30">
                  <c:v>32.351666666666667</c:v>
                </c:pt>
                <c:pt idx="31">
                  <c:v>32.274999999999999</c:v>
                </c:pt>
                <c:pt idx="32">
                  <c:v>32.178333333333335</c:v>
                </c:pt>
                <c:pt idx="33">
                  <c:v>31.961666666666662</c:v>
                </c:pt>
                <c:pt idx="34">
                  <c:v>31.481666666666666</c:v>
                </c:pt>
                <c:pt idx="35">
                  <c:v>31.188333333333333</c:v>
                </c:pt>
                <c:pt idx="36">
                  <c:v>31.091666666666669</c:v>
                </c:pt>
                <c:pt idx="37">
                  <c:v>31.295000000000002</c:v>
                </c:pt>
                <c:pt idx="38">
                  <c:v>31.638333333333332</c:v>
                </c:pt>
                <c:pt idx="39">
                  <c:v>31.688333333333333</c:v>
                </c:pt>
                <c:pt idx="40">
                  <c:v>31.591666666666665</c:v>
                </c:pt>
                <c:pt idx="41">
                  <c:v>31.395</c:v>
                </c:pt>
                <c:pt idx="42">
                  <c:v>31.375</c:v>
                </c:pt>
                <c:pt idx="43">
                  <c:v>31.698333333333334</c:v>
                </c:pt>
                <c:pt idx="44">
                  <c:v>32.318333333333328</c:v>
                </c:pt>
                <c:pt idx="45">
                  <c:v>32.67166666666666</c:v>
                </c:pt>
                <c:pt idx="46">
                  <c:v>32.888333333333328</c:v>
                </c:pt>
                <c:pt idx="47">
                  <c:v>32.788333333333327</c:v>
                </c:pt>
                <c:pt idx="48">
                  <c:v>33.081666666666671</c:v>
                </c:pt>
                <c:pt idx="49">
                  <c:v>32.934999999999995</c:v>
                </c:pt>
                <c:pt idx="50">
                  <c:v>32.884999999999991</c:v>
                </c:pt>
                <c:pt idx="51">
                  <c:v>32.501666666666658</c:v>
                </c:pt>
                <c:pt idx="52">
                  <c:v>32.431666666666665</c:v>
                </c:pt>
                <c:pt idx="53">
                  <c:v>32.158333333333331</c:v>
                </c:pt>
                <c:pt idx="54">
                  <c:v>32.011666666666663</c:v>
                </c:pt>
                <c:pt idx="55">
                  <c:v>31.971666666666664</c:v>
                </c:pt>
                <c:pt idx="56">
                  <c:v>31.988333333333333</c:v>
                </c:pt>
                <c:pt idx="57">
                  <c:v>31.831666666666663</c:v>
                </c:pt>
                <c:pt idx="58">
                  <c:v>31.715</c:v>
                </c:pt>
                <c:pt idx="59">
                  <c:v>31.971666666666664</c:v>
                </c:pt>
                <c:pt idx="60">
                  <c:v>32.748333333333328</c:v>
                </c:pt>
                <c:pt idx="61">
                  <c:v>33.248333333333328</c:v>
                </c:pt>
                <c:pt idx="62">
                  <c:v>33.298333333333325</c:v>
                </c:pt>
                <c:pt idx="63">
                  <c:v>32.521666666666668</c:v>
                </c:pt>
                <c:pt idx="64">
                  <c:v>31.784999999999997</c:v>
                </c:pt>
                <c:pt idx="65">
                  <c:v>31.441666666666666</c:v>
                </c:pt>
                <c:pt idx="66">
                  <c:v>31.844999999999999</c:v>
                </c:pt>
                <c:pt idx="67">
                  <c:v>32.228333333333332</c:v>
                </c:pt>
                <c:pt idx="68">
                  <c:v>32.061666666666667</c:v>
                </c:pt>
                <c:pt idx="69">
                  <c:v>31.845000000000002</c:v>
                </c:pt>
                <c:pt idx="70">
                  <c:v>31.788333333333338</c:v>
                </c:pt>
                <c:pt idx="71">
                  <c:v>31.974999999999998</c:v>
                </c:pt>
                <c:pt idx="72">
                  <c:v>31.984999999999999</c:v>
                </c:pt>
                <c:pt idx="73">
                  <c:v>32.061666666666667</c:v>
                </c:pt>
                <c:pt idx="74">
                  <c:v>31.971666666666664</c:v>
                </c:pt>
                <c:pt idx="75">
                  <c:v>31.805000000000003</c:v>
                </c:pt>
                <c:pt idx="76">
                  <c:v>31.521666666666665</c:v>
                </c:pt>
                <c:pt idx="77">
                  <c:v>31.571666666666669</c:v>
                </c:pt>
                <c:pt idx="78">
                  <c:v>31.738333333333333</c:v>
                </c:pt>
                <c:pt idx="79">
                  <c:v>32.011666666666663</c:v>
                </c:pt>
                <c:pt idx="80">
                  <c:v>32.178333333333335</c:v>
                </c:pt>
                <c:pt idx="81">
                  <c:v>32.414999999999999</c:v>
                </c:pt>
                <c:pt idx="82">
                  <c:v>32.30833333333333</c:v>
                </c:pt>
                <c:pt idx="83">
                  <c:v>32.398333333333333</c:v>
                </c:pt>
                <c:pt idx="84">
                  <c:v>32.278333333333329</c:v>
                </c:pt>
                <c:pt idx="85">
                  <c:v>32.365000000000002</c:v>
                </c:pt>
                <c:pt idx="86">
                  <c:v>32.254999999999995</c:v>
                </c:pt>
                <c:pt idx="87">
                  <c:v>32.274999999999999</c:v>
                </c:pt>
                <c:pt idx="88">
                  <c:v>32.344999999999999</c:v>
                </c:pt>
                <c:pt idx="89">
                  <c:v>32.668333333333329</c:v>
                </c:pt>
                <c:pt idx="90">
                  <c:v>32.914999999999999</c:v>
                </c:pt>
                <c:pt idx="91">
                  <c:v>32.755000000000003</c:v>
                </c:pt>
                <c:pt idx="92">
                  <c:v>31.775000000000002</c:v>
                </c:pt>
                <c:pt idx="93">
                  <c:v>30.241666666666664</c:v>
                </c:pt>
                <c:pt idx="94">
                  <c:v>29.281666666666666</c:v>
                </c:pt>
                <c:pt idx="95">
                  <c:v>28.681666666666668</c:v>
                </c:pt>
                <c:pt idx="96">
                  <c:v>28.87166666666667</c:v>
                </c:pt>
                <c:pt idx="97">
                  <c:v>29.165000000000003</c:v>
                </c:pt>
                <c:pt idx="98">
                  <c:v>29.391666666666666</c:v>
                </c:pt>
                <c:pt idx="99">
                  <c:v>29.201666666666668</c:v>
                </c:pt>
                <c:pt idx="100">
                  <c:v>28.968333333333334</c:v>
                </c:pt>
                <c:pt idx="101">
                  <c:v>29.114999999999998</c:v>
                </c:pt>
                <c:pt idx="102">
                  <c:v>29.675000000000001</c:v>
                </c:pt>
                <c:pt idx="103">
                  <c:v>29.998333333333335</c:v>
                </c:pt>
                <c:pt idx="104">
                  <c:v>29.991666666666671</c:v>
                </c:pt>
                <c:pt idx="105">
                  <c:v>30.051666666666666</c:v>
                </c:pt>
                <c:pt idx="106">
                  <c:v>29.971666666666668</c:v>
                </c:pt>
                <c:pt idx="107">
                  <c:v>29.564999999999998</c:v>
                </c:pt>
                <c:pt idx="108">
                  <c:v>28.681666666666668</c:v>
                </c:pt>
                <c:pt idx="109">
                  <c:v>28.635000000000002</c:v>
                </c:pt>
                <c:pt idx="110">
                  <c:v>29.078333333333333</c:v>
                </c:pt>
                <c:pt idx="111">
                  <c:v>29.725000000000005</c:v>
                </c:pt>
                <c:pt idx="112">
                  <c:v>29.418333333333337</c:v>
                </c:pt>
                <c:pt idx="113">
                  <c:v>28.995000000000001</c:v>
                </c:pt>
                <c:pt idx="114">
                  <c:v>28.314999999999998</c:v>
                </c:pt>
                <c:pt idx="115">
                  <c:v>27.971666666666664</c:v>
                </c:pt>
                <c:pt idx="116">
                  <c:v>27.885000000000002</c:v>
                </c:pt>
                <c:pt idx="117">
                  <c:v>28.121666666666666</c:v>
                </c:pt>
                <c:pt idx="118">
                  <c:v>29.201666666666668</c:v>
                </c:pt>
                <c:pt idx="119">
                  <c:v>30.498333333333335</c:v>
                </c:pt>
                <c:pt idx="120">
                  <c:v>31.991666666666664</c:v>
                </c:pt>
                <c:pt idx="121">
                  <c:v>32.661666666666662</c:v>
                </c:pt>
                <c:pt idx="122">
                  <c:v>32.591666666666661</c:v>
                </c:pt>
                <c:pt idx="123">
                  <c:v>32.474999999999994</c:v>
                </c:pt>
                <c:pt idx="124">
                  <c:v>32.021666666666668</c:v>
                </c:pt>
                <c:pt idx="125">
                  <c:v>32.168333333333329</c:v>
                </c:pt>
                <c:pt idx="126">
                  <c:v>32.178333333333335</c:v>
                </c:pt>
                <c:pt idx="127">
                  <c:v>31.541666666666668</c:v>
                </c:pt>
                <c:pt idx="128">
                  <c:v>30.234999999999999</c:v>
                </c:pt>
                <c:pt idx="129">
                  <c:v>28.89833333333333</c:v>
                </c:pt>
                <c:pt idx="130">
                  <c:v>28.338333333333335</c:v>
                </c:pt>
                <c:pt idx="131">
                  <c:v>28.318333333333332</c:v>
                </c:pt>
                <c:pt idx="132">
                  <c:v>28.504999999999999</c:v>
                </c:pt>
                <c:pt idx="133">
                  <c:v>29.378333333333334</c:v>
                </c:pt>
                <c:pt idx="134">
                  <c:v>30.448333333333334</c:v>
                </c:pt>
                <c:pt idx="135">
                  <c:v>31.508333333333336</c:v>
                </c:pt>
                <c:pt idx="136">
                  <c:v>31.85166666666667</c:v>
                </c:pt>
                <c:pt idx="137">
                  <c:v>31.048333333333332</c:v>
                </c:pt>
                <c:pt idx="138">
                  <c:v>29.655000000000001</c:v>
                </c:pt>
                <c:pt idx="139">
                  <c:v>28.231666666666669</c:v>
                </c:pt>
                <c:pt idx="140">
                  <c:v>28.241666666666671</c:v>
                </c:pt>
                <c:pt idx="141">
                  <c:v>28.85166666666667</c:v>
                </c:pt>
                <c:pt idx="142">
                  <c:v>29.971666666666668</c:v>
                </c:pt>
                <c:pt idx="143">
                  <c:v>30.421666666666667</c:v>
                </c:pt>
                <c:pt idx="144">
                  <c:v>30.498333333333335</c:v>
                </c:pt>
                <c:pt idx="145">
                  <c:v>30.398333333333337</c:v>
                </c:pt>
                <c:pt idx="146">
                  <c:v>30.538333333333338</c:v>
                </c:pt>
                <c:pt idx="147">
                  <c:v>30.734999999999999</c:v>
                </c:pt>
                <c:pt idx="148">
                  <c:v>30.765000000000001</c:v>
                </c:pt>
                <c:pt idx="149">
                  <c:v>30.695000000000004</c:v>
                </c:pt>
                <c:pt idx="150">
                  <c:v>30.735000000000003</c:v>
                </c:pt>
                <c:pt idx="151">
                  <c:v>30.754999999999999</c:v>
                </c:pt>
                <c:pt idx="152">
                  <c:v>30.695000000000004</c:v>
                </c:pt>
                <c:pt idx="153">
                  <c:v>30.941666666666666</c:v>
                </c:pt>
                <c:pt idx="154">
                  <c:v>30.734999999999999</c:v>
                </c:pt>
                <c:pt idx="155">
                  <c:v>30.638333333333335</c:v>
                </c:pt>
                <c:pt idx="156">
                  <c:v>29.215000000000003</c:v>
                </c:pt>
                <c:pt idx="157">
                  <c:v>28.418333333333337</c:v>
                </c:pt>
                <c:pt idx="158">
                  <c:v>27.515000000000001</c:v>
                </c:pt>
                <c:pt idx="159">
                  <c:v>27.388333333333335</c:v>
                </c:pt>
                <c:pt idx="160">
                  <c:v>26.918333333333337</c:v>
                </c:pt>
                <c:pt idx="161">
                  <c:v>26.405000000000001</c:v>
                </c:pt>
                <c:pt idx="162">
                  <c:v>26.118333333333336</c:v>
                </c:pt>
                <c:pt idx="163">
                  <c:v>26.038333333333338</c:v>
                </c:pt>
                <c:pt idx="164">
                  <c:v>26.844999999999999</c:v>
                </c:pt>
                <c:pt idx="165">
                  <c:v>27.334999999999997</c:v>
                </c:pt>
                <c:pt idx="166">
                  <c:v>27.954999999999998</c:v>
                </c:pt>
                <c:pt idx="167">
                  <c:v>28.251666666666665</c:v>
                </c:pt>
                <c:pt idx="168">
                  <c:v>29.058333333333334</c:v>
                </c:pt>
                <c:pt idx="169">
                  <c:v>30.208333333333332</c:v>
                </c:pt>
                <c:pt idx="170">
                  <c:v>31.278333333333336</c:v>
                </c:pt>
                <c:pt idx="171">
                  <c:v>31.845000000000002</c:v>
                </c:pt>
                <c:pt idx="172">
                  <c:v>32.048333333333339</c:v>
                </c:pt>
                <c:pt idx="173">
                  <c:v>31.87833333333333</c:v>
                </c:pt>
                <c:pt idx="174">
                  <c:v>32.008333333333333</c:v>
                </c:pt>
                <c:pt idx="175">
                  <c:v>31.548333333333332</c:v>
                </c:pt>
                <c:pt idx="176">
                  <c:v>30.831666666666667</c:v>
                </c:pt>
                <c:pt idx="177">
                  <c:v>30.281666666666666</c:v>
                </c:pt>
                <c:pt idx="178">
                  <c:v>30.231666666666669</c:v>
                </c:pt>
                <c:pt idx="179">
                  <c:v>30.448333333333334</c:v>
                </c:pt>
                <c:pt idx="180">
                  <c:v>30.71166666666667</c:v>
                </c:pt>
                <c:pt idx="181">
                  <c:v>29.955000000000002</c:v>
                </c:pt>
                <c:pt idx="182">
                  <c:v>29.208333333333332</c:v>
                </c:pt>
                <c:pt idx="183">
                  <c:v>28.481666666666666</c:v>
                </c:pt>
                <c:pt idx="184">
                  <c:v>28.158333333333331</c:v>
                </c:pt>
                <c:pt idx="185">
                  <c:v>27.571666666666669</c:v>
                </c:pt>
                <c:pt idx="186">
                  <c:v>26.758333333333336</c:v>
                </c:pt>
                <c:pt idx="187">
                  <c:v>26.385000000000002</c:v>
                </c:pt>
                <c:pt idx="188">
                  <c:v>26.344999999999999</c:v>
                </c:pt>
                <c:pt idx="189">
                  <c:v>26.208333333333332</c:v>
                </c:pt>
                <c:pt idx="190">
                  <c:v>26.171666666666667</c:v>
                </c:pt>
                <c:pt idx="191">
                  <c:v>26.268333333333334</c:v>
                </c:pt>
                <c:pt idx="192">
                  <c:v>26.798333333333336</c:v>
                </c:pt>
                <c:pt idx="193">
                  <c:v>28.661666666666665</c:v>
                </c:pt>
                <c:pt idx="194">
                  <c:v>30.271666666666665</c:v>
                </c:pt>
                <c:pt idx="195">
                  <c:v>31.398333333333337</c:v>
                </c:pt>
                <c:pt idx="196">
                  <c:v>31.458333333333332</c:v>
                </c:pt>
                <c:pt idx="197">
                  <c:v>31.195000000000004</c:v>
                </c:pt>
                <c:pt idx="198">
                  <c:v>31.098333333333333</c:v>
                </c:pt>
                <c:pt idx="199">
                  <c:v>30.841666666666669</c:v>
                </c:pt>
                <c:pt idx="200">
                  <c:v>30.368333333333336</c:v>
                </c:pt>
                <c:pt idx="201">
                  <c:v>29.385000000000002</c:v>
                </c:pt>
                <c:pt idx="202">
                  <c:v>28.195000000000004</c:v>
                </c:pt>
                <c:pt idx="203">
                  <c:v>27.35166666666667</c:v>
                </c:pt>
                <c:pt idx="204">
                  <c:v>27.088333333333335</c:v>
                </c:pt>
                <c:pt idx="205">
                  <c:v>26.815000000000001</c:v>
                </c:pt>
                <c:pt idx="206">
                  <c:v>26.775000000000002</c:v>
                </c:pt>
                <c:pt idx="207">
                  <c:v>27.018333333333334</c:v>
                </c:pt>
                <c:pt idx="208">
                  <c:v>27.325000000000003</c:v>
                </c:pt>
                <c:pt idx="209">
                  <c:v>27.504999999999999</c:v>
                </c:pt>
                <c:pt idx="210">
                  <c:v>27.045000000000002</c:v>
                </c:pt>
                <c:pt idx="211">
                  <c:v>26.661666666666665</c:v>
                </c:pt>
                <c:pt idx="212">
                  <c:v>26.661666666666665</c:v>
                </c:pt>
                <c:pt idx="213">
                  <c:v>26.768333333333334</c:v>
                </c:pt>
                <c:pt idx="214">
                  <c:v>26.915000000000003</c:v>
                </c:pt>
                <c:pt idx="215">
                  <c:v>26.96166666666667</c:v>
                </c:pt>
                <c:pt idx="216">
                  <c:v>26.951666666666668</c:v>
                </c:pt>
                <c:pt idx="217">
                  <c:v>26.981666666666669</c:v>
                </c:pt>
                <c:pt idx="218">
                  <c:v>26.885000000000002</c:v>
                </c:pt>
                <c:pt idx="219">
                  <c:v>27.161666666666665</c:v>
                </c:pt>
                <c:pt idx="220">
                  <c:v>27.308333333333334</c:v>
                </c:pt>
                <c:pt idx="221">
                  <c:v>27.641666666666666</c:v>
                </c:pt>
                <c:pt idx="222">
                  <c:v>27.71166666666667</c:v>
                </c:pt>
                <c:pt idx="223">
                  <c:v>28.085000000000004</c:v>
                </c:pt>
                <c:pt idx="224">
                  <c:v>28.585000000000004</c:v>
                </c:pt>
                <c:pt idx="225">
                  <c:v>28.908333333333335</c:v>
                </c:pt>
                <c:pt idx="226">
                  <c:v>28.71166666666667</c:v>
                </c:pt>
                <c:pt idx="227">
                  <c:v>28.041666666666668</c:v>
                </c:pt>
                <c:pt idx="228">
                  <c:v>28.031666666666666</c:v>
                </c:pt>
                <c:pt idx="229">
                  <c:v>28.504999999999999</c:v>
                </c:pt>
                <c:pt idx="230">
                  <c:v>29.165000000000003</c:v>
                </c:pt>
                <c:pt idx="231">
                  <c:v>29.448333333333334</c:v>
                </c:pt>
                <c:pt idx="232">
                  <c:v>29.281666666666666</c:v>
                </c:pt>
                <c:pt idx="233">
                  <c:v>28.988333333333333</c:v>
                </c:pt>
                <c:pt idx="234">
                  <c:v>28.795000000000002</c:v>
                </c:pt>
                <c:pt idx="235">
                  <c:v>28.685000000000002</c:v>
                </c:pt>
                <c:pt idx="236">
                  <c:v>28.398333333333337</c:v>
                </c:pt>
                <c:pt idx="237">
                  <c:v>27.728333333333335</c:v>
                </c:pt>
                <c:pt idx="238">
                  <c:v>26.96166666666667</c:v>
                </c:pt>
                <c:pt idx="239">
                  <c:v>26.421666666666667</c:v>
                </c:pt>
                <c:pt idx="240">
                  <c:v>26.158333333333335</c:v>
                </c:pt>
                <c:pt idx="241">
                  <c:v>26.218333333333334</c:v>
                </c:pt>
                <c:pt idx="242">
                  <c:v>26.208333333333332</c:v>
                </c:pt>
                <c:pt idx="243">
                  <c:v>26.178333333333331</c:v>
                </c:pt>
                <c:pt idx="244">
                  <c:v>26.078333333333333</c:v>
                </c:pt>
                <c:pt idx="245">
                  <c:v>26.168333333333333</c:v>
                </c:pt>
                <c:pt idx="246">
                  <c:v>26.421666666666667</c:v>
                </c:pt>
                <c:pt idx="247">
                  <c:v>26.981666666666666</c:v>
                </c:pt>
                <c:pt idx="248">
                  <c:v>27.728333333333335</c:v>
                </c:pt>
                <c:pt idx="249">
                  <c:v>28.671666666666667</c:v>
                </c:pt>
                <c:pt idx="250">
                  <c:v>29.408333333333335</c:v>
                </c:pt>
                <c:pt idx="251">
                  <c:v>29.908333333333335</c:v>
                </c:pt>
                <c:pt idx="252">
                  <c:v>30.084999999999997</c:v>
                </c:pt>
                <c:pt idx="253">
                  <c:v>29.665000000000003</c:v>
                </c:pt>
                <c:pt idx="254">
                  <c:v>29.175000000000001</c:v>
                </c:pt>
                <c:pt idx="255">
                  <c:v>28.958333333333332</c:v>
                </c:pt>
                <c:pt idx="256">
                  <c:v>29.045000000000002</c:v>
                </c:pt>
                <c:pt idx="257">
                  <c:v>28.808333333333334</c:v>
                </c:pt>
                <c:pt idx="258">
                  <c:v>28.151666666666667</c:v>
                </c:pt>
                <c:pt idx="259">
                  <c:v>27.838333333333335</c:v>
                </c:pt>
                <c:pt idx="260">
                  <c:v>27.878333333333334</c:v>
                </c:pt>
                <c:pt idx="261">
                  <c:v>28.321666666666669</c:v>
                </c:pt>
                <c:pt idx="262">
                  <c:v>28.398333333333337</c:v>
                </c:pt>
                <c:pt idx="263">
                  <c:v>28.201666666666668</c:v>
                </c:pt>
                <c:pt idx="264">
                  <c:v>27.561666666666667</c:v>
                </c:pt>
                <c:pt idx="265">
                  <c:v>27.151666666666667</c:v>
                </c:pt>
                <c:pt idx="266">
                  <c:v>27.71166666666667</c:v>
                </c:pt>
                <c:pt idx="267">
                  <c:v>29.028333333333336</c:v>
                </c:pt>
                <c:pt idx="268">
                  <c:v>30.451666666666668</c:v>
                </c:pt>
                <c:pt idx="269">
                  <c:v>30.795000000000002</c:v>
                </c:pt>
                <c:pt idx="270">
                  <c:v>30.734999999999999</c:v>
                </c:pt>
                <c:pt idx="271">
                  <c:v>29.35166666666667</c:v>
                </c:pt>
                <c:pt idx="272">
                  <c:v>28.445000000000004</c:v>
                </c:pt>
                <c:pt idx="273">
                  <c:v>27.295000000000002</c:v>
                </c:pt>
                <c:pt idx="274">
                  <c:v>27.588333333333335</c:v>
                </c:pt>
                <c:pt idx="275">
                  <c:v>27.728333333333335</c:v>
                </c:pt>
                <c:pt idx="276">
                  <c:v>27.678333333333331</c:v>
                </c:pt>
                <c:pt idx="277">
                  <c:v>27.204999999999998</c:v>
                </c:pt>
                <c:pt idx="278">
                  <c:v>26.911666666666665</c:v>
                </c:pt>
                <c:pt idx="279">
                  <c:v>26.825000000000003</c:v>
                </c:pt>
                <c:pt idx="280">
                  <c:v>26.628333333333334</c:v>
                </c:pt>
                <c:pt idx="281">
                  <c:v>26.275000000000002</c:v>
                </c:pt>
                <c:pt idx="282">
                  <c:v>26.058333333333334</c:v>
                </c:pt>
                <c:pt idx="283">
                  <c:v>26.128333333333334</c:v>
                </c:pt>
                <c:pt idx="284">
                  <c:v>26.315000000000001</c:v>
                </c:pt>
                <c:pt idx="285">
                  <c:v>26.531666666666666</c:v>
                </c:pt>
                <c:pt idx="286">
                  <c:v>27.768333333333334</c:v>
                </c:pt>
                <c:pt idx="287">
                  <c:v>28.808333333333334</c:v>
                </c:pt>
                <c:pt idx="288">
                  <c:v>29.948333333333334</c:v>
                </c:pt>
                <c:pt idx="289">
                  <c:v>29.921666666666667</c:v>
                </c:pt>
                <c:pt idx="290">
                  <c:v>29.855000000000004</c:v>
                </c:pt>
                <c:pt idx="291">
                  <c:v>29.541666666666668</c:v>
                </c:pt>
                <c:pt idx="292">
                  <c:v>29.805000000000003</c:v>
                </c:pt>
                <c:pt idx="293">
                  <c:v>29.901666666666667</c:v>
                </c:pt>
                <c:pt idx="294">
                  <c:v>29.538333333333338</c:v>
                </c:pt>
                <c:pt idx="295">
                  <c:v>28.754999999999999</c:v>
                </c:pt>
                <c:pt idx="296">
                  <c:v>28.254999999999999</c:v>
                </c:pt>
                <c:pt idx="297">
                  <c:v>28.175000000000001</c:v>
                </c:pt>
                <c:pt idx="298">
                  <c:v>28.251666666666669</c:v>
                </c:pt>
                <c:pt idx="299">
                  <c:v>28.681666666666668</c:v>
                </c:pt>
                <c:pt idx="300">
                  <c:v>29.898333333333337</c:v>
                </c:pt>
                <c:pt idx="301">
                  <c:v>30.958333333333332</c:v>
                </c:pt>
                <c:pt idx="302">
                  <c:v>31.538333333333338</c:v>
                </c:pt>
                <c:pt idx="303">
                  <c:v>31.541666666666671</c:v>
                </c:pt>
                <c:pt idx="304">
                  <c:v>31.395</c:v>
                </c:pt>
                <c:pt idx="305">
                  <c:v>31.445000000000004</c:v>
                </c:pt>
                <c:pt idx="306">
                  <c:v>31.198333333333334</c:v>
                </c:pt>
                <c:pt idx="307">
                  <c:v>31.421666666666667</c:v>
                </c:pt>
                <c:pt idx="308">
                  <c:v>31.361666666666668</c:v>
                </c:pt>
                <c:pt idx="309">
                  <c:v>31.185000000000002</c:v>
                </c:pt>
                <c:pt idx="310">
                  <c:v>30.265000000000001</c:v>
                </c:pt>
                <c:pt idx="311">
                  <c:v>29.361666666666668</c:v>
                </c:pt>
                <c:pt idx="312">
                  <c:v>29.035</c:v>
                </c:pt>
                <c:pt idx="313">
                  <c:v>29.141666666666669</c:v>
                </c:pt>
                <c:pt idx="314">
                  <c:v>29.398333333333337</c:v>
                </c:pt>
                <c:pt idx="315">
                  <c:v>29.204999999999998</c:v>
                </c:pt>
                <c:pt idx="316">
                  <c:v>29.001666666666665</c:v>
                </c:pt>
                <c:pt idx="317">
                  <c:v>29.091666666666669</c:v>
                </c:pt>
                <c:pt idx="318">
                  <c:v>29.521666666666672</c:v>
                </c:pt>
                <c:pt idx="319">
                  <c:v>29.785</c:v>
                </c:pt>
                <c:pt idx="320">
                  <c:v>29.478333333333335</c:v>
                </c:pt>
                <c:pt idx="321">
                  <c:v>28.565000000000001</c:v>
                </c:pt>
                <c:pt idx="322">
                  <c:v>28.065000000000001</c:v>
                </c:pt>
                <c:pt idx="323">
                  <c:v>28.125</c:v>
                </c:pt>
                <c:pt idx="324">
                  <c:v>29.078333333333333</c:v>
                </c:pt>
                <c:pt idx="325">
                  <c:v>29.588333333333335</c:v>
                </c:pt>
                <c:pt idx="326">
                  <c:v>29.588333333333335</c:v>
                </c:pt>
                <c:pt idx="327">
                  <c:v>29.098333333333333</c:v>
                </c:pt>
                <c:pt idx="328">
                  <c:v>28.815000000000001</c:v>
                </c:pt>
                <c:pt idx="329">
                  <c:v>28.885000000000002</c:v>
                </c:pt>
                <c:pt idx="330">
                  <c:v>28.788333333333338</c:v>
                </c:pt>
                <c:pt idx="331">
                  <c:v>28.864999999999998</c:v>
                </c:pt>
                <c:pt idx="332">
                  <c:v>29.001666666666669</c:v>
                </c:pt>
                <c:pt idx="333">
                  <c:v>29.471666666666668</c:v>
                </c:pt>
                <c:pt idx="334">
                  <c:v>29.658333333333335</c:v>
                </c:pt>
                <c:pt idx="335">
                  <c:v>30.245000000000001</c:v>
                </c:pt>
                <c:pt idx="336">
                  <c:v>30.698333333333334</c:v>
                </c:pt>
                <c:pt idx="337">
                  <c:v>31.248333333333335</c:v>
                </c:pt>
                <c:pt idx="338">
                  <c:v>31.28833333333333</c:v>
                </c:pt>
                <c:pt idx="339">
                  <c:v>31.444999999999997</c:v>
                </c:pt>
                <c:pt idx="340">
                  <c:v>30.991666666666664</c:v>
                </c:pt>
                <c:pt idx="341">
                  <c:v>30.194999999999997</c:v>
                </c:pt>
                <c:pt idx="342">
                  <c:v>29.418333333333333</c:v>
                </c:pt>
                <c:pt idx="343">
                  <c:v>29.155000000000001</c:v>
                </c:pt>
                <c:pt idx="344">
                  <c:v>29.098333333333333</c:v>
                </c:pt>
                <c:pt idx="345">
                  <c:v>28.941666666666666</c:v>
                </c:pt>
                <c:pt idx="346">
                  <c:v>29.138333333333335</c:v>
                </c:pt>
                <c:pt idx="347">
                  <c:v>29.158333333333335</c:v>
                </c:pt>
                <c:pt idx="348">
                  <c:v>28.87166666666667</c:v>
                </c:pt>
                <c:pt idx="349">
                  <c:v>28.281666666666666</c:v>
                </c:pt>
                <c:pt idx="350">
                  <c:v>27.788333333333338</c:v>
                </c:pt>
                <c:pt idx="351">
                  <c:v>27.475000000000005</c:v>
                </c:pt>
                <c:pt idx="352">
                  <c:v>27.151666666666671</c:v>
                </c:pt>
                <c:pt idx="353">
                  <c:v>26.858333333333334</c:v>
                </c:pt>
                <c:pt idx="354">
                  <c:v>26.771666666666665</c:v>
                </c:pt>
                <c:pt idx="355">
                  <c:v>26.841666666666669</c:v>
                </c:pt>
                <c:pt idx="356">
                  <c:v>26.821666666666669</c:v>
                </c:pt>
                <c:pt idx="357">
                  <c:v>26.721666666666668</c:v>
                </c:pt>
                <c:pt idx="358">
                  <c:v>26.661666666666665</c:v>
                </c:pt>
                <c:pt idx="359">
                  <c:v>26.651666666666671</c:v>
                </c:pt>
                <c:pt idx="360">
                  <c:v>26.731666666666669</c:v>
                </c:pt>
                <c:pt idx="361">
                  <c:v>26.681666666666668</c:v>
                </c:pt>
                <c:pt idx="362">
                  <c:v>27.004999999999999</c:v>
                </c:pt>
                <c:pt idx="363">
                  <c:v>27.791666666666668</c:v>
                </c:pt>
                <c:pt idx="364">
                  <c:v>28.598333333333333</c:v>
                </c:pt>
                <c:pt idx="365">
                  <c:v>29.168333333333337</c:v>
                </c:pt>
                <c:pt idx="366">
                  <c:v>29.254999999999999</c:v>
                </c:pt>
                <c:pt idx="367">
                  <c:v>29.451666666666668</c:v>
                </c:pt>
                <c:pt idx="368">
                  <c:v>29.471666666666668</c:v>
                </c:pt>
                <c:pt idx="369">
                  <c:v>29.531666666666666</c:v>
                </c:pt>
                <c:pt idx="370">
                  <c:v>29.501666666666665</c:v>
                </c:pt>
                <c:pt idx="371">
                  <c:v>29.864999999999998</c:v>
                </c:pt>
                <c:pt idx="372">
                  <c:v>30.108333333333334</c:v>
                </c:pt>
                <c:pt idx="373">
                  <c:v>30.175000000000001</c:v>
                </c:pt>
                <c:pt idx="374">
                  <c:v>29.715</c:v>
                </c:pt>
                <c:pt idx="375">
                  <c:v>29.655000000000001</c:v>
                </c:pt>
                <c:pt idx="376">
                  <c:v>29.618333333333336</c:v>
                </c:pt>
                <c:pt idx="377">
                  <c:v>30.048333333333332</c:v>
                </c:pt>
                <c:pt idx="378">
                  <c:v>30.128333333333334</c:v>
                </c:pt>
                <c:pt idx="379">
                  <c:v>30.175000000000001</c:v>
                </c:pt>
                <c:pt idx="380">
                  <c:v>30.048333333333336</c:v>
                </c:pt>
                <c:pt idx="381">
                  <c:v>29.585000000000004</c:v>
                </c:pt>
                <c:pt idx="382">
                  <c:v>29.185000000000002</c:v>
                </c:pt>
                <c:pt idx="383">
                  <c:v>28.675000000000001</c:v>
                </c:pt>
                <c:pt idx="384">
                  <c:v>28.205000000000002</c:v>
                </c:pt>
                <c:pt idx="385">
                  <c:v>27.645</c:v>
                </c:pt>
                <c:pt idx="386">
                  <c:v>27.504999999999999</c:v>
                </c:pt>
                <c:pt idx="387">
                  <c:v>27.611666666666668</c:v>
                </c:pt>
                <c:pt idx="388">
                  <c:v>27.955000000000002</c:v>
                </c:pt>
                <c:pt idx="389">
                  <c:v>28.095000000000002</c:v>
                </c:pt>
                <c:pt idx="390">
                  <c:v>28.508333333333336</c:v>
                </c:pt>
                <c:pt idx="391">
                  <c:v>28.931666666666668</c:v>
                </c:pt>
                <c:pt idx="392">
                  <c:v>29.411666666666665</c:v>
                </c:pt>
                <c:pt idx="393">
                  <c:v>29.415000000000003</c:v>
                </c:pt>
                <c:pt idx="394">
                  <c:v>29.061666666666667</c:v>
                </c:pt>
                <c:pt idx="395">
                  <c:v>28.698333333333338</c:v>
                </c:pt>
                <c:pt idx="396">
                  <c:v>28.608333333333334</c:v>
                </c:pt>
                <c:pt idx="397">
                  <c:v>28.821666666666669</c:v>
                </c:pt>
                <c:pt idx="398">
                  <c:v>29.275000000000002</c:v>
                </c:pt>
                <c:pt idx="399">
                  <c:v>29.325000000000003</c:v>
                </c:pt>
                <c:pt idx="400">
                  <c:v>28.901666666666667</c:v>
                </c:pt>
                <c:pt idx="401">
                  <c:v>27.861666666666665</c:v>
                </c:pt>
                <c:pt idx="402">
                  <c:v>27.105</c:v>
                </c:pt>
                <c:pt idx="403">
                  <c:v>26.628333333333334</c:v>
                </c:pt>
                <c:pt idx="404">
                  <c:v>26.518333333333334</c:v>
                </c:pt>
                <c:pt idx="405">
                  <c:v>26.438333333333333</c:v>
                </c:pt>
                <c:pt idx="406">
                  <c:v>26.575000000000003</c:v>
                </c:pt>
                <c:pt idx="407">
                  <c:v>26.535</c:v>
                </c:pt>
                <c:pt idx="408">
                  <c:v>26.555000000000003</c:v>
                </c:pt>
                <c:pt idx="409">
                  <c:v>26.605000000000004</c:v>
                </c:pt>
                <c:pt idx="410">
                  <c:v>26.811666666666667</c:v>
                </c:pt>
                <c:pt idx="411">
                  <c:v>26.998333333333335</c:v>
                </c:pt>
                <c:pt idx="412">
                  <c:v>27.361666666666665</c:v>
                </c:pt>
                <c:pt idx="413">
                  <c:v>27.698333333333334</c:v>
                </c:pt>
                <c:pt idx="414">
                  <c:v>28.121666666666666</c:v>
                </c:pt>
                <c:pt idx="415">
                  <c:v>28.315000000000001</c:v>
                </c:pt>
                <c:pt idx="416">
                  <c:v>28.698333333333338</c:v>
                </c:pt>
                <c:pt idx="417">
                  <c:v>29.345000000000002</c:v>
                </c:pt>
                <c:pt idx="418">
                  <c:v>30.051666666666666</c:v>
                </c:pt>
                <c:pt idx="419">
                  <c:v>30.738333333333333</c:v>
                </c:pt>
                <c:pt idx="420">
                  <c:v>31.061666666666667</c:v>
                </c:pt>
                <c:pt idx="421">
                  <c:v>31.231666666666666</c:v>
                </c:pt>
                <c:pt idx="422">
                  <c:v>31.39833333333333</c:v>
                </c:pt>
                <c:pt idx="423">
                  <c:v>31.701666666666664</c:v>
                </c:pt>
                <c:pt idx="424">
                  <c:v>32.014999999999993</c:v>
                </c:pt>
                <c:pt idx="425">
                  <c:v>32.141666666666659</c:v>
                </c:pt>
                <c:pt idx="426">
                  <c:v>32.045000000000002</c:v>
                </c:pt>
                <c:pt idx="427">
                  <c:v>32.024999999999999</c:v>
                </c:pt>
                <c:pt idx="428">
                  <c:v>31.62166666666667</c:v>
                </c:pt>
                <c:pt idx="429">
                  <c:v>31.248333333333335</c:v>
                </c:pt>
                <c:pt idx="430">
                  <c:v>30.728333333333335</c:v>
                </c:pt>
                <c:pt idx="431">
                  <c:v>30.484999999999999</c:v>
                </c:pt>
                <c:pt idx="432">
                  <c:v>29.898333333333337</c:v>
                </c:pt>
                <c:pt idx="433">
                  <c:v>29.60166666666667</c:v>
                </c:pt>
                <c:pt idx="434">
                  <c:v>29.208333333333332</c:v>
                </c:pt>
                <c:pt idx="435">
                  <c:v>29.355</c:v>
                </c:pt>
                <c:pt idx="436">
                  <c:v>29.484999999999999</c:v>
                </c:pt>
                <c:pt idx="437">
                  <c:v>29.878333333333334</c:v>
                </c:pt>
                <c:pt idx="438">
                  <c:v>30.075000000000003</c:v>
                </c:pt>
                <c:pt idx="439">
                  <c:v>30.545000000000002</c:v>
                </c:pt>
                <c:pt idx="440">
                  <c:v>30.948333333333338</c:v>
                </c:pt>
                <c:pt idx="441">
                  <c:v>31.438333333333336</c:v>
                </c:pt>
                <c:pt idx="442">
                  <c:v>31.321666666666669</c:v>
                </c:pt>
                <c:pt idx="443">
                  <c:v>31.171666666666667</c:v>
                </c:pt>
                <c:pt idx="444">
                  <c:v>30.965000000000003</c:v>
                </c:pt>
                <c:pt idx="445">
                  <c:v>30.955000000000002</c:v>
                </c:pt>
                <c:pt idx="446">
                  <c:v>30.965000000000003</c:v>
                </c:pt>
                <c:pt idx="447">
                  <c:v>30.838333333333335</c:v>
                </c:pt>
                <c:pt idx="448">
                  <c:v>30.531666666666666</c:v>
                </c:pt>
                <c:pt idx="449">
                  <c:v>30.178333333333331</c:v>
                </c:pt>
                <c:pt idx="450">
                  <c:v>29.724999999999998</c:v>
                </c:pt>
                <c:pt idx="451">
                  <c:v>29.355</c:v>
                </c:pt>
                <c:pt idx="452">
                  <c:v>29.058333333333334</c:v>
                </c:pt>
                <c:pt idx="453">
                  <c:v>28.988333333333333</c:v>
                </c:pt>
                <c:pt idx="454">
                  <c:v>28.161666666666665</c:v>
                </c:pt>
                <c:pt idx="455">
                  <c:v>27.348333333333333</c:v>
                </c:pt>
                <c:pt idx="456">
                  <c:v>26.635000000000002</c:v>
                </c:pt>
                <c:pt idx="457">
                  <c:v>26.811666666666667</c:v>
                </c:pt>
                <c:pt idx="458">
                  <c:v>26.978333333333335</c:v>
                </c:pt>
                <c:pt idx="459">
                  <c:v>27.045000000000002</c:v>
                </c:pt>
                <c:pt idx="460">
                  <c:v>27.308333333333337</c:v>
                </c:pt>
                <c:pt idx="461">
                  <c:v>28.045000000000002</c:v>
                </c:pt>
                <c:pt idx="462">
                  <c:v>28.881666666666671</c:v>
                </c:pt>
                <c:pt idx="463">
                  <c:v>29.62166666666667</c:v>
                </c:pt>
                <c:pt idx="464">
                  <c:v>29.298333333333336</c:v>
                </c:pt>
                <c:pt idx="465">
                  <c:v>28.628333333333334</c:v>
                </c:pt>
                <c:pt idx="466">
                  <c:v>27.76166666666667</c:v>
                </c:pt>
                <c:pt idx="467">
                  <c:v>27.595000000000002</c:v>
                </c:pt>
                <c:pt idx="468">
                  <c:v>28.088333333333335</c:v>
                </c:pt>
                <c:pt idx="469">
                  <c:v>28.991666666666671</c:v>
                </c:pt>
                <c:pt idx="470">
                  <c:v>29.825000000000003</c:v>
                </c:pt>
                <c:pt idx="471">
                  <c:v>30.165000000000003</c:v>
                </c:pt>
                <c:pt idx="472">
                  <c:v>30.205000000000002</c:v>
                </c:pt>
                <c:pt idx="473">
                  <c:v>30.301666666666666</c:v>
                </c:pt>
                <c:pt idx="474">
                  <c:v>30.498333333333335</c:v>
                </c:pt>
                <c:pt idx="475">
                  <c:v>30.655000000000001</c:v>
                </c:pt>
                <c:pt idx="476">
                  <c:v>30.64833333333333</c:v>
                </c:pt>
                <c:pt idx="477">
                  <c:v>30.561666666666667</c:v>
                </c:pt>
                <c:pt idx="478">
                  <c:v>30.325000000000003</c:v>
                </c:pt>
                <c:pt idx="479">
                  <c:v>30.128333333333334</c:v>
                </c:pt>
                <c:pt idx="480">
                  <c:v>29.875000000000004</c:v>
                </c:pt>
                <c:pt idx="481">
                  <c:v>29.631666666666671</c:v>
                </c:pt>
                <c:pt idx="482">
                  <c:v>29.651666666666667</c:v>
                </c:pt>
                <c:pt idx="483">
                  <c:v>29.661666666666665</c:v>
                </c:pt>
                <c:pt idx="484">
                  <c:v>29.925000000000001</c:v>
                </c:pt>
                <c:pt idx="485">
                  <c:v>29.345000000000002</c:v>
                </c:pt>
                <c:pt idx="486">
                  <c:v>28.941666666666666</c:v>
                </c:pt>
                <c:pt idx="487">
                  <c:v>28.175000000000001</c:v>
                </c:pt>
                <c:pt idx="488">
                  <c:v>27.998333333333335</c:v>
                </c:pt>
                <c:pt idx="489">
                  <c:v>27.691666666666666</c:v>
                </c:pt>
                <c:pt idx="490">
                  <c:v>27.438333333333336</c:v>
                </c:pt>
                <c:pt idx="491">
                  <c:v>27.508333333333336</c:v>
                </c:pt>
                <c:pt idx="492">
                  <c:v>27.341666666666669</c:v>
                </c:pt>
                <c:pt idx="493">
                  <c:v>27.458333333333332</c:v>
                </c:pt>
                <c:pt idx="494">
                  <c:v>27.635000000000002</c:v>
                </c:pt>
                <c:pt idx="495">
                  <c:v>28.204999999999998</c:v>
                </c:pt>
                <c:pt idx="496">
                  <c:v>28.668333333333333</c:v>
                </c:pt>
                <c:pt idx="497">
                  <c:v>28.921666666666667</c:v>
                </c:pt>
                <c:pt idx="498">
                  <c:v>28.795000000000002</c:v>
                </c:pt>
                <c:pt idx="499">
                  <c:v>28.048333333333336</c:v>
                </c:pt>
                <c:pt idx="500">
                  <c:v>27.301666666666666</c:v>
                </c:pt>
                <c:pt idx="501">
                  <c:v>27.578333333333333</c:v>
                </c:pt>
                <c:pt idx="502">
                  <c:v>28.628333333333334</c:v>
                </c:pt>
                <c:pt idx="503">
                  <c:v>29.638333333333335</c:v>
                </c:pt>
                <c:pt idx="504">
                  <c:v>29.745000000000001</c:v>
                </c:pt>
                <c:pt idx="505">
                  <c:v>29.748333333333335</c:v>
                </c:pt>
                <c:pt idx="506">
                  <c:v>29.965</c:v>
                </c:pt>
                <c:pt idx="507">
                  <c:v>30.081666666666667</c:v>
                </c:pt>
                <c:pt idx="508">
                  <c:v>29.685000000000002</c:v>
                </c:pt>
                <c:pt idx="509">
                  <c:v>28.625</c:v>
                </c:pt>
                <c:pt idx="510">
                  <c:v>27.818333333333332</c:v>
                </c:pt>
                <c:pt idx="511">
                  <c:v>27.415000000000003</c:v>
                </c:pt>
                <c:pt idx="512">
                  <c:v>27.338333333333335</c:v>
                </c:pt>
                <c:pt idx="513">
                  <c:v>27.301666666666666</c:v>
                </c:pt>
                <c:pt idx="514">
                  <c:v>27.675000000000001</c:v>
                </c:pt>
                <c:pt idx="515">
                  <c:v>28.311666666666667</c:v>
                </c:pt>
                <c:pt idx="516">
                  <c:v>28.821666666666669</c:v>
                </c:pt>
                <c:pt idx="517">
                  <c:v>28.458333333333332</c:v>
                </c:pt>
                <c:pt idx="518">
                  <c:v>27.76166666666667</c:v>
                </c:pt>
                <c:pt idx="519">
                  <c:v>27.445000000000004</c:v>
                </c:pt>
                <c:pt idx="520">
                  <c:v>27.651666666666671</c:v>
                </c:pt>
                <c:pt idx="521">
                  <c:v>27.651666666666671</c:v>
                </c:pt>
                <c:pt idx="522">
                  <c:v>27.301666666666666</c:v>
                </c:pt>
                <c:pt idx="523">
                  <c:v>27.26166666666667</c:v>
                </c:pt>
                <c:pt idx="524">
                  <c:v>27.565000000000001</c:v>
                </c:pt>
                <c:pt idx="525">
                  <c:v>27.435000000000002</c:v>
                </c:pt>
                <c:pt idx="526">
                  <c:v>27.015000000000001</c:v>
                </c:pt>
                <c:pt idx="527">
                  <c:v>26.641666666666666</c:v>
                </c:pt>
                <c:pt idx="528">
                  <c:v>26.671666666666667</c:v>
                </c:pt>
                <c:pt idx="529">
                  <c:v>26.838333333333335</c:v>
                </c:pt>
                <c:pt idx="530">
                  <c:v>27.015000000000001</c:v>
                </c:pt>
                <c:pt idx="531">
                  <c:v>27.094999999999999</c:v>
                </c:pt>
                <c:pt idx="532">
                  <c:v>26.978333333333335</c:v>
                </c:pt>
                <c:pt idx="533">
                  <c:v>26.705000000000002</c:v>
                </c:pt>
                <c:pt idx="534">
                  <c:v>26.675000000000001</c:v>
                </c:pt>
                <c:pt idx="535">
                  <c:v>26.705000000000002</c:v>
                </c:pt>
                <c:pt idx="536">
                  <c:v>26.951666666666668</c:v>
                </c:pt>
                <c:pt idx="537">
                  <c:v>27.148333333333337</c:v>
                </c:pt>
                <c:pt idx="538">
                  <c:v>27.441666666666666</c:v>
                </c:pt>
                <c:pt idx="539">
                  <c:v>27.755000000000006</c:v>
                </c:pt>
                <c:pt idx="540">
                  <c:v>28.295000000000002</c:v>
                </c:pt>
                <c:pt idx="541">
                  <c:v>29.128333333333334</c:v>
                </c:pt>
                <c:pt idx="542">
                  <c:v>29.855000000000004</c:v>
                </c:pt>
                <c:pt idx="543">
                  <c:v>29.855000000000004</c:v>
                </c:pt>
                <c:pt idx="544">
                  <c:v>29.328333333333333</c:v>
                </c:pt>
                <c:pt idx="545">
                  <c:v>28.718333333333334</c:v>
                </c:pt>
                <c:pt idx="546">
                  <c:v>28.521666666666665</c:v>
                </c:pt>
                <c:pt idx="547">
                  <c:v>28.321666666666669</c:v>
                </c:pt>
                <c:pt idx="548">
                  <c:v>28.481666666666669</c:v>
                </c:pt>
                <c:pt idx="549">
                  <c:v>28.60166666666667</c:v>
                </c:pt>
                <c:pt idx="550">
                  <c:v>28.801666666666666</c:v>
                </c:pt>
                <c:pt idx="551">
                  <c:v>28.918333333333333</c:v>
                </c:pt>
                <c:pt idx="552">
                  <c:v>29.474999999999998</c:v>
                </c:pt>
                <c:pt idx="553">
                  <c:v>30.01166666666667</c:v>
                </c:pt>
                <c:pt idx="554">
                  <c:v>30.265000000000001</c:v>
                </c:pt>
                <c:pt idx="555">
                  <c:v>30.158333333333335</c:v>
                </c:pt>
                <c:pt idx="556">
                  <c:v>29.098333333333333</c:v>
                </c:pt>
                <c:pt idx="557">
                  <c:v>28.128333333333334</c:v>
                </c:pt>
                <c:pt idx="558">
                  <c:v>27.46166666666667</c:v>
                </c:pt>
                <c:pt idx="559">
                  <c:v>27.715</c:v>
                </c:pt>
                <c:pt idx="560">
                  <c:v>27.908333333333335</c:v>
                </c:pt>
                <c:pt idx="561">
                  <c:v>27.515000000000001</c:v>
                </c:pt>
                <c:pt idx="562">
                  <c:v>27.21166666666667</c:v>
                </c:pt>
                <c:pt idx="563">
                  <c:v>27.245000000000001</c:v>
                </c:pt>
                <c:pt idx="564">
                  <c:v>27.921666666666667</c:v>
                </c:pt>
                <c:pt idx="565">
                  <c:v>28.168333333333333</c:v>
                </c:pt>
                <c:pt idx="566">
                  <c:v>27.988333333333333</c:v>
                </c:pt>
                <c:pt idx="567">
                  <c:v>27.584999999999997</c:v>
                </c:pt>
                <c:pt idx="568">
                  <c:v>27.545000000000002</c:v>
                </c:pt>
                <c:pt idx="569">
                  <c:v>27.691666666666666</c:v>
                </c:pt>
                <c:pt idx="570">
                  <c:v>27.858333333333334</c:v>
                </c:pt>
                <c:pt idx="571">
                  <c:v>27.948333333333334</c:v>
                </c:pt>
                <c:pt idx="572">
                  <c:v>27.754999999999999</c:v>
                </c:pt>
                <c:pt idx="573">
                  <c:v>27.658333333333331</c:v>
                </c:pt>
                <c:pt idx="574">
                  <c:v>27.638333333333335</c:v>
                </c:pt>
                <c:pt idx="575">
                  <c:v>27.471666666666668</c:v>
                </c:pt>
                <c:pt idx="576">
                  <c:v>27.118333333333336</c:v>
                </c:pt>
                <c:pt idx="577">
                  <c:v>26.961666666666662</c:v>
                </c:pt>
                <c:pt idx="578">
                  <c:v>27.178333333333331</c:v>
                </c:pt>
                <c:pt idx="579">
                  <c:v>27.405000000000001</c:v>
                </c:pt>
                <c:pt idx="580">
                  <c:v>27.325000000000003</c:v>
                </c:pt>
                <c:pt idx="581">
                  <c:v>27.128333333333334</c:v>
                </c:pt>
                <c:pt idx="582">
                  <c:v>26.891666666666669</c:v>
                </c:pt>
                <c:pt idx="583">
                  <c:v>26.815000000000001</c:v>
                </c:pt>
                <c:pt idx="584">
                  <c:v>26.875</c:v>
                </c:pt>
                <c:pt idx="585">
                  <c:v>26.951666666666668</c:v>
                </c:pt>
                <c:pt idx="586">
                  <c:v>27.068333333333332</c:v>
                </c:pt>
                <c:pt idx="587">
                  <c:v>27.171666666666667</c:v>
                </c:pt>
                <c:pt idx="588">
                  <c:v>27.21166666666667</c:v>
                </c:pt>
                <c:pt idx="589">
                  <c:v>27.388333333333335</c:v>
                </c:pt>
                <c:pt idx="590">
                  <c:v>27.598333333333333</c:v>
                </c:pt>
                <c:pt idx="591">
                  <c:v>27.85166666666667</c:v>
                </c:pt>
                <c:pt idx="592">
                  <c:v>28.135000000000002</c:v>
                </c:pt>
                <c:pt idx="593">
                  <c:v>28.605000000000004</c:v>
                </c:pt>
                <c:pt idx="594">
                  <c:v>29.501666666666669</c:v>
                </c:pt>
                <c:pt idx="595">
                  <c:v>30.418333333333337</c:v>
                </c:pt>
                <c:pt idx="596">
                  <c:v>31.341666666666669</c:v>
                </c:pt>
                <c:pt idx="597">
                  <c:v>31.528333333333332</c:v>
                </c:pt>
                <c:pt idx="598">
                  <c:v>31.358333333333334</c:v>
                </c:pt>
                <c:pt idx="599">
                  <c:v>30.864999999999998</c:v>
                </c:pt>
                <c:pt idx="600">
                  <c:v>30.734999999999999</c:v>
                </c:pt>
                <c:pt idx="601">
                  <c:v>30.725000000000005</c:v>
                </c:pt>
                <c:pt idx="602">
                  <c:v>30.815000000000001</c:v>
                </c:pt>
                <c:pt idx="603">
                  <c:v>30.965000000000003</c:v>
                </c:pt>
                <c:pt idx="604">
                  <c:v>30.945000000000004</c:v>
                </c:pt>
                <c:pt idx="605">
                  <c:v>30.925000000000001</c:v>
                </c:pt>
                <c:pt idx="606">
                  <c:v>30.571666666666669</c:v>
                </c:pt>
                <c:pt idx="607">
                  <c:v>30.045000000000002</c:v>
                </c:pt>
                <c:pt idx="608">
                  <c:v>28.955000000000002</c:v>
                </c:pt>
                <c:pt idx="609">
                  <c:v>28.275000000000002</c:v>
                </c:pt>
                <c:pt idx="610">
                  <c:v>28.724999999999998</c:v>
                </c:pt>
                <c:pt idx="611">
                  <c:v>28.941666666666666</c:v>
                </c:pt>
                <c:pt idx="612">
                  <c:v>29.031666666666666</c:v>
                </c:pt>
                <c:pt idx="613">
                  <c:v>28.491666666666671</c:v>
                </c:pt>
                <c:pt idx="614">
                  <c:v>28.855</c:v>
                </c:pt>
                <c:pt idx="615">
                  <c:v>28.754999999999999</c:v>
                </c:pt>
                <c:pt idx="616">
                  <c:v>28.165000000000003</c:v>
                </c:pt>
                <c:pt idx="617">
                  <c:v>27.565000000000001</c:v>
                </c:pt>
                <c:pt idx="618">
                  <c:v>27.585000000000004</c:v>
                </c:pt>
                <c:pt idx="619">
                  <c:v>27.928333333333331</c:v>
                </c:pt>
                <c:pt idx="620">
                  <c:v>27.851666666666663</c:v>
                </c:pt>
                <c:pt idx="621">
                  <c:v>27.675000000000001</c:v>
                </c:pt>
                <c:pt idx="622">
                  <c:v>27.585000000000004</c:v>
                </c:pt>
                <c:pt idx="623">
                  <c:v>27.641666666666669</c:v>
                </c:pt>
                <c:pt idx="624">
                  <c:v>27.71166666666667</c:v>
                </c:pt>
                <c:pt idx="625">
                  <c:v>27.781666666666666</c:v>
                </c:pt>
                <c:pt idx="626">
                  <c:v>28.705000000000002</c:v>
                </c:pt>
                <c:pt idx="627">
                  <c:v>29.855000000000004</c:v>
                </c:pt>
                <c:pt idx="628">
                  <c:v>30.975000000000005</c:v>
                </c:pt>
                <c:pt idx="629">
                  <c:v>31.418333333333337</c:v>
                </c:pt>
                <c:pt idx="630">
                  <c:v>31.218333333333334</c:v>
                </c:pt>
                <c:pt idx="631">
                  <c:v>30.788333333333338</c:v>
                </c:pt>
                <c:pt idx="632">
                  <c:v>29.678333333333338</c:v>
                </c:pt>
                <c:pt idx="633">
                  <c:v>28.798333333333336</c:v>
                </c:pt>
                <c:pt idx="634">
                  <c:v>27.891666666666666</c:v>
                </c:pt>
                <c:pt idx="635">
                  <c:v>27.775000000000002</c:v>
                </c:pt>
                <c:pt idx="636">
                  <c:v>27.745000000000001</c:v>
                </c:pt>
                <c:pt idx="637">
                  <c:v>27.915000000000003</c:v>
                </c:pt>
                <c:pt idx="638">
                  <c:v>28.278333333333336</c:v>
                </c:pt>
                <c:pt idx="639">
                  <c:v>28.701666666666668</c:v>
                </c:pt>
                <c:pt idx="640">
                  <c:v>29.291666666666668</c:v>
                </c:pt>
                <c:pt idx="641">
                  <c:v>30.03833333333333</c:v>
                </c:pt>
                <c:pt idx="642">
                  <c:v>30.791666666666668</c:v>
                </c:pt>
                <c:pt idx="643">
                  <c:v>31.564999999999998</c:v>
                </c:pt>
                <c:pt idx="644">
                  <c:v>31.731666666666669</c:v>
                </c:pt>
                <c:pt idx="645">
                  <c:v>31.771666666666665</c:v>
                </c:pt>
                <c:pt idx="646">
                  <c:v>31.191666666666666</c:v>
                </c:pt>
                <c:pt idx="647">
                  <c:v>29.765000000000001</c:v>
                </c:pt>
                <c:pt idx="648">
                  <c:v>28.388333333333335</c:v>
                </c:pt>
                <c:pt idx="649">
                  <c:v>27.868333333333336</c:v>
                </c:pt>
                <c:pt idx="650">
                  <c:v>28.911666666666665</c:v>
                </c:pt>
                <c:pt idx="651">
                  <c:v>30.081666666666667</c:v>
                </c:pt>
                <c:pt idx="652">
                  <c:v>30.571666666666669</c:v>
                </c:pt>
                <c:pt idx="653">
                  <c:v>29.488333333333333</c:v>
                </c:pt>
                <c:pt idx="654">
                  <c:v>28.21166666666667</c:v>
                </c:pt>
                <c:pt idx="655">
                  <c:v>27.525000000000002</c:v>
                </c:pt>
                <c:pt idx="656">
                  <c:v>27.558333333333334</c:v>
                </c:pt>
                <c:pt idx="657">
                  <c:v>27.971666666666668</c:v>
                </c:pt>
                <c:pt idx="658">
                  <c:v>27.795000000000002</c:v>
                </c:pt>
                <c:pt idx="659">
                  <c:v>27.685000000000002</c:v>
                </c:pt>
                <c:pt idx="660">
                  <c:v>27.35</c:v>
                </c:pt>
              </c:numCache>
            </c:numRef>
          </c:yVal>
          <c:smooth val="1"/>
        </c:ser>
        <c:ser>
          <c:idx val="10"/>
          <c:order val="10"/>
          <c:tx>
            <c:strRef>
              <c:f>'816'!$N$1</c:f>
              <c:strCache>
                <c:ptCount val="1"/>
                <c:pt idx="0">
                  <c:v>皮膚表面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'816'!$M$5064:$M$5275</c:f>
              <c:numCache>
                <c:formatCode>h:mm:ss</c:formatCode>
                <c:ptCount val="212"/>
                <c:pt idx="0">
                  <c:v>42232.6094212963</c:v>
                </c:pt>
                <c:pt idx="1">
                  <c:v>42232.609456018523</c:v>
                </c:pt>
                <c:pt idx="2">
                  <c:v>42232.609490740746</c:v>
                </c:pt>
                <c:pt idx="3">
                  <c:v>42232.609525462969</c:v>
                </c:pt>
                <c:pt idx="4">
                  <c:v>42232.609560185192</c:v>
                </c:pt>
                <c:pt idx="5">
                  <c:v>42232.609594907415</c:v>
                </c:pt>
                <c:pt idx="6">
                  <c:v>42232.609629629638</c:v>
                </c:pt>
                <c:pt idx="7">
                  <c:v>42232.609664351861</c:v>
                </c:pt>
                <c:pt idx="8">
                  <c:v>42232.609699074084</c:v>
                </c:pt>
                <c:pt idx="9">
                  <c:v>42232.609733796307</c:v>
                </c:pt>
                <c:pt idx="10">
                  <c:v>42232.60976851853</c:v>
                </c:pt>
                <c:pt idx="11">
                  <c:v>42232.609803240754</c:v>
                </c:pt>
                <c:pt idx="12">
                  <c:v>42232.609837962977</c:v>
                </c:pt>
                <c:pt idx="13">
                  <c:v>42232.6098726852</c:v>
                </c:pt>
                <c:pt idx="14">
                  <c:v>42232.609907407423</c:v>
                </c:pt>
                <c:pt idx="15">
                  <c:v>42232.609942129646</c:v>
                </c:pt>
                <c:pt idx="16">
                  <c:v>42232.609976851869</c:v>
                </c:pt>
                <c:pt idx="17">
                  <c:v>42232.610011574092</c:v>
                </c:pt>
                <c:pt idx="18">
                  <c:v>42232.610046296315</c:v>
                </c:pt>
                <c:pt idx="19">
                  <c:v>42232.610081018538</c:v>
                </c:pt>
                <c:pt idx="20">
                  <c:v>42232.610115740761</c:v>
                </c:pt>
                <c:pt idx="21">
                  <c:v>42232.610150462984</c:v>
                </c:pt>
                <c:pt idx="22">
                  <c:v>42232.610185185207</c:v>
                </c:pt>
                <c:pt idx="23">
                  <c:v>42232.61021990743</c:v>
                </c:pt>
                <c:pt idx="24">
                  <c:v>42232.610254629653</c:v>
                </c:pt>
                <c:pt idx="25">
                  <c:v>42232.610289351876</c:v>
                </c:pt>
                <c:pt idx="26">
                  <c:v>42232.610324074099</c:v>
                </c:pt>
                <c:pt idx="27">
                  <c:v>42232.610358796323</c:v>
                </c:pt>
                <c:pt idx="28">
                  <c:v>42232.610393518546</c:v>
                </c:pt>
                <c:pt idx="29">
                  <c:v>42232.610428240769</c:v>
                </c:pt>
                <c:pt idx="30">
                  <c:v>42232.610462962992</c:v>
                </c:pt>
                <c:pt idx="31">
                  <c:v>42232.610497685215</c:v>
                </c:pt>
                <c:pt idx="32">
                  <c:v>42232.610532407438</c:v>
                </c:pt>
                <c:pt idx="33">
                  <c:v>42232.610567129661</c:v>
                </c:pt>
                <c:pt idx="34">
                  <c:v>42232.610601851884</c:v>
                </c:pt>
                <c:pt idx="35">
                  <c:v>42232.610636574107</c:v>
                </c:pt>
                <c:pt idx="36">
                  <c:v>42232.61067129633</c:v>
                </c:pt>
                <c:pt idx="37">
                  <c:v>42232.610706018553</c:v>
                </c:pt>
                <c:pt idx="38">
                  <c:v>42232.610740740776</c:v>
                </c:pt>
                <c:pt idx="39">
                  <c:v>42232.610775462999</c:v>
                </c:pt>
                <c:pt idx="40">
                  <c:v>42232.610810185222</c:v>
                </c:pt>
                <c:pt idx="41">
                  <c:v>42232.610844907445</c:v>
                </c:pt>
                <c:pt idx="42">
                  <c:v>42232.610879629668</c:v>
                </c:pt>
                <c:pt idx="43">
                  <c:v>42232.610914351892</c:v>
                </c:pt>
                <c:pt idx="44">
                  <c:v>42232.610949074115</c:v>
                </c:pt>
                <c:pt idx="45">
                  <c:v>42232.610983796338</c:v>
                </c:pt>
                <c:pt idx="46">
                  <c:v>42232.611018518561</c:v>
                </c:pt>
                <c:pt idx="47">
                  <c:v>42232.611053240784</c:v>
                </c:pt>
                <c:pt idx="48">
                  <c:v>42232.611087963007</c:v>
                </c:pt>
                <c:pt idx="49">
                  <c:v>42232.61112268523</c:v>
                </c:pt>
                <c:pt idx="50">
                  <c:v>42232.611157407453</c:v>
                </c:pt>
                <c:pt idx="51">
                  <c:v>42232.611192129676</c:v>
                </c:pt>
                <c:pt idx="52">
                  <c:v>42232.611226851899</c:v>
                </c:pt>
                <c:pt idx="53">
                  <c:v>42232.611261574122</c:v>
                </c:pt>
                <c:pt idx="54">
                  <c:v>42232.611296296345</c:v>
                </c:pt>
                <c:pt idx="55">
                  <c:v>42232.611331018568</c:v>
                </c:pt>
                <c:pt idx="56">
                  <c:v>42232.611365740791</c:v>
                </c:pt>
                <c:pt idx="57">
                  <c:v>42232.611400463014</c:v>
                </c:pt>
                <c:pt idx="58">
                  <c:v>42232.611435185237</c:v>
                </c:pt>
                <c:pt idx="59">
                  <c:v>42232.611469907461</c:v>
                </c:pt>
                <c:pt idx="60">
                  <c:v>42232.611504629684</c:v>
                </c:pt>
                <c:pt idx="61">
                  <c:v>42232.611539351907</c:v>
                </c:pt>
                <c:pt idx="62">
                  <c:v>42232.61157407413</c:v>
                </c:pt>
                <c:pt idx="63">
                  <c:v>42232.611608796353</c:v>
                </c:pt>
                <c:pt idx="64">
                  <c:v>42232.611643518576</c:v>
                </c:pt>
                <c:pt idx="65">
                  <c:v>42232.611678240799</c:v>
                </c:pt>
                <c:pt idx="66">
                  <c:v>42232.611712963022</c:v>
                </c:pt>
                <c:pt idx="67">
                  <c:v>42232.611747685245</c:v>
                </c:pt>
                <c:pt idx="68">
                  <c:v>42232.611782407468</c:v>
                </c:pt>
                <c:pt idx="69">
                  <c:v>42232.611817129691</c:v>
                </c:pt>
                <c:pt idx="70">
                  <c:v>42232.611851851914</c:v>
                </c:pt>
                <c:pt idx="71">
                  <c:v>42232.611886574137</c:v>
                </c:pt>
                <c:pt idx="72">
                  <c:v>42232.61192129636</c:v>
                </c:pt>
                <c:pt idx="73">
                  <c:v>42232.611956018583</c:v>
                </c:pt>
                <c:pt idx="74">
                  <c:v>42232.611990740807</c:v>
                </c:pt>
                <c:pt idx="75">
                  <c:v>42232.61202546303</c:v>
                </c:pt>
                <c:pt idx="76">
                  <c:v>42232.612060185253</c:v>
                </c:pt>
                <c:pt idx="77">
                  <c:v>42232.612094907476</c:v>
                </c:pt>
                <c:pt idx="78">
                  <c:v>42232.612129629699</c:v>
                </c:pt>
                <c:pt idx="79">
                  <c:v>42232.612164351922</c:v>
                </c:pt>
                <c:pt idx="80">
                  <c:v>42232.612199074145</c:v>
                </c:pt>
                <c:pt idx="81">
                  <c:v>42232.612233796368</c:v>
                </c:pt>
                <c:pt idx="82">
                  <c:v>42232.612268518591</c:v>
                </c:pt>
                <c:pt idx="83">
                  <c:v>42232.612303240814</c:v>
                </c:pt>
                <c:pt idx="84">
                  <c:v>42232.612337963037</c:v>
                </c:pt>
                <c:pt idx="85">
                  <c:v>42232.61237268526</c:v>
                </c:pt>
                <c:pt idx="86">
                  <c:v>42232.612407407483</c:v>
                </c:pt>
                <c:pt idx="87">
                  <c:v>42232.612442129706</c:v>
                </c:pt>
                <c:pt idx="88">
                  <c:v>42232.612476851929</c:v>
                </c:pt>
                <c:pt idx="89">
                  <c:v>42232.612511574152</c:v>
                </c:pt>
                <c:pt idx="90">
                  <c:v>42232.612546296376</c:v>
                </c:pt>
                <c:pt idx="91">
                  <c:v>42232.612581018599</c:v>
                </c:pt>
                <c:pt idx="92">
                  <c:v>42232.612615740822</c:v>
                </c:pt>
                <c:pt idx="93">
                  <c:v>42232.612650463045</c:v>
                </c:pt>
                <c:pt idx="94">
                  <c:v>42232.612685185268</c:v>
                </c:pt>
                <c:pt idx="95">
                  <c:v>42232.612719907491</c:v>
                </c:pt>
                <c:pt idx="96">
                  <c:v>42232.612754629714</c:v>
                </c:pt>
                <c:pt idx="97">
                  <c:v>42232.612789351937</c:v>
                </c:pt>
                <c:pt idx="98">
                  <c:v>42232.61282407416</c:v>
                </c:pt>
                <c:pt idx="99">
                  <c:v>42232.612858796383</c:v>
                </c:pt>
                <c:pt idx="100">
                  <c:v>42232.612893518606</c:v>
                </c:pt>
                <c:pt idx="101">
                  <c:v>42232.612928240829</c:v>
                </c:pt>
                <c:pt idx="102">
                  <c:v>42232.612962963052</c:v>
                </c:pt>
                <c:pt idx="103">
                  <c:v>42232.612997685275</c:v>
                </c:pt>
                <c:pt idx="104">
                  <c:v>42232.613032407498</c:v>
                </c:pt>
                <c:pt idx="105">
                  <c:v>42232.613067129721</c:v>
                </c:pt>
                <c:pt idx="106">
                  <c:v>42232.613101851945</c:v>
                </c:pt>
                <c:pt idx="107">
                  <c:v>42232.613136574168</c:v>
                </c:pt>
                <c:pt idx="108">
                  <c:v>42232.613171296391</c:v>
                </c:pt>
                <c:pt idx="109">
                  <c:v>42232.613206018614</c:v>
                </c:pt>
                <c:pt idx="110">
                  <c:v>42232.613240740837</c:v>
                </c:pt>
                <c:pt idx="111">
                  <c:v>42232.61327546306</c:v>
                </c:pt>
                <c:pt idx="112">
                  <c:v>42232.613310185283</c:v>
                </c:pt>
                <c:pt idx="113">
                  <c:v>42232.613344907506</c:v>
                </c:pt>
                <c:pt idx="114">
                  <c:v>42232.613379629729</c:v>
                </c:pt>
                <c:pt idx="115">
                  <c:v>42232.613414351952</c:v>
                </c:pt>
                <c:pt idx="116">
                  <c:v>42232.613449074175</c:v>
                </c:pt>
                <c:pt idx="117">
                  <c:v>42232.613483796398</c:v>
                </c:pt>
                <c:pt idx="118">
                  <c:v>42232.613518518621</c:v>
                </c:pt>
                <c:pt idx="119">
                  <c:v>42232.613553240844</c:v>
                </c:pt>
                <c:pt idx="120">
                  <c:v>42232.613587963067</c:v>
                </c:pt>
                <c:pt idx="121">
                  <c:v>42232.61362268529</c:v>
                </c:pt>
                <c:pt idx="122">
                  <c:v>42232.613657407514</c:v>
                </c:pt>
                <c:pt idx="123">
                  <c:v>42232.613692129737</c:v>
                </c:pt>
                <c:pt idx="124">
                  <c:v>42232.61372685196</c:v>
                </c:pt>
                <c:pt idx="125">
                  <c:v>42232.613761574183</c:v>
                </c:pt>
                <c:pt idx="126">
                  <c:v>42232.613796296406</c:v>
                </c:pt>
                <c:pt idx="127">
                  <c:v>42232.613831018629</c:v>
                </c:pt>
                <c:pt idx="128">
                  <c:v>42232.613865740852</c:v>
                </c:pt>
                <c:pt idx="129">
                  <c:v>42232.613900463075</c:v>
                </c:pt>
                <c:pt idx="130">
                  <c:v>42232.613935185298</c:v>
                </c:pt>
                <c:pt idx="131">
                  <c:v>42232.613969907521</c:v>
                </c:pt>
                <c:pt idx="132">
                  <c:v>42232.614004629744</c:v>
                </c:pt>
                <c:pt idx="133">
                  <c:v>42232.614039351967</c:v>
                </c:pt>
                <c:pt idx="134">
                  <c:v>42232.61407407419</c:v>
                </c:pt>
                <c:pt idx="135">
                  <c:v>42232.614108796413</c:v>
                </c:pt>
                <c:pt idx="136">
                  <c:v>42232.614143518636</c:v>
                </c:pt>
                <c:pt idx="137">
                  <c:v>42232.614178240859</c:v>
                </c:pt>
                <c:pt idx="138">
                  <c:v>42232.614212963083</c:v>
                </c:pt>
                <c:pt idx="139">
                  <c:v>42232.614247685306</c:v>
                </c:pt>
                <c:pt idx="140">
                  <c:v>42232.614282407529</c:v>
                </c:pt>
                <c:pt idx="141">
                  <c:v>42232.614317129752</c:v>
                </c:pt>
                <c:pt idx="142">
                  <c:v>42232.614351851975</c:v>
                </c:pt>
                <c:pt idx="143">
                  <c:v>42232.614386574198</c:v>
                </c:pt>
                <c:pt idx="144">
                  <c:v>42232.614421296421</c:v>
                </c:pt>
                <c:pt idx="145">
                  <c:v>42232.614456018644</c:v>
                </c:pt>
                <c:pt idx="146">
                  <c:v>42232.614490740867</c:v>
                </c:pt>
                <c:pt idx="147">
                  <c:v>42232.61452546309</c:v>
                </c:pt>
                <c:pt idx="148">
                  <c:v>42232.614560185313</c:v>
                </c:pt>
                <c:pt idx="149">
                  <c:v>42232.614594907536</c:v>
                </c:pt>
                <c:pt idx="150">
                  <c:v>42232.614629629759</c:v>
                </c:pt>
                <c:pt idx="151">
                  <c:v>42232.614664351982</c:v>
                </c:pt>
                <c:pt idx="152">
                  <c:v>42232.614699074205</c:v>
                </c:pt>
                <c:pt idx="153">
                  <c:v>42232.614733796428</c:v>
                </c:pt>
                <c:pt idx="154">
                  <c:v>42232.614768518652</c:v>
                </c:pt>
                <c:pt idx="155">
                  <c:v>42232.614803240875</c:v>
                </c:pt>
                <c:pt idx="156">
                  <c:v>42232.614837963098</c:v>
                </c:pt>
                <c:pt idx="157">
                  <c:v>42232.614872685321</c:v>
                </c:pt>
                <c:pt idx="158">
                  <c:v>42232.614907407544</c:v>
                </c:pt>
                <c:pt idx="159">
                  <c:v>42232.614942129767</c:v>
                </c:pt>
                <c:pt idx="160">
                  <c:v>42232.61497685199</c:v>
                </c:pt>
                <c:pt idx="161">
                  <c:v>42232.615011574213</c:v>
                </c:pt>
                <c:pt idx="162">
                  <c:v>42232.615046296436</c:v>
                </c:pt>
                <c:pt idx="163">
                  <c:v>42232.615081018659</c:v>
                </c:pt>
                <c:pt idx="164">
                  <c:v>42232.615115740882</c:v>
                </c:pt>
                <c:pt idx="165">
                  <c:v>42232.615150463105</c:v>
                </c:pt>
                <c:pt idx="166">
                  <c:v>42232.615185185328</c:v>
                </c:pt>
                <c:pt idx="167">
                  <c:v>42232.615219907551</c:v>
                </c:pt>
                <c:pt idx="168">
                  <c:v>42232.615254629774</c:v>
                </c:pt>
                <c:pt idx="169">
                  <c:v>42232.615289351997</c:v>
                </c:pt>
                <c:pt idx="170">
                  <c:v>42232.615324074221</c:v>
                </c:pt>
                <c:pt idx="171">
                  <c:v>42232.615358796444</c:v>
                </c:pt>
                <c:pt idx="172">
                  <c:v>42232.615393518667</c:v>
                </c:pt>
                <c:pt idx="173">
                  <c:v>42232.61542824089</c:v>
                </c:pt>
                <c:pt idx="174">
                  <c:v>42232.615462963113</c:v>
                </c:pt>
                <c:pt idx="175">
                  <c:v>42232.615497685336</c:v>
                </c:pt>
                <c:pt idx="176">
                  <c:v>42232.615532407559</c:v>
                </c:pt>
                <c:pt idx="177">
                  <c:v>42232.615567129782</c:v>
                </c:pt>
                <c:pt idx="178">
                  <c:v>42232.615601852005</c:v>
                </c:pt>
                <c:pt idx="179">
                  <c:v>42232.615636574228</c:v>
                </c:pt>
                <c:pt idx="180">
                  <c:v>42232.615671296451</c:v>
                </c:pt>
                <c:pt idx="181">
                  <c:v>42232.615706018674</c:v>
                </c:pt>
                <c:pt idx="182">
                  <c:v>42232.615740740897</c:v>
                </c:pt>
                <c:pt idx="183">
                  <c:v>42232.61577546312</c:v>
                </c:pt>
                <c:pt idx="184">
                  <c:v>42232.615810185343</c:v>
                </c:pt>
                <c:pt idx="185">
                  <c:v>42232.615844907566</c:v>
                </c:pt>
                <c:pt idx="186">
                  <c:v>42232.61587962979</c:v>
                </c:pt>
                <c:pt idx="187">
                  <c:v>42232.615914352013</c:v>
                </c:pt>
                <c:pt idx="188">
                  <c:v>42232.615949074236</c:v>
                </c:pt>
                <c:pt idx="189">
                  <c:v>42232.615983796459</c:v>
                </c:pt>
                <c:pt idx="190">
                  <c:v>42232.616018518682</c:v>
                </c:pt>
                <c:pt idx="191">
                  <c:v>42232.616053240905</c:v>
                </c:pt>
                <c:pt idx="192">
                  <c:v>42232.616087963128</c:v>
                </c:pt>
                <c:pt idx="193">
                  <c:v>42232.616122685351</c:v>
                </c:pt>
                <c:pt idx="194">
                  <c:v>42232.616157407574</c:v>
                </c:pt>
                <c:pt idx="195">
                  <c:v>42232.616192129797</c:v>
                </c:pt>
                <c:pt idx="196">
                  <c:v>42232.61622685202</c:v>
                </c:pt>
                <c:pt idx="197">
                  <c:v>42232.616261574243</c:v>
                </c:pt>
                <c:pt idx="198">
                  <c:v>42232.616296296466</c:v>
                </c:pt>
                <c:pt idx="199">
                  <c:v>42232.616331018689</c:v>
                </c:pt>
                <c:pt idx="200">
                  <c:v>42232.616365740912</c:v>
                </c:pt>
                <c:pt idx="201">
                  <c:v>42232.616400463136</c:v>
                </c:pt>
                <c:pt idx="202">
                  <c:v>42232.616435185359</c:v>
                </c:pt>
                <c:pt idx="203">
                  <c:v>42232.616469907582</c:v>
                </c:pt>
                <c:pt idx="204">
                  <c:v>42232.616504629805</c:v>
                </c:pt>
                <c:pt idx="205">
                  <c:v>42232.616539352028</c:v>
                </c:pt>
                <c:pt idx="206">
                  <c:v>42232.616574074251</c:v>
                </c:pt>
                <c:pt idx="207">
                  <c:v>42232.616608796474</c:v>
                </c:pt>
                <c:pt idx="208">
                  <c:v>42232.616643518697</c:v>
                </c:pt>
                <c:pt idx="209">
                  <c:v>42232.61667824092</c:v>
                </c:pt>
                <c:pt idx="210">
                  <c:v>42232.616712963143</c:v>
                </c:pt>
                <c:pt idx="211">
                  <c:v>42232.616747685366</c:v>
                </c:pt>
              </c:numCache>
            </c:numRef>
          </c:xVal>
          <c:yVal>
            <c:numRef>
              <c:f>'816'!$N$5064:$N$5275</c:f>
              <c:numCache>
                <c:formatCode>General</c:formatCode>
                <c:ptCount val="212"/>
                <c:pt idx="0">
                  <c:v>35</c:v>
                </c:pt>
                <c:pt idx="1">
                  <c:v>35.47</c:v>
                </c:pt>
                <c:pt idx="2">
                  <c:v>35.590000000000003</c:v>
                </c:pt>
                <c:pt idx="3">
                  <c:v>35.61</c:v>
                </c:pt>
                <c:pt idx="4">
                  <c:v>35.65</c:v>
                </c:pt>
                <c:pt idx="5">
                  <c:v>35.71</c:v>
                </c:pt>
                <c:pt idx="6">
                  <c:v>35.840000000000003</c:v>
                </c:pt>
                <c:pt idx="7">
                  <c:v>35.67</c:v>
                </c:pt>
                <c:pt idx="8">
                  <c:v>35.869999999999997</c:v>
                </c:pt>
                <c:pt idx="9">
                  <c:v>35.96</c:v>
                </c:pt>
                <c:pt idx="10">
                  <c:v>35.78</c:v>
                </c:pt>
                <c:pt idx="11">
                  <c:v>35.72</c:v>
                </c:pt>
                <c:pt idx="12">
                  <c:v>35.71</c:v>
                </c:pt>
                <c:pt idx="13">
                  <c:v>35.75</c:v>
                </c:pt>
                <c:pt idx="14">
                  <c:v>35.78</c:v>
                </c:pt>
                <c:pt idx="15">
                  <c:v>35.69</c:v>
                </c:pt>
                <c:pt idx="16">
                  <c:v>35.72</c:v>
                </c:pt>
                <c:pt idx="17">
                  <c:v>35.75</c:v>
                </c:pt>
                <c:pt idx="18">
                  <c:v>35.799999999999997</c:v>
                </c:pt>
                <c:pt idx="19">
                  <c:v>35.630000000000003</c:v>
                </c:pt>
                <c:pt idx="20">
                  <c:v>35.67</c:v>
                </c:pt>
                <c:pt idx="21">
                  <c:v>35.6</c:v>
                </c:pt>
                <c:pt idx="22">
                  <c:v>35.619999999999997</c:v>
                </c:pt>
                <c:pt idx="23">
                  <c:v>35.72</c:v>
                </c:pt>
                <c:pt idx="24">
                  <c:v>35.64</c:v>
                </c:pt>
                <c:pt idx="25">
                  <c:v>35.78</c:v>
                </c:pt>
                <c:pt idx="26">
                  <c:v>35.78</c:v>
                </c:pt>
                <c:pt idx="27">
                  <c:v>35.64</c:v>
                </c:pt>
                <c:pt idx="28">
                  <c:v>35.24</c:v>
                </c:pt>
                <c:pt idx="29">
                  <c:v>34.64</c:v>
                </c:pt>
                <c:pt idx="30">
                  <c:v>34.549999999999997</c:v>
                </c:pt>
                <c:pt idx="31">
                  <c:v>34.61</c:v>
                </c:pt>
                <c:pt idx="32">
                  <c:v>34.69</c:v>
                </c:pt>
                <c:pt idx="33">
                  <c:v>34.65</c:v>
                </c:pt>
                <c:pt idx="34">
                  <c:v>34.5</c:v>
                </c:pt>
                <c:pt idx="35">
                  <c:v>34.56</c:v>
                </c:pt>
                <c:pt idx="36">
                  <c:v>34.479999999999997</c:v>
                </c:pt>
                <c:pt idx="37">
                  <c:v>34.049999999999997</c:v>
                </c:pt>
                <c:pt idx="38">
                  <c:v>34.299999999999997</c:v>
                </c:pt>
                <c:pt idx="39">
                  <c:v>34.35</c:v>
                </c:pt>
                <c:pt idx="40">
                  <c:v>34.28</c:v>
                </c:pt>
                <c:pt idx="41">
                  <c:v>34.29</c:v>
                </c:pt>
                <c:pt idx="42">
                  <c:v>34.31</c:v>
                </c:pt>
                <c:pt idx="43">
                  <c:v>34.17</c:v>
                </c:pt>
                <c:pt idx="44">
                  <c:v>34.21</c:v>
                </c:pt>
                <c:pt idx="45">
                  <c:v>34.19</c:v>
                </c:pt>
                <c:pt idx="46">
                  <c:v>33.590000000000003</c:v>
                </c:pt>
                <c:pt idx="47">
                  <c:v>34.090000000000003</c:v>
                </c:pt>
                <c:pt idx="48">
                  <c:v>34.049999999999997</c:v>
                </c:pt>
                <c:pt idx="49">
                  <c:v>33.909999999999997</c:v>
                </c:pt>
                <c:pt idx="50">
                  <c:v>34.049999999999997</c:v>
                </c:pt>
                <c:pt idx="51">
                  <c:v>33.79</c:v>
                </c:pt>
                <c:pt idx="52">
                  <c:v>33.78</c:v>
                </c:pt>
                <c:pt idx="53">
                  <c:v>33.700000000000003</c:v>
                </c:pt>
                <c:pt idx="54">
                  <c:v>33.76</c:v>
                </c:pt>
                <c:pt idx="55">
                  <c:v>33.9</c:v>
                </c:pt>
                <c:pt idx="56">
                  <c:v>33.71</c:v>
                </c:pt>
                <c:pt idx="57">
                  <c:v>33.9</c:v>
                </c:pt>
                <c:pt idx="58">
                  <c:v>33.770000000000003</c:v>
                </c:pt>
                <c:pt idx="59">
                  <c:v>33.700000000000003</c:v>
                </c:pt>
                <c:pt idx="60">
                  <c:v>32.74</c:v>
                </c:pt>
                <c:pt idx="61">
                  <c:v>33.770000000000003</c:v>
                </c:pt>
                <c:pt idx="62">
                  <c:v>33.47</c:v>
                </c:pt>
                <c:pt idx="63">
                  <c:v>33.24</c:v>
                </c:pt>
                <c:pt idx="64">
                  <c:v>33.700000000000003</c:v>
                </c:pt>
                <c:pt idx="65">
                  <c:v>33.64</c:v>
                </c:pt>
                <c:pt idx="66">
                  <c:v>33.6</c:v>
                </c:pt>
                <c:pt idx="67">
                  <c:v>33.71</c:v>
                </c:pt>
                <c:pt idx="68">
                  <c:v>33.71</c:v>
                </c:pt>
                <c:pt idx="69">
                  <c:v>33.71</c:v>
                </c:pt>
                <c:pt idx="70">
                  <c:v>33.770000000000003</c:v>
                </c:pt>
                <c:pt idx="71">
                  <c:v>33.729999999999997</c:v>
                </c:pt>
                <c:pt idx="72">
                  <c:v>33.54</c:v>
                </c:pt>
                <c:pt idx="73">
                  <c:v>33.4</c:v>
                </c:pt>
                <c:pt idx="74">
                  <c:v>33.67</c:v>
                </c:pt>
                <c:pt idx="75">
                  <c:v>33.82</c:v>
                </c:pt>
                <c:pt idx="76">
                  <c:v>33.82</c:v>
                </c:pt>
                <c:pt idx="77">
                  <c:v>33.700000000000003</c:v>
                </c:pt>
                <c:pt idx="78">
                  <c:v>33.700000000000003</c:v>
                </c:pt>
                <c:pt idx="79">
                  <c:v>33.82</c:v>
                </c:pt>
                <c:pt idx="80">
                  <c:v>33.21</c:v>
                </c:pt>
                <c:pt idx="81">
                  <c:v>33.93</c:v>
                </c:pt>
                <c:pt idx="82">
                  <c:v>33.97</c:v>
                </c:pt>
                <c:pt idx="83">
                  <c:v>33.549999999999997</c:v>
                </c:pt>
                <c:pt idx="84">
                  <c:v>33.82</c:v>
                </c:pt>
                <c:pt idx="85">
                  <c:v>34.15</c:v>
                </c:pt>
                <c:pt idx="86">
                  <c:v>33.85</c:v>
                </c:pt>
                <c:pt idx="87">
                  <c:v>34.01</c:v>
                </c:pt>
                <c:pt idx="88">
                  <c:v>33.840000000000003</c:v>
                </c:pt>
                <c:pt idx="89">
                  <c:v>33.43</c:v>
                </c:pt>
                <c:pt idx="90">
                  <c:v>33.78</c:v>
                </c:pt>
                <c:pt idx="91">
                  <c:v>33.869999999999997</c:v>
                </c:pt>
                <c:pt idx="92">
                  <c:v>33.82</c:v>
                </c:pt>
                <c:pt idx="93">
                  <c:v>33.630000000000003</c:v>
                </c:pt>
                <c:pt idx="94">
                  <c:v>33.67</c:v>
                </c:pt>
                <c:pt idx="95">
                  <c:v>33.729999999999997</c:v>
                </c:pt>
                <c:pt idx="96">
                  <c:v>33.58</c:v>
                </c:pt>
                <c:pt idx="97">
                  <c:v>33.54</c:v>
                </c:pt>
                <c:pt idx="98">
                  <c:v>33.549999999999997</c:v>
                </c:pt>
                <c:pt idx="99">
                  <c:v>33.69</c:v>
                </c:pt>
                <c:pt idx="100">
                  <c:v>33.65</c:v>
                </c:pt>
                <c:pt idx="101">
                  <c:v>33.700000000000003</c:v>
                </c:pt>
                <c:pt idx="102">
                  <c:v>33.67</c:v>
                </c:pt>
                <c:pt idx="103">
                  <c:v>33.54</c:v>
                </c:pt>
                <c:pt idx="104">
                  <c:v>33.729999999999997</c:v>
                </c:pt>
                <c:pt idx="105">
                  <c:v>33.74</c:v>
                </c:pt>
                <c:pt idx="106">
                  <c:v>33.840000000000003</c:v>
                </c:pt>
                <c:pt idx="107">
                  <c:v>33.909999999999997</c:v>
                </c:pt>
                <c:pt idx="108">
                  <c:v>34.1</c:v>
                </c:pt>
                <c:pt idx="109">
                  <c:v>34.19</c:v>
                </c:pt>
                <c:pt idx="110">
                  <c:v>33.58</c:v>
                </c:pt>
                <c:pt idx="111">
                  <c:v>33.85</c:v>
                </c:pt>
                <c:pt idx="112">
                  <c:v>33.85</c:v>
                </c:pt>
                <c:pt idx="113">
                  <c:v>34.33</c:v>
                </c:pt>
                <c:pt idx="114">
                  <c:v>34.36</c:v>
                </c:pt>
                <c:pt idx="115">
                  <c:v>34.39</c:v>
                </c:pt>
                <c:pt idx="116">
                  <c:v>34.31</c:v>
                </c:pt>
                <c:pt idx="117">
                  <c:v>34.31</c:v>
                </c:pt>
                <c:pt idx="118">
                  <c:v>34.409999999999997</c:v>
                </c:pt>
                <c:pt idx="119">
                  <c:v>34.51</c:v>
                </c:pt>
                <c:pt idx="120">
                  <c:v>34.65</c:v>
                </c:pt>
                <c:pt idx="121">
                  <c:v>34.659999999999997</c:v>
                </c:pt>
                <c:pt idx="122">
                  <c:v>34.64</c:v>
                </c:pt>
                <c:pt idx="123">
                  <c:v>34.47</c:v>
                </c:pt>
                <c:pt idx="124">
                  <c:v>34.67</c:v>
                </c:pt>
                <c:pt idx="125">
                  <c:v>34.79</c:v>
                </c:pt>
                <c:pt idx="126">
                  <c:v>34.81</c:v>
                </c:pt>
                <c:pt idx="127">
                  <c:v>34.78</c:v>
                </c:pt>
                <c:pt idx="128">
                  <c:v>34.57</c:v>
                </c:pt>
                <c:pt idx="129">
                  <c:v>34.76</c:v>
                </c:pt>
                <c:pt idx="130">
                  <c:v>34.64</c:v>
                </c:pt>
                <c:pt idx="131">
                  <c:v>34.71</c:v>
                </c:pt>
                <c:pt idx="132">
                  <c:v>34.85</c:v>
                </c:pt>
                <c:pt idx="133">
                  <c:v>34.75</c:v>
                </c:pt>
                <c:pt idx="134">
                  <c:v>34.46</c:v>
                </c:pt>
                <c:pt idx="135">
                  <c:v>34.47</c:v>
                </c:pt>
                <c:pt idx="136">
                  <c:v>34.44</c:v>
                </c:pt>
                <c:pt idx="137">
                  <c:v>34.36</c:v>
                </c:pt>
                <c:pt idx="138">
                  <c:v>34.409999999999997</c:v>
                </c:pt>
                <c:pt idx="139">
                  <c:v>34.299999999999997</c:v>
                </c:pt>
                <c:pt idx="140">
                  <c:v>34.31</c:v>
                </c:pt>
                <c:pt idx="141">
                  <c:v>34.17</c:v>
                </c:pt>
                <c:pt idx="142">
                  <c:v>34.159999999999997</c:v>
                </c:pt>
                <c:pt idx="143">
                  <c:v>34.24</c:v>
                </c:pt>
                <c:pt idx="144">
                  <c:v>33.590000000000003</c:v>
                </c:pt>
                <c:pt idx="145">
                  <c:v>33.520000000000003</c:v>
                </c:pt>
                <c:pt idx="146">
                  <c:v>33.36</c:v>
                </c:pt>
                <c:pt idx="147">
                  <c:v>33.729999999999997</c:v>
                </c:pt>
                <c:pt idx="148">
                  <c:v>33.700000000000003</c:v>
                </c:pt>
                <c:pt idx="149">
                  <c:v>33.51</c:v>
                </c:pt>
                <c:pt idx="150">
                  <c:v>33.44</c:v>
                </c:pt>
                <c:pt idx="151">
                  <c:v>34.15</c:v>
                </c:pt>
                <c:pt idx="152">
                  <c:v>34.14</c:v>
                </c:pt>
                <c:pt idx="153">
                  <c:v>34.270000000000003</c:v>
                </c:pt>
                <c:pt idx="154">
                  <c:v>34.06</c:v>
                </c:pt>
                <c:pt idx="155">
                  <c:v>34.04</c:v>
                </c:pt>
                <c:pt idx="156">
                  <c:v>33.89</c:v>
                </c:pt>
                <c:pt idx="157">
                  <c:v>33.93</c:v>
                </c:pt>
                <c:pt idx="158">
                  <c:v>33.729999999999997</c:v>
                </c:pt>
                <c:pt idx="159">
                  <c:v>33.99</c:v>
                </c:pt>
                <c:pt idx="160">
                  <c:v>33.56</c:v>
                </c:pt>
                <c:pt idx="161">
                  <c:v>33.69</c:v>
                </c:pt>
                <c:pt idx="162">
                  <c:v>33.92</c:v>
                </c:pt>
                <c:pt idx="163">
                  <c:v>33.72</c:v>
                </c:pt>
                <c:pt idx="164">
                  <c:v>33.54</c:v>
                </c:pt>
                <c:pt idx="165">
                  <c:v>33.090000000000003</c:v>
                </c:pt>
                <c:pt idx="166">
                  <c:v>33.020000000000003</c:v>
                </c:pt>
                <c:pt idx="167">
                  <c:v>33.69</c:v>
                </c:pt>
                <c:pt idx="168">
                  <c:v>33.880000000000003</c:v>
                </c:pt>
                <c:pt idx="169">
                  <c:v>33.869999999999997</c:v>
                </c:pt>
                <c:pt idx="170">
                  <c:v>33.729999999999997</c:v>
                </c:pt>
                <c:pt idx="171">
                  <c:v>33.76</c:v>
                </c:pt>
                <c:pt idx="172">
                  <c:v>33.700000000000003</c:v>
                </c:pt>
                <c:pt idx="173">
                  <c:v>33.69</c:v>
                </c:pt>
                <c:pt idx="174">
                  <c:v>33.69</c:v>
                </c:pt>
                <c:pt idx="175">
                  <c:v>33.630000000000003</c:v>
                </c:pt>
                <c:pt idx="176">
                  <c:v>33.61</c:v>
                </c:pt>
                <c:pt idx="177">
                  <c:v>33.450000000000003</c:v>
                </c:pt>
                <c:pt idx="178">
                  <c:v>33.46</c:v>
                </c:pt>
                <c:pt idx="179">
                  <c:v>33.49</c:v>
                </c:pt>
                <c:pt idx="180">
                  <c:v>33.31</c:v>
                </c:pt>
                <c:pt idx="181">
                  <c:v>33.25</c:v>
                </c:pt>
                <c:pt idx="182">
                  <c:v>33.200000000000003</c:v>
                </c:pt>
                <c:pt idx="183">
                  <c:v>33.479999999999997</c:v>
                </c:pt>
                <c:pt idx="184">
                  <c:v>33.46</c:v>
                </c:pt>
                <c:pt idx="185">
                  <c:v>33.36</c:v>
                </c:pt>
                <c:pt idx="186">
                  <c:v>33.17</c:v>
                </c:pt>
                <c:pt idx="187">
                  <c:v>33.479999999999997</c:v>
                </c:pt>
                <c:pt idx="188">
                  <c:v>33.46</c:v>
                </c:pt>
                <c:pt idx="189">
                  <c:v>33.51</c:v>
                </c:pt>
                <c:pt idx="190">
                  <c:v>33.36</c:v>
                </c:pt>
                <c:pt idx="191">
                  <c:v>33.33</c:v>
                </c:pt>
                <c:pt idx="192">
                  <c:v>33.54</c:v>
                </c:pt>
                <c:pt idx="193">
                  <c:v>33.54</c:v>
                </c:pt>
                <c:pt idx="194">
                  <c:v>33.549999999999997</c:v>
                </c:pt>
                <c:pt idx="195">
                  <c:v>33.65</c:v>
                </c:pt>
                <c:pt idx="196">
                  <c:v>33.64</c:v>
                </c:pt>
                <c:pt idx="197">
                  <c:v>33.89</c:v>
                </c:pt>
                <c:pt idx="198">
                  <c:v>34.119999999999997</c:v>
                </c:pt>
                <c:pt idx="199">
                  <c:v>34.18</c:v>
                </c:pt>
                <c:pt idx="200">
                  <c:v>34.25</c:v>
                </c:pt>
                <c:pt idx="201">
                  <c:v>34.24</c:v>
                </c:pt>
                <c:pt idx="202">
                  <c:v>34.340000000000003</c:v>
                </c:pt>
                <c:pt idx="203">
                  <c:v>34.380000000000003</c:v>
                </c:pt>
                <c:pt idx="204">
                  <c:v>34.43</c:v>
                </c:pt>
                <c:pt idx="205">
                  <c:v>34.14</c:v>
                </c:pt>
                <c:pt idx="206">
                  <c:v>34.229999999999997</c:v>
                </c:pt>
                <c:pt idx="207">
                  <c:v>34.49</c:v>
                </c:pt>
                <c:pt idx="208">
                  <c:v>34.340000000000003</c:v>
                </c:pt>
                <c:pt idx="209">
                  <c:v>34.04</c:v>
                </c:pt>
                <c:pt idx="210">
                  <c:v>34.520000000000003</c:v>
                </c:pt>
                <c:pt idx="211">
                  <c:v>33.69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609024"/>
        <c:axId val="142610816"/>
      </c:scatterChart>
      <c:scatterChart>
        <c:scatterStyle val="smoothMarker"/>
        <c:varyColors val="0"/>
        <c:ser>
          <c:idx val="9"/>
          <c:order val="9"/>
          <c:tx>
            <c:strRef>
              <c:f>'816'!$Z$1</c:f>
              <c:strCache>
                <c:ptCount val="1"/>
                <c:pt idx="0">
                  <c:v>申告値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'816'!$A$4666:$A$5326</c:f>
              <c:numCache>
                <c:formatCode>yyyy/m/d\ h:mm:ss</c:formatCode>
                <c:ptCount val="661"/>
                <c:pt idx="0">
                  <c:v>42232.609097222223</c:v>
                </c:pt>
                <c:pt idx="1">
                  <c:v>42232.6091087963</c:v>
                </c:pt>
                <c:pt idx="2">
                  <c:v>42232.609120370369</c:v>
                </c:pt>
                <c:pt idx="3">
                  <c:v>42232.609131944446</c:v>
                </c:pt>
                <c:pt idx="4">
                  <c:v>42232.609143518515</c:v>
                </c:pt>
                <c:pt idx="5">
                  <c:v>42232.609155092592</c:v>
                </c:pt>
                <c:pt idx="6">
                  <c:v>42232.609166666669</c:v>
                </c:pt>
                <c:pt idx="7">
                  <c:v>42232.609178240738</c:v>
                </c:pt>
                <c:pt idx="8">
                  <c:v>42232.609189814815</c:v>
                </c:pt>
                <c:pt idx="9">
                  <c:v>42232.609201388892</c:v>
                </c:pt>
                <c:pt idx="10">
                  <c:v>42232.609212962961</c:v>
                </c:pt>
                <c:pt idx="11">
                  <c:v>42232.609224537038</c:v>
                </c:pt>
                <c:pt idx="12">
                  <c:v>42232.609236111108</c:v>
                </c:pt>
                <c:pt idx="13">
                  <c:v>42232.609247685185</c:v>
                </c:pt>
                <c:pt idx="14">
                  <c:v>42232.609259259261</c:v>
                </c:pt>
                <c:pt idx="15">
                  <c:v>42232.609270833331</c:v>
                </c:pt>
                <c:pt idx="16">
                  <c:v>42232.609282407408</c:v>
                </c:pt>
                <c:pt idx="17">
                  <c:v>42232.609293981484</c:v>
                </c:pt>
                <c:pt idx="18">
                  <c:v>42232.609305555554</c:v>
                </c:pt>
                <c:pt idx="19">
                  <c:v>42232.609317129631</c:v>
                </c:pt>
                <c:pt idx="20">
                  <c:v>42232.6093287037</c:v>
                </c:pt>
                <c:pt idx="21">
                  <c:v>42232.609340277777</c:v>
                </c:pt>
                <c:pt idx="22">
                  <c:v>42232.609351851854</c:v>
                </c:pt>
                <c:pt idx="23">
                  <c:v>42232.609363425923</c:v>
                </c:pt>
                <c:pt idx="24">
                  <c:v>42232.609375</c:v>
                </c:pt>
                <c:pt idx="25">
                  <c:v>42232.609386574077</c:v>
                </c:pt>
                <c:pt idx="26">
                  <c:v>42232.609398148146</c:v>
                </c:pt>
                <c:pt idx="27">
                  <c:v>42232.609409722223</c:v>
                </c:pt>
                <c:pt idx="28">
                  <c:v>42232.6094212963</c:v>
                </c:pt>
                <c:pt idx="29">
                  <c:v>42232.609432870369</c:v>
                </c:pt>
                <c:pt idx="30">
                  <c:v>42232.609444444446</c:v>
                </c:pt>
                <c:pt idx="31">
                  <c:v>42232.609456018516</c:v>
                </c:pt>
                <c:pt idx="32">
                  <c:v>42232.609467592592</c:v>
                </c:pt>
                <c:pt idx="33">
                  <c:v>42232.609479166669</c:v>
                </c:pt>
                <c:pt idx="34">
                  <c:v>42232.609490740739</c:v>
                </c:pt>
                <c:pt idx="35">
                  <c:v>42232.609502314815</c:v>
                </c:pt>
                <c:pt idx="36">
                  <c:v>42232.609513888892</c:v>
                </c:pt>
                <c:pt idx="37">
                  <c:v>42232.609525462962</c:v>
                </c:pt>
                <c:pt idx="38">
                  <c:v>42232.609537037039</c:v>
                </c:pt>
                <c:pt idx="39">
                  <c:v>42232.609548611108</c:v>
                </c:pt>
                <c:pt idx="40">
                  <c:v>42232.609560185185</c:v>
                </c:pt>
                <c:pt idx="41">
                  <c:v>42232.609571759262</c:v>
                </c:pt>
                <c:pt idx="42">
                  <c:v>42232.609583333331</c:v>
                </c:pt>
                <c:pt idx="43">
                  <c:v>42232.609594907408</c:v>
                </c:pt>
                <c:pt idx="44">
                  <c:v>42232.609606481485</c:v>
                </c:pt>
                <c:pt idx="45">
                  <c:v>42232.609618055554</c:v>
                </c:pt>
                <c:pt idx="46">
                  <c:v>42232.609629629631</c:v>
                </c:pt>
                <c:pt idx="47">
                  <c:v>42232.6096412037</c:v>
                </c:pt>
                <c:pt idx="48">
                  <c:v>42232.609652777777</c:v>
                </c:pt>
                <c:pt idx="49">
                  <c:v>42232.609664351854</c:v>
                </c:pt>
                <c:pt idx="50">
                  <c:v>42232.609675925924</c:v>
                </c:pt>
                <c:pt idx="51">
                  <c:v>42232.6096875</c:v>
                </c:pt>
                <c:pt idx="52">
                  <c:v>42232.609699074077</c:v>
                </c:pt>
                <c:pt idx="53">
                  <c:v>42232.609710648147</c:v>
                </c:pt>
                <c:pt idx="54">
                  <c:v>42232.609722222223</c:v>
                </c:pt>
                <c:pt idx="55">
                  <c:v>42232.609733796293</c:v>
                </c:pt>
                <c:pt idx="56">
                  <c:v>42232.60974537037</c:v>
                </c:pt>
                <c:pt idx="57">
                  <c:v>42232.609756944446</c:v>
                </c:pt>
                <c:pt idx="58">
                  <c:v>42232.609768518516</c:v>
                </c:pt>
                <c:pt idx="59">
                  <c:v>42232.609780092593</c:v>
                </c:pt>
                <c:pt idx="60">
                  <c:v>42232.609791666669</c:v>
                </c:pt>
                <c:pt idx="61">
                  <c:v>42232.609803240739</c:v>
                </c:pt>
                <c:pt idx="62">
                  <c:v>42232.609814814816</c:v>
                </c:pt>
                <c:pt idx="63">
                  <c:v>42232.609826388885</c:v>
                </c:pt>
                <c:pt idx="64">
                  <c:v>42232.609837962962</c:v>
                </c:pt>
                <c:pt idx="65">
                  <c:v>42232.609849537039</c:v>
                </c:pt>
                <c:pt idx="66">
                  <c:v>42232.609861111108</c:v>
                </c:pt>
                <c:pt idx="67">
                  <c:v>42232.609872685185</c:v>
                </c:pt>
                <c:pt idx="68">
                  <c:v>42232.609884259262</c:v>
                </c:pt>
                <c:pt idx="69">
                  <c:v>42232.609895833331</c:v>
                </c:pt>
                <c:pt idx="70">
                  <c:v>42232.609907407408</c:v>
                </c:pt>
                <c:pt idx="71">
                  <c:v>42232.609918981485</c:v>
                </c:pt>
                <c:pt idx="72">
                  <c:v>42232.609930555554</c:v>
                </c:pt>
                <c:pt idx="73">
                  <c:v>42232.609942129631</c:v>
                </c:pt>
                <c:pt idx="74">
                  <c:v>42232.609953703701</c:v>
                </c:pt>
                <c:pt idx="75">
                  <c:v>42232.609965277778</c:v>
                </c:pt>
                <c:pt idx="76">
                  <c:v>42232.609976851854</c:v>
                </c:pt>
                <c:pt idx="77">
                  <c:v>42232.609988425924</c:v>
                </c:pt>
                <c:pt idx="78">
                  <c:v>42232.61</c:v>
                </c:pt>
                <c:pt idx="79">
                  <c:v>42232.610011574077</c:v>
                </c:pt>
                <c:pt idx="80">
                  <c:v>42232.610023148147</c:v>
                </c:pt>
                <c:pt idx="81">
                  <c:v>42232.610034722224</c:v>
                </c:pt>
                <c:pt idx="82">
                  <c:v>42232.610046296293</c:v>
                </c:pt>
                <c:pt idx="83">
                  <c:v>42232.61005787037</c:v>
                </c:pt>
                <c:pt idx="84">
                  <c:v>42232.610069444447</c:v>
                </c:pt>
                <c:pt idx="85">
                  <c:v>42232.610081018516</c:v>
                </c:pt>
                <c:pt idx="86">
                  <c:v>42232.610092592593</c:v>
                </c:pt>
                <c:pt idx="87">
                  <c:v>42232.61010416667</c:v>
                </c:pt>
                <c:pt idx="88">
                  <c:v>42232.610115740739</c:v>
                </c:pt>
                <c:pt idx="89">
                  <c:v>42232.610127314816</c:v>
                </c:pt>
                <c:pt idx="90">
                  <c:v>42232.610138888886</c:v>
                </c:pt>
                <c:pt idx="91">
                  <c:v>42232.610150462962</c:v>
                </c:pt>
                <c:pt idx="92">
                  <c:v>42232.610162037039</c:v>
                </c:pt>
                <c:pt idx="93">
                  <c:v>42232.610173611109</c:v>
                </c:pt>
                <c:pt idx="94">
                  <c:v>42232.610185185185</c:v>
                </c:pt>
                <c:pt idx="95">
                  <c:v>42232.610196759262</c:v>
                </c:pt>
                <c:pt idx="96">
                  <c:v>42232.610208333332</c:v>
                </c:pt>
                <c:pt idx="97">
                  <c:v>42232.610219907408</c:v>
                </c:pt>
                <c:pt idx="98">
                  <c:v>42232.610231481478</c:v>
                </c:pt>
                <c:pt idx="99">
                  <c:v>42232.610243055555</c:v>
                </c:pt>
                <c:pt idx="100">
                  <c:v>42232.610254629632</c:v>
                </c:pt>
                <c:pt idx="101">
                  <c:v>42232.610266203701</c:v>
                </c:pt>
                <c:pt idx="102">
                  <c:v>42232.610277777778</c:v>
                </c:pt>
                <c:pt idx="103">
                  <c:v>42232.610289351855</c:v>
                </c:pt>
                <c:pt idx="104">
                  <c:v>42232.610300925924</c:v>
                </c:pt>
                <c:pt idx="105">
                  <c:v>42232.610312500001</c:v>
                </c:pt>
                <c:pt idx="106">
                  <c:v>42232.610324074078</c:v>
                </c:pt>
                <c:pt idx="107">
                  <c:v>42232.610335648147</c:v>
                </c:pt>
                <c:pt idx="108">
                  <c:v>42232.610347222224</c:v>
                </c:pt>
                <c:pt idx="109">
                  <c:v>42232.610358796293</c:v>
                </c:pt>
                <c:pt idx="110">
                  <c:v>42232.61037037037</c:v>
                </c:pt>
                <c:pt idx="111">
                  <c:v>42232.610381944447</c:v>
                </c:pt>
                <c:pt idx="112">
                  <c:v>42232.610393518517</c:v>
                </c:pt>
                <c:pt idx="113">
                  <c:v>42232.610405092593</c:v>
                </c:pt>
                <c:pt idx="114">
                  <c:v>42232.61041666667</c:v>
                </c:pt>
                <c:pt idx="115">
                  <c:v>42232.61042824074</c:v>
                </c:pt>
                <c:pt idx="116">
                  <c:v>42232.610439814816</c:v>
                </c:pt>
                <c:pt idx="117">
                  <c:v>42232.610451388886</c:v>
                </c:pt>
                <c:pt idx="118">
                  <c:v>42232.610462962963</c:v>
                </c:pt>
                <c:pt idx="119">
                  <c:v>42232.610474537039</c:v>
                </c:pt>
                <c:pt idx="120">
                  <c:v>42232.610486111109</c:v>
                </c:pt>
                <c:pt idx="121">
                  <c:v>42232.610497685186</c:v>
                </c:pt>
                <c:pt idx="122">
                  <c:v>42232.610509259262</c:v>
                </c:pt>
                <c:pt idx="123">
                  <c:v>42232.610520833332</c:v>
                </c:pt>
                <c:pt idx="124">
                  <c:v>42232.610532407409</c:v>
                </c:pt>
                <c:pt idx="125">
                  <c:v>42232.610543981478</c:v>
                </c:pt>
                <c:pt idx="126">
                  <c:v>42232.610555555555</c:v>
                </c:pt>
                <c:pt idx="127">
                  <c:v>42232.610567129632</c:v>
                </c:pt>
                <c:pt idx="128">
                  <c:v>42232.610578703701</c:v>
                </c:pt>
                <c:pt idx="129">
                  <c:v>42232.610590277778</c:v>
                </c:pt>
                <c:pt idx="130">
                  <c:v>42232.610601851855</c:v>
                </c:pt>
                <c:pt idx="131">
                  <c:v>42232.610613425924</c:v>
                </c:pt>
                <c:pt idx="132">
                  <c:v>42232.610625000001</c:v>
                </c:pt>
                <c:pt idx="133">
                  <c:v>42232.610636574071</c:v>
                </c:pt>
                <c:pt idx="134">
                  <c:v>42232.610648148147</c:v>
                </c:pt>
                <c:pt idx="135">
                  <c:v>42232.610659722224</c:v>
                </c:pt>
                <c:pt idx="136">
                  <c:v>42232.610671296294</c:v>
                </c:pt>
                <c:pt idx="137">
                  <c:v>42232.610682870371</c:v>
                </c:pt>
                <c:pt idx="138">
                  <c:v>42232.610694444447</c:v>
                </c:pt>
                <c:pt idx="139">
                  <c:v>42232.610706018517</c:v>
                </c:pt>
                <c:pt idx="140">
                  <c:v>42232.610717592594</c:v>
                </c:pt>
                <c:pt idx="141">
                  <c:v>42232.610729166663</c:v>
                </c:pt>
                <c:pt idx="142">
                  <c:v>42232.61074074074</c:v>
                </c:pt>
                <c:pt idx="143">
                  <c:v>42232.610752314817</c:v>
                </c:pt>
                <c:pt idx="144">
                  <c:v>42232.610763888886</c:v>
                </c:pt>
                <c:pt idx="145">
                  <c:v>42232.610775462963</c:v>
                </c:pt>
                <c:pt idx="146">
                  <c:v>42232.61078703704</c:v>
                </c:pt>
                <c:pt idx="147">
                  <c:v>42232.610798611109</c:v>
                </c:pt>
                <c:pt idx="148">
                  <c:v>42232.610810185186</c:v>
                </c:pt>
                <c:pt idx="149">
                  <c:v>42232.610821759263</c:v>
                </c:pt>
                <c:pt idx="150">
                  <c:v>42232.610833333332</c:v>
                </c:pt>
                <c:pt idx="151">
                  <c:v>42232.610844907409</c:v>
                </c:pt>
                <c:pt idx="152">
                  <c:v>42232.610856481479</c:v>
                </c:pt>
                <c:pt idx="153">
                  <c:v>42232.610868055555</c:v>
                </c:pt>
                <c:pt idx="154">
                  <c:v>42232.610879629632</c:v>
                </c:pt>
                <c:pt idx="155">
                  <c:v>42232.610891203702</c:v>
                </c:pt>
                <c:pt idx="156">
                  <c:v>42232.610902777778</c:v>
                </c:pt>
                <c:pt idx="157">
                  <c:v>42232.610914351855</c:v>
                </c:pt>
                <c:pt idx="158">
                  <c:v>42232.610925925925</c:v>
                </c:pt>
                <c:pt idx="159">
                  <c:v>42232.610937500001</c:v>
                </c:pt>
                <c:pt idx="160">
                  <c:v>42232.610949074071</c:v>
                </c:pt>
                <c:pt idx="161">
                  <c:v>42232.610960648148</c:v>
                </c:pt>
                <c:pt idx="162">
                  <c:v>42232.610972222225</c:v>
                </c:pt>
                <c:pt idx="163">
                  <c:v>42232.610983796294</c:v>
                </c:pt>
                <c:pt idx="164">
                  <c:v>42232.610995370371</c:v>
                </c:pt>
                <c:pt idx="165">
                  <c:v>42232.611006944448</c:v>
                </c:pt>
                <c:pt idx="166">
                  <c:v>42232.611018518517</c:v>
                </c:pt>
                <c:pt idx="167">
                  <c:v>42232.611030092594</c:v>
                </c:pt>
                <c:pt idx="168">
                  <c:v>42232.611041666663</c:v>
                </c:pt>
                <c:pt idx="169">
                  <c:v>42232.61105324074</c:v>
                </c:pt>
                <c:pt idx="170">
                  <c:v>42232.611064814817</c:v>
                </c:pt>
                <c:pt idx="171">
                  <c:v>42232.611076388886</c:v>
                </c:pt>
                <c:pt idx="172">
                  <c:v>42232.611087962963</c:v>
                </c:pt>
                <c:pt idx="173">
                  <c:v>42232.61109953704</c:v>
                </c:pt>
                <c:pt idx="174">
                  <c:v>42232.611111111109</c:v>
                </c:pt>
                <c:pt idx="175">
                  <c:v>42232.611122685186</c:v>
                </c:pt>
                <c:pt idx="176">
                  <c:v>42232.611134259256</c:v>
                </c:pt>
                <c:pt idx="177">
                  <c:v>42232.611145833333</c:v>
                </c:pt>
                <c:pt idx="178">
                  <c:v>42232.611157407409</c:v>
                </c:pt>
                <c:pt idx="179">
                  <c:v>42232.611168981479</c:v>
                </c:pt>
                <c:pt idx="180">
                  <c:v>42232.611180555556</c:v>
                </c:pt>
                <c:pt idx="181">
                  <c:v>42232.611192129632</c:v>
                </c:pt>
                <c:pt idx="182">
                  <c:v>42232.611203703702</c:v>
                </c:pt>
                <c:pt idx="183">
                  <c:v>42232.611215277779</c:v>
                </c:pt>
                <c:pt idx="184">
                  <c:v>42232.611226851855</c:v>
                </c:pt>
                <c:pt idx="185">
                  <c:v>42232.611238425925</c:v>
                </c:pt>
                <c:pt idx="186">
                  <c:v>42232.611250000002</c:v>
                </c:pt>
                <c:pt idx="187">
                  <c:v>42232.611261574071</c:v>
                </c:pt>
                <c:pt idx="188">
                  <c:v>42232.611273148148</c:v>
                </c:pt>
                <c:pt idx="189">
                  <c:v>42232.611284722225</c:v>
                </c:pt>
                <c:pt idx="190">
                  <c:v>42232.611296296294</c:v>
                </c:pt>
                <c:pt idx="191">
                  <c:v>42232.611307870371</c:v>
                </c:pt>
                <c:pt idx="192">
                  <c:v>42232.611319444448</c:v>
                </c:pt>
                <c:pt idx="193">
                  <c:v>42232.611331018517</c:v>
                </c:pt>
                <c:pt idx="194">
                  <c:v>42232.611342592594</c:v>
                </c:pt>
                <c:pt idx="195">
                  <c:v>42232.611354166664</c:v>
                </c:pt>
                <c:pt idx="196">
                  <c:v>42232.61136574074</c:v>
                </c:pt>
                <c:pt idx="197">
                  <c:v>42232.611377314817</c:v>
                </c:pt>
                <c:pt idx="198">
                  <c:v>42232.611388888887</c:v>
                </c:pt>
                <c:pt idx="199">
                  <c:v>42232.611400462964</c:v>
                </c:pt>
                <c:pt idx="200">
                  <c:v>42232.61141203704</c:v>
                </c:pt>
                <c:pt idx="201">
                  <c:v>42232.61142361111</c:v>
                </c:pt>
                <c:pt idx="202">
                  <c:v>42232.611435185187</c:v>
                </c:pt>
                <c:pt idx="203">
                  <c:v>42232.611446759256</c:v>
                </c:pt>
                <c:pt idx="204">
                  <c:v>42232.611458333333</c:v>
                </c:pt>
                <c:pt idx="205">
                  <c:v>42232.61146990741</c:v>
                </c:pt>
                <c:pt idx="206">
                  <c:v>42232.611481481479</c:v>
                </c:pt>
                <c:pt idx="207">
                  <c:v>42232.611493055556</c:v>
                </c:pt>
                <c:pt idx="208">
                  <c:v>42232.611504629633</c:v>
                </c:pt>
                <c:pt idx="209">
                  <c:v>42232.611516203702</c:v>
                </c:pt>
                <c:pt idx="210">
                  <c:v>42232.611527777779</c:v>
                </c:pt>
                <c:pt idx="211">
                  <c:v>42232.611539351848</c:v>
                </c:pt>
                <c:pt idx="212">
                  <c:v>42232.611550925925</c:v>
                </c:pt>
                <c:pt idx="213">
                  <c:v>42232.611562500002</c:v>
                </c:pt>
                <c:pt idx="214">
                  <c:v>42232.611574074072</c:v>
                </c:pt>
                <c:pt idx="215">
                  <c:v>42232.611585648148</c:v>
                </c:pt>
                <c:pt idx="216">
                  <c:v>42232.611597222225</c:v>
                </c:pt>
                <c:pt idx="217">
                  <c:v>42232.611608796295</c:v>
                </c:pt>
                <c:pt idx="218">
                  <c:v>42232.611620370371</c:v>
                </c:pt>
                <c:pt idx="219">
                  <c:v>42232.611631944441</c:v>
                </c:pt>
                <c:pt idx="220">
                  <c:v>42232.611643518518</c:v>
                </c:pt>
                <c:pt idx="221">
                  <c:v>42232.611655092594</c:v>
                </c:pt>
                <c:pt idx="222">
                  <c:v>42232.611666666664</c:v>
                </c:pt>
                <c:pt idx="223">
                  <c:v>42232.611678240741</c:v>
                </c:pt>
                <c:pt idx="224">
                  <c:v>42232.611689814818</c:v>
                </c:pt>
                <c:pt idx="225">
                  <c:v>42232.611701388887</c:v>
                </c:pt>
                <c:pt idx="226">
                  <c:v>42232.611712962964</c:v>
                </c:pt>
                <c:pt idx="227">
                  <c:v>42232.611724537041</c:v>
                </c:pt>
                <c:pt idx="228">
                  <c:v>42232.61173611111</c:v>
                </c:pt>
                <c:pt idx="229">
                  <c:v>42232.611747685187</c:v>
                </c:pt>
                <c:pt idx="230">
                  <c:v>42232.611759259256</c:v>
                </c:pt>
                <c:pt idx="231">
                  <c:v>42232.611770833333</c:v>
                </c:pt>
                <c:pt idx="232">
                  <c:v>42232.61178240741</c:v>
                </c:pt>
                <c:pt idx="233">
                  <c:v>42232.611793981479</c:v>
                </c:pt>
                <c:pt idx="234">
                  <c:v>42232.611805555556</c:v>
                </c:pt>
                <c:pt idx="235">
                  <c:v>42232.611817129633</c:v>
                </c:pt>
                <c:pt idx="236">
                  <c:v>42232.611828703702</c:v>
                </c:pt>
                <c:pt idx="237">
                  <c:v>42232.611840277779</c:v>
                </c:pt>
                <c:pt idx="238">
                  <c:v>42232.611851851849</c:v>
                </c:pt>
                <c:pt idx="239">
                  <c:v>42232.611863425926</c:v>
                </c:pt>
                <c:pt idx="240">
                  <c:v>42232.611875000002</c:v>
                </c:pt>
                <c:pt idx="241">
                  <c:v>42232.611886574072</c:v>
                </c:pt>
                <c:pt idx="242">
                  <c:v>42232.611898148149</c:v>
                </c:pt>
                <c:pt idx="243">
                  <c:v>42232.611909722225</c:v>
                </c:pt>
                <c:pt idx="244">
                  <c:v>42232.611921296295</c:v>
                </c:pt>
                <c:pt idx="245">
                  <c:v>42232.611932870372</c:v>
                </c:pt>
                <c:pt idx="246">
                  <c:v>42232.611944444441</c:v>
                </c:pt>
                <c:pt idx="247">
                  <c:v>42232.611956018518</c:v>
                </c:pt>
                <c:pt idx="248">
                  <c:v>42232.611967592595</c:v>
                </c:pt>
                <c:pt idx="249">
                  <c:v>42232.611979166664</c:v>
                </c:pt>
                <c:pt idx="250">
                  <c:v>42232.611990740741</c:v>
                </c:pt>
                <c:pt idx="251">
                  <c:v>42232.612002314818</c:v>
                </c:pt>
                <c:pt idx="252">
                  <c:v>42232.612013888887</c:v>
                </c:pt>
                <c:pt idx="253">
                  <c:v>42232.612025462964</c:v>
                </c:pt>
                <c:pt idx="254">
                  <c:v>42232.612037037034</c:v>
                </c:pt>
                <c:pt idx="255">
                  <c:v>42232.61204861111</c:v>
                </c:pt>
                <c:pt idx="256">
                  <c:v>42232.612060185187</c:v>
                </c:pt>
                <c:pt idx="257">
                  <c:v>42232.612071759257</c:v>
                </c:pt>
                <c:pt idx="258">
                  <c:v>42232.612083333333</c:v>
                </c:pt>
                <c:pt idx="259">
                  <c:v>42232.61209490741</c:v>
                </c:pt>
                <c:pt idx="260">
                  <c:v>42232.61210648148</c:v>
                </c:pt>
                <c:pt idx="261">
                  <c:v>42232.612118055556</c:v>
                </c:pt>
                <c:pt idx="262">
                  <c:v>42232.612129629626</c:v>
                </c:pt>
                <c:pt idx="263">
                  <c:v>42232.612141203703</c:v>
                </c:pt>
                <c:pt idx="264">
                  <c:v>42232.61215277778</c:v>
                </c:pt>
                <c:pt idx="265">
                  <c:v>42232.612164351849</c:v>
                </c:pt>
                <c:pt idx="266">
                  <c:v>42232.612175925926</c:v>
                </c:pt>
                <c:pt idx="267">
                  <c:v>42232.612187500003</c:v>
                </c:pt>
                <c:pt idx="268">
                  <c:v>42232.612199074072</c:v>
                </c:pt>
                <c:pt idx="269">
                  <c:v>42232.612210648149</c:v>
                </c:pt>
                <c:pt idx="270">
                  <c:v>42232.612222222226</c:v>
                </c:pt>
                <c:pt idx="271">
                  <c:v>42232.612233796295</c:v>
                </c:pt>
                <c:pt idx="272">
                  <c:v>42232.612245370372</c:v>
                </c:pt>
                <c:pt idx="273">
                  <c:v>42232.612256944441</c:v>
                </c:pt>
                <c:pt idx="274">
                  <c:v>42232.612268518518</c:v>
                </c:pt>
                <c:pt idx="275">
                  <c:v>42232.612280092595</c:v>
                </c:pt>
                <c:pt idx="276">
                  <c:v>42232.612291666665</c:v>
                </c:pt>
                <c:pt idx="277">
                  <c:v>42232.612303240741</c:v>
                </c:pt>
                <c:pt idx="278">
                  <c:v>42232.612314814818</c:v>
                </c:pt>
                <c:pt idx="279">
                  <c:v>42232.612326388888</c:v>
                </c:pt>
                <c:pt idx="280">
                  <c:v>42232.612337962964</c:v>
                </c:pt>
                <c:pt idx="281">
                  <c:v>42232.612349537034</c:v>
                </c:pt>
                <c:pt idx="282">
                  <c:v>42232.612361111111</c:v>
                </c:pt>
                <c:pt idx="283">
                  <c:v>42232.612372685187</c:v>
                </c:pt>
                <c:pt idx="284">
                  <c:v>42232.612384259257</c:v>
                </c:pt>
                <c:pt idx="285">
                  <c:v>42232.612395833334</c:v>
                </c:pt>
                <c:pt idx="286">
                  <c:v>42232.612407407411</c:v>
                </c:pt>
                <c:pt idx="287">
                  <c:v>42232.61241898148</c:v>
                </c:pt>
                <c:pt idx="288">
                  <c:v>42232.612430555557</c:v>
                </c:pt>
                <c:pt idx="289">
                  <c:v>42232.612442129626</c:v>
                </c:pt>
                <c:pt idx="290">
                  <c:v>42232.612453703703</c:v>
                </c:pt>
                <c:pt idx="291">
                  <c:v>42232.61246527778</c:v>
                </c:pt>
                <c:pt idx="292">
                  <c:v>42232.612476851849</c:v>
                </c:pt>
                <c:pt idx="293">
                  <c:v>42232.612488425926</c:v>
                </c:pt>
                <c:pt idx="294">
                  <c:v>42232.612500000003</c:v>
                </c:pt>
                <c:pt idx="295">
                  <c:v>42232.612511574072</c:v>
                </c:pt>
                <c:pt idx="296">
                  <c:v>42232.612523148149</c:v>
                </c:pt>
                <c:pt idx="297">
                  <c:v>42232.612534722219</c:v>
                </c:pt>
                <c:pt idx="298">
                  <c:v>42232.612546296295</c:v>
                </c:pt>
                <c:pt idx="299">
                  <c:v>42232.612557870372</c:v>
                </c:pt>
                <c:pt idx="300">
                  <c:v>42232.612569444442</c:v>
                </c:pt>
                <c:pt idx="301">
                  <c:v>42232.612581018519</c:v>
                </c:pt>
                <c:pt idx="302">
                  <c:v>42232.612592592595</c:v>
                </c:pt>
                <c:pt idx="303">
                  <c:v>42232.612604166665</c:v>
                </c:pt>
                <c:pt idx="304">
                  <c:v>42232.612615740742</c:v>
                </c:pt>
                <c:pt idx="305">
                  <c:v>42232.612627314818</c:v>
                </c:pt>
                <c:pt idx="306">
                  <c:v>42232.612638888888</c:v>
                </c:pt>
                <c:pt idx="307">
                  <c:v>42232.612650462965</c:v>
                </c:pt>
                <c:pt idx="308">
                  <c:v>42232.612662037034</c:v>
                </c:pt>
                <c:pt idx="309">
                  <c:v>42232.612673611111</c:v>
                </c:pt>
                <c:pt idx="310">
                  <c:v>42232.612685185188</c:v>
                </c:pt>
                <c:pt idx="311">
                  <c:v>42232.612696759257</c:v>
                </c:pt>
                <c:pt idx="312">
                  <c:v>42232.612708333334</c:v>
                </c:pt>
                <c:pt idx="313">
                  <c:v>42232.612719907411</c:v>
                </c:pt>
                <c:pt idx="314">
                  <c:v>42232.61273148148</c:v>
                </c:pt>
                <c:pt idx="315">
                  <c:v>42232.612743055557</c:v>
                </c:pt>
                <c:pt idx="316">
                  <c:v>42232.612754629627</c:v>
                </c:pt>
                <c:pt idx="317">
                  <c:v>42232.612766203703</c:v>
                </c:pt>
                <c:pt idx="318">
                  <c:v>42232.61277777778</c:v>
                </c:pt>
                <c:pt idx="319">
                  <c:v>42232.61278935185</c:v>
                </c:pt>
                <c:pt idx="320">
                  <c:v>42232.612800925926</c:v>
                </c:pt>
                <c:pt idx="321">
                  <c:v>42232.612812500003</c:v>
                </c:pt>
                <c:pt idx="322">
                  <c:v>42232.612824074073</c:v>
                </c:pt>
                <c:pt idx="323">
                  <c:v>42232.612835648149</c:v>
                </c:pt>
                <c:pt idx="324">
                  <c:v>42232.612847222219</c:v>
                </c:pt>
                <c:pt idx="325">
                  <c:v>42232.612858796296</c:v>
                </c:pt>
                <c:pt idx="326">
                  <c:v>42232.612870370373</c:v>
                </c:pt>
                <c:pt idx="327">
                  <c:v>42232.612881944442</c:v>
                </c:pt>
                <c:pt idx="328">
                  <c:v>42232.612893518519</c:v>
                </c:pt>
                <c:pt idx="329">
                  <c:v>42232.612905092596</c:v>
                </c:pt>
                <c:pt idx="330">
                  <c:v>42232.612916666665</c:v>
                </c:pt>
                <c:pt idx="331">
                  <c:v>42232.612928240742</c:v>
                </c:pt>
                <c:pt idx="332">
                  <c:v>42232.612939814811</c:v>
                </c:pt>
                <c:pt idx="333">
                  <c:v>42232.612951388888</c:v>
                </c:pt>
                <c:pt idx="334">
                  <c:v>42232.612962962965</c:v>
                </c:pt>
                <c:pt idx="335">
                  <c:v>42232.612974537034</c:v>
                </c:pt>
                <c:pt idx="336">
                  <c:v>42232.612986111111</c:v>
                </c:pt>
                <c:pt idx="337">
                  <c:v>42232.612997685188</c:v>
                </c:pt>
                <c:pt idx="338">
                  <c:v>42232.613009259258</c:v>
                </c:pt>
                <c:pt idx="339">
                  <c:v>42232.613020833334</c:v>
                </c:pt>
                <c:pt idx="340">
                  <c:v>42232.613032407404</c:v>
                </c:pt>
                <c:pt idx="341">
                  <c:v>42232.613043981481</c:v>
                </c:pt>
                <c:pt idx="342">
                  <c:v>42232.613055555557</c:v>
                </c:pt>
                <c:pt idx="343">
                  <c:v>42232.613067129627</c:v>
                </c:pt>
                <c:pt idx="344">
                  <c:v>42232.613078703704</c:v>
                </c:pt>
                <c:pt idx="345">
                  <c:v>42232.61309027778</c:v>
                </c:pt>
                <c:pt idx="346">
                  <c:v>42232.61310185185</c:v>
                </c:pt>
                <c:pt idx="347">
                  <c:v>42232.613113425927</c:v>
                </c:pt>
                <c:pt idx="348">
                  <c:v>42232.613125000003</c:v>
                </c:pt>
                <c:pt idx="349">
                  <c:v>42232.613136574073</c:v>
                </c:pt>
                <c:pt idx="350">
                  <c:v>42232.61314814815</c:v>
                </c:pt>
                <c:pt idx="351">
                  <c:v>42232.613159722219</c:v>
                </c:pt>
                <c:pt idx="352">
                  <c:v>42232.613171296296</c:v>
                </c:pt>
                <c:pt idx="353">
                  <c:v>42232.613182870373</c:v>
                </c:pt>
                <c:pt idx="354">
                  <c:v>42232.613194444442</c:v>
                </c:pt>
                <c:pt idx="355">
                  <c:v>42232.613206018519</c:v>
                </c:pt>
                <c:pt idx="356">
                  <c:v>42232.613217592596</c:v>
                </c:pt>
                <c:pt idx="357">
                  <c:v>42232.613229166665</c:v>
                </c:pt>
                <c:pt idx="358">
                  <c:v>42232.613240740742</c:v>
                </c:pt>
                <c:pt idx="359">
                  <c:v>42232.613252314812</c:v>
                </c:pt>
                <c:pt idx="360">
                  <c:v>42232.613263888888</c:v>
                </c:pt>
                <c:pt idx="361">
                  <c:v>42232.613275462965</c:v>
                </c:pt>
                <c:pt idx="362">
                  <c:v>42232.613287037035</c:v>
                </c:pt>
                <c:pt idx="363">
                  <c:v>42232.613298611112</c:v>
                </c:pt>
                <c:pt idx="364">
                  <c:v>42232.613310185188</c:v>
                </c:pt>
                <c:pt idx="365">
                  <c:v>42232.613321759258</c:v>
                </c:pt>
                <c:pt idx="366">
                  <c:v>42232.613333333335</c:v>
                </c:pt>
                <c:pt idx="367">
                  <c:v>42232.613344907404</c:v>
                </c:pt>
                <c:pt idx="368">
                  <c:v>42232.613356481481</c:v>
                </c:pt>
                <c:pt idx="369">
                  <c:v>42232.613368055558</c:v>
                </c:pt>
                <c:pt idx="370">
                  <c:v>42232.613379629627</c:v>
                </c:pt>
                <c:pt idx="371">
                  <c:v>42232.613391203704</c:v>
                </c:pt>
                <c:pt idx="372">
                  <c:v>42232.613402777781</c:v>
                </c:pt>
                <c:pt idx="373">
                  <c:v>42232.61341435185</c:v>
                </c:pt>
                <c:pt idx="374">
                  <c:v>42232.613425925927</c:v>
                </c:pt>
                <c:pt idx="375">
                  <c:v>42232.613437499997</c:v>
                </c:pt>
                <c:pt idx="376">
                  <c:v>42232.613449074073</c:v>
                </c:pt>
                <c:pt idx="377">
                  <c:v>42232.61346064815</c:v>
                </c:pt>
                <c:pt idx="378">
                  <c:v>42232.61347222222</c:v>
                </c:pt>
                <c:pt idx="379">
                  <c:v>42232.613483796296</c:v>
                </c:pt>
                <c:pt idx="380">
                  <c:v>42232.613495370373</c:v>
                </c:pt>
                <c:pt idx="381">
                  <c:v>42232.613506944443</c:v>
                </c:pt>
                <c:pt idx="382">
                  <c:v>42232.613518518519</c:v>
                </c:pt>
                <c:pt idx="383">
                  <c:v>42232.613530092596</c:v>
                </c:pt>
                <c:pt idx="384">
                  <c:v>42232.613541666666</c:v>
                </c:pt>
                <c:pt idx="385">
                  <c:v>42232.613553240742</c:v>
                </c:pt>
                <c:pt idx="386">
                  <c:v>42232.613564814812</c:v>
                </c:pt>
                <c:pt idx="387">
                  <c:v>42232.613576388889</c:v>
                </c:pt>
                <c:pt idx="388">
                  <c:v>42232.613587962966</c:v>
                </c:pt>
                <c:pt idx="389">
                  <c:v>42232.613599537035</c:v>
                </c:pt>
                <c:pt idx="390">
                  <c:v>42232.613611111112</c:v>
                </c:pt>
                <c:pt idx="391">
                  <c:v>42232.613622685189</c:v>
                </c:pt>
                <c:pt idx="392">
                  <c:v>42232.613634259258</c:v>
                </c:pt>
                <c:pt idx="393">
                  <c:v>42232.613645833335</c:v>
                </c:pt>
                <c:pt idx="394">
                  <c:v>42232.613657407404</c:v>
                </c:pt>
                <c:pt idx="395">
                  <c:v>42232.613668981481</c:v>
                </c:pt>
                <c:pt idx="396">
                  <c:v>42232.613680555558</c:v>
                </c:pt>
                <c:pt idx="397">
                  <c:v>42232.613692129627</c:v>
                </c:pt>
                <c:pt idx="398">
                  <c:v>42232.613703703704</c:v>
                </c:pt>
                <c:pt idx="399">
                  <c:v>42232.613715277781</c:v>
                </c:pt>
                <c:pt idx="400">
                  <c:v>42232.613726851851</c:v>
                </c:pt>
                <c:pt idx="401">
                  <c:v>42232.613738425927</c:v>
                </c:pt>
                <c:pt idx="402">
                  <c:v>42232.613749999997</c:v>
                </c:pt>
                <c:pt idx="403">
                  <c:v>42232.613761574074</c:v>
                </c:pt>
                <c:pt idx="404">
                  <c:v>42232.61377314815</c:v>
                </c:pt>
                <c:pt idx="405">
                  <c:v>42232.61378472222</c:v>
                </c:pt>
                <c:pt idx="406">
                  <c:v>42232.613796296297</c:v>
                </c:pt>
                <c:pt idx="407">
                  <c:v>42232.613807870373</c:v>
                </c:pt>
                <c:pt idx="408">
                  <c:v>42232.613819444443</c:v>
                </c:pt>
                <c:pt idx="409">
                  <c:v>42232.61383101852</c:v>
                </c:pt>
                <c:pt idx="410">
                  <c:v>42232.613842592589</c:v>
                </c:pt>
                <c:pt idx="411">
                  <c:v>42232.613854166666</c:v>
                </c:pt>
                <c:pt idx="412">
                  <c:v>42232.613865740743</c:v>
                </c:pt>
                <c:pt idx="413">
                  <c:v>42232.613877314812</c:v>
                </c:pt>
                <c:pt idx="414">
                  <c:v>42232.613888888889</c:v>
                </c:pt>
                <c:pt idx="415">
                  <c:v>42232.613900462966</c:v>
                </c:pt>
                <c:pt idx="416">
                  <c:v>42232.613912037035</c:v>
                </c:pt>
                <c:pt idx="417">
                  <c:v>42232.613923611112</c:v>
                </c:pt>
                <c:pt idx="418">
                  <c:v>42232.613935185182</c:v>
                </c:pt>
                <c:pt idx="419">
                  <c:v>42232.613946759258</c:v>
                </c:pt>
                <c:pt idx="420">
                  <c:v>42232.613958333335</c:v>
                </c:pt>
                <c:pt idx="421">
                  <c:v>42232.613969907405</c:v>
                </c:pt>
                <c:pt idx="422">
                  <c:v>42232.613981481481</c:v>
                </c:pt>
                <c:pt idx="423">
                  <c:v>42232.613993055558</c:v>
                </c:pt>
                <c:pt idx="424">
                  <c:v>42232.614004629628</c:v>
                </c:pt>
                <c:pt idx="425">
                  <c:v>42232.614016203705</c:v>
                </c:pt>
                <c:pt idx="426">
                  <c:v>42232.614027777781</c:v>
                </c:pt>
                <c:pt idx="427">
                  <c:v>42232.614039351851</c:v>
                </c:pt>
                <c:pt idx="428">
                  <c:v>42232.614050925928</c:v>
                </c:pt>
                <c:pt idx="429">
                  <c:v>42232.614062499997</c:v>
                </c:pt>
                <c:pt idx="430">
                  <c:v>42232.614074074074</c:v>
                </c:pt>
                <c:pt idx="431">
                  <c:v>42232.614085648151</c:v>
                </c:pt>
                <c:pt idx="432">
                  <c:v>42232.61409722222</c:v>
                </c:pt>
                <c:pt idx="433">
                  <c:v>42232.614108796297</c:v>
                </c:pt>
                <c:pt idx="434">
                  <c:v>42232.614120370374</c:v>
                </c:pt>
                <c:pt idx="435">
                  <c:v>42232.614131944443</c:v>
                </c:pt>
                <c:pt idx="436">
                  <c:v>42232.61414351852</c:v>
                </c:pt>
                <c:pt idx="437">
                  <c:v>42232.614155092589</c:v>
                </c:pt>
                <c:pt idx="438">
                  <c:v>42232.614166666666</c:v>
                </c:pt>
                <c:pt idx="439">
                  <c:v>42232.614178240743</c:v>
                </c:pt>
                <c:pt idx="440">
                  <c:v>42232.614189814813</c:v>
                </c:pt>
                <c:pt idx="441">
                  <c:v>42232.614201388889</c:v>
                </c:pt>
                <c:pt idx="442">
                  <c:v>42232.614212962966</c:v>
                </c:pt>
                <c:pt idx="443">
                  <c:v>42232.614224537036</c:v>
                </c:pt>
                <c:pt idx="444">
                  <c:v>42232.614236111112</c:v>
                </c:pt>
                <c:pt idx="445">
                  <c:v>42232.614247685182</c:v>
                </c:pt>
                <c:pt idx="446">
                  <c:v>42232.614259259259</c:v>
                </c:pt>
                <c:pt idx="447">
                  <c:v>42232.614270833335</c:v>
                </c:pt>
                <c:pt idx="448">
                  <c:v>42232.614282407405</c:v>
                </c:pt>
                <c:pt idx="449">
                  <c:v>42232.614293981482</c:v>
                </c:pt>
                <c:pt idx="450">
                  <c:v>42232.614305555559</c:v>
                </c:pt>
                <c:pt idx="451">
                  <c:v>42232.614317129628</c:v>
                </c:pt>
                <c:pt idx="452">
                  <c:v>42232.614328703705</c:v>
                </c:pt>
                <c:pt idx="453">
                  <c:v>42232.614340277774</c:v>
                </c:pt>
                <c:pt idx="454">
                  <c:v>42232.614351851851</c:v>
                </c:pt>
                <c:pt idx="455">
                  <c:v>42232.614363425928</c:v>
                </c:pt>
                <c:pt idx="456">
                  <c:v>42232.614374999997</c:v>
                </c:pt>
                <c:pt idx="457">
                  <c:v>42232.614386574074</c:v>
                </c:pt>
                <c:pt idx="458">
                  <c:v>42232.614398148151</c:v>
                </c:pt>
                <c:pt idx="459">
                  <c:v>42232.61440972222</c:v>
                </c:pt>
                <c:pt idx="460">
                  <c:v>42232.614421296297</c:v>
                </c:pt>
                <c:pt idx="461">
                  <c:v>42232.614432870374</c:v>
                </c:pt>
                <c:pt idx="462">
                  <c:v>42232.614444444444</c:v>
                </c:pt>
                <c:pt idx="463">
                  <c:v>42232.61445601852</c:v>
                </c:pt>
                <c:pt idx="464">
                  <c:v>42232.61446759259</c:v>
                </c:pt>
                <c:pt idx="465">
                  <c:v>42232.614479166667</c:v>
                </c:pt>
                <c:pt idx="466">
                  <c:v>42232.614490740743</c:v>
                </c:pt>
                <c:pt idx="467">
                  <c:v>42232.614502314813</c:v>
                </c:pt>
                <c:pt idx="468">
                  <c:v>42232.61451388889</c:v>
                </c:pt>
                <c:pt idx="469">
                  <c:v>42232.614525462966</c:v>
                </c:pt>
                <c:pt idx="470">
                  <c:v>42232.614537037036</c:v>
                </c:pt>
                <c:pt idx="471">
                  <c:v>42232.614548611113</c:v>
                </c:pt>
                <c:pt idx="472">
                  <c:v>42232.614560185182</c:v>
                </c:pt>
                <c:pt idx="473">
                  <c:v>42232.614571759259</c:v>
                </c:pt>
                <c:pt idx="474">
                  <c:v>42232.614583333336</c:v>
                </c:pt>
                <c:pt idx="475">
                  <c:v>42232.614594907405</c:v>
                </c:pt>
                <c:pt idx="476">
                  <c:v>42232.614606481482</c:v>
                </c:pt>
                <c:pt idx="477">
                  <c:v>42232.614618055559</c:v>
                </c:pt>
                <c:pt idx="478">
                  <c:v>42232.614629629628</c:v>
                </c:pt>
                <c:pt idx="479">
                  <c:v>42232.614641203705</c:v>
                </c:pt>
                <c:pt idx="480">
                  <c:v>42232.614652777775</c:v>
                </c:pt>
                <c:pt idx="481">
                  <c:v>42232.614664351851</c:v>
                </c:pt>
                <c:pt idx="482">
                  <c:v>42232.614675925928</c:v>
                </c:pt>
                <c:pt idx="483">
                  <c:v>42232.614687499998</c:v>
                </c:pt>
                <c:pt idx="484">
                  <c:v>42232.614699074074</c:v>
                </c:pt>
                <c:pt idx="485">
                  <c:v>42232.614710648151</c:v>
                </c:pt>
                <c:pt idx="486">
                  <c:v>42232.614722222221</c:v>
                </c:pt>
                <c:pt idx="487">
                  <c:v>42232.614733796298</c:v>
                </c:pt>
                <c:pt idx="488">
                  <c:v>42232.614745370367</c:v>
                </c:pt>
                <c:pt idx="489">
                  <c:v>42232.614756944444</c:v>
                </c:pt>
                <c:pt idx="490">
                  <c:v>42232.614768518521</c:v>
                </c:pt>
                <c:pt idx="491">
                  <c:v>42232.61478009259</c:v>
                </c:pt>
                <c:pt idx="492">
                  <c:v>42232.614791666667</c:v>
                </c:pt>
                <c:pt idx="493">
                  <c:v>42232.614803240744</c:v>
                </c:pt>
                <c:pt idx="494">
                  <c:v>42232.614814814813</c:v>
                </c:pt>
                <c:pt idx="495">
                  <c:v>42232.61482638889</c:v>
                </c:pt>
                <c:pt idx="496">
                  <c:v>42232.614837962959</c:v>
                </c:pt>
                <c:pt idx="497">
                  <c:v>42232.614849537036</c:v>
                </c:pt>
                <c:pt idx="498">
                  <c:v>42232.614861111113</c:v>
                </c:pt>
                <c:pt idx="499">
                  <c:v>42232.614872685182</c:v>
                </c:pt>
                <c:pt idx="500">
                  <c:v>42232.614884259259</c:v>
                </c:pt>
                <c:pt idx="501">
                  <c:v>42232.614895833336</c:v>
                </c:pt>
                <c:pt idx="502">
                  <c:v>42232.614907407406</c:v>
                </c:pt>
                <c:pt idx="503">
                  <c:v>42232.614918981482</c:v>
                </c:pt>
                <c:pt idx="504">
                  <c:v>42232.614930555559</c:v>
                </c:pt>
                <c:pt idx="505">
                  <c:v>42232.614942129629</c:v>
                </c:pt>
                <c:pt idx="506">
                  <c:v>42232.614953703705</c:v>
                </c:pt>
                <c:pt idx="507">
                  <c:v>42232.614965277775</c:v>
                </c:pt>
                <c:pt idx="508">
                  <c:v>42232.614976851852</c:v>
                </c:pt>
                <c:pt idx="509">
                  <c:v>42232.614988425928</c:v>
                </c:pt>
                <c:pt idx="510">
                  <c:v>42232.614999999998</c:v>
                </c:pt>
                <c:pt idx="511">
                  <c:v>42232.615011574075</c:v>
                </c:pt>
                <c:pt idx="512">
                  <c:v>42232.615023148152</c:v>
                </c:pt>
                <c:pt idx="513">
                  <c:v>42232.615034722221</c:v>
                </c:pt>
                <c:pt idx="514">
                  <c:v>42232.615046296298</c:v>
                </c:pt>
                <c:pt idx="515">
                  <c:v>42232.615057870367</c:v>
                </c:pt>
                <c:pt idx="516">
                  <c:v>42232.615069444444</c:v>
                </c:pt>
                <c:pt idx="517">
                  <c:v>42232.615081018521</c:v>
                </c:pt>
                <c:pt idx="518">
                  <c:v>42232.61509259259</c:v>
                </c:pt>
                <c:pt idx="519">
                  <c:v>42232.615104166667</c:v>
                </c:pt>
                <c:pt idx="520">
                  <c:v>42232.615115740744</c:v>
                </c:pt>
                <c:pt idx="521">
                  <c:v>42232.615127314813</c:v>
                </c:pt>
                <c:pt idx="522">
                  <c:v>42232.61513888889</c:v>
                </c:pt>
                <c:pt idx="523">
                  <c:v>42232.61515046296</c:v>
                </c:pt>
                <c:pt idx="524">
                  <c:v>42232.615162037036</c:v>
                </c:pt>
                <c:pt idx="525">
                  <c:v>42232.615173611113</c:v>
                </c:pt>
                <c:pt idx="526">
                  <c:v>42232.615185185183</c:v>
                </c:pt>
                <c:pt idx="527">
                  <c:v>42232.61519675926</c:v>
                </c:pt>
                <c:pt idx="528">
                  <c:v>42232.615208333336</c:v>
                </c:pt>
                <c:pt idx="529">
                  <c:v>42232.615219907406</c:v>
                </c:pt>
                <c:pt idx="530">
                  <c:v>42232.615231481483</c:v>
                </c:pt>
                <c:pt idx="531">
                  <c:v>42232.615243055552</c:v>
                </c:pt>
                <c:pt idx="532">
                  <c:v>42232.615254629629</c:v>
                </c:pt>
                <c:pt idx="533">
                  <c:v>42232.615266203706</c:v>
                </c:pt>
                <c:pt idx="534">
                  <c:v>42232.615277777775</c:v>
                </c:pt>
                <c:pt idx="535">
                  <c:v>42232.615289351852</c:v>
                </c:pt>
                <c:pt idx="536">
                  <c:v>42232.615300925929</c:v>
                </c:pt>
                <c:pt idx="537">
                  <c:v>42232.615312499998</c:v>
                </c:pt>
                <c:pt idx="538">
                  <c:v>42232.615324074075</c:v>
                </c:pt>
                <c:pt idx="539">
                  <c:v>42232.615335648145</c:v>
                </c:pt>
                <c:pt idx="540">
                  <c:v>42232.615347222221</c:v>
                </c:pt>
                <c:pt idx="541">
                  <c:v>42232.615358796298</c:v>
                </c:pt>
                <c:pt idx="542">
                  <c:v>42232.615370370368</c:v>
                </c:pt>
                <c:pt idx="543">
                  <c:v>42232.615381944444</c:v>
                </c:pt>
                <c:pt idx="544">
                  <c:v>42232.615393518521</c:v>
                </c:pt>
                <c:pt idx="545">
                  <c:v>42232.615405092591</c:v>
                </c:pt>
                <c:pt idx="546">
                  <c:v>42232.615416666667</c:v>
                </c:pt>
                <c:pt idx="547">
                  <c:v>42232.615428240744</c:v>
                </c:pt>
                <c:pt idx="548">
                  <c:v>42232.615439814814</c:v>
                </c:pt>
                <c:pt idx="549">
                  <c:v>42232.615451388891</c:v>
                </c:pt>
                <c:pt idx="550">
                  <c:v>42232.61546296296</c:v>
                </c:pt>
                <c:pt idx="551">
                  <c:v>42232.615474537037</c:v>
                </c:pt>
                <c:pt idx="552">
                  <c:v>42232.615486111114</c:v>
                </c:pt>
                <c:pt idx="553">
                  <c:v>42232.615497685183</c:v>
                </c:pt>
                <c:pt idx="554">
                  <c:v>42232.61550925926</c:v>
                </c:pt>
                <c:pt idx="555">
                  <c:v>42232.615520833337</c:v>
                </c:pt>
                <c:pt idx="556">
                  <c:v>42232.615532407406</c:v>
                </c:pt>
                <c:pt idx="557">
                  <c:v>42232.615543981483</c:v>
                </c:pt>
                <c:pt idx="558">
                  <c:v>42232.615555555552</c:v>
                </c:pt>
                <c:pt idx="559">
                  <c:v>42232.615567129629</c:v>
                </c:pt>
                <c:pt idx="560">
                  <c:v>42232.615578703706</c:v>
                </c:pt>
                <c:pt idx="561">
                  <c:v>42232.615590277775</c:v>
                </c:pt>
                <c:pt idx="562">
                  <c:v>42232.615601851852</c:v>
                </c:pt>
                <c:pt idx="563">
                  <c:v>42232.615613425929</c:v>
                </c:pt>
                <c:pt idx="564">
                  <c:v>42232.615624999999</c:v>
                </c:pt>
                <c:pt idx="565">
                  <c:v>42232.615636574075</c:v>
                </c:pt>
                <c:pt idx="566">
                  <c:v>42232.615648148145</c:v>
                </c:pt>
                <c:pt idx="567">
                  <c:v>42232.615659722222</c:v>
                </c:pt>
                <c:pt idx="568">
                  <c:v>42232.615671296298</c:v>
                </c:pt>
                <c:pt idx="569">
                  <c:v>42232.615682870368</c:v>
                </c:pt>
                <c:pt idx="570">
                  <c:v>42232.615694444445</c:v>
                </c:pt>
                <c:pt idx="571">
                  <c:v>42232.615706018521</c:v>
                </c:pt>
                <c:pt idx="572">
                  <c:v>42232.615717592591</c:v>
                </c:pt>
                <c:pt idx="573">
                  <c:v>42232.615729166668</c:v>
                </c:pt>
                <c:pt idx="574">
                  <c:v>42232.615740740737</c:v>
                </c:pt>
                <c:pt idx="575">
                  <c:v>42232.615752314814</c:v>
                </c:pt>
                <c:pt idx="576">
                  <c:v>42232.615763888891</c:v>
                </c:pt>
                <c:pt idx="577">
                  <c:v>42232.61577546296</c:v>
                </c:pt>
                <c:pt idx="578">
                  <c:v>42232.615787037037</c:v>
                </c:pt>
                <c:pt idx="579">
                  <c:v>42232.615798611114</c:v>
                </c:pt>
                <c:pt idx="580">
                  <c:v>42232.615810185183</c:v>
                </c:pt>
                <c:pt idx="581">
                  <c:v>42232.61582175926</c:v>
                </c:pt>
                <c:pt idx="582">
                  <c:v>42232.615833333337</c:v>
                </c:pt>
                <c:pt idx="583">
                  <c:v>42232.615844907406</c:v>
                </c:pt>
                <c:pt idx="584">
                  <c:v>42232.615856481483</c:v>
                </c:pt>
                <c:pt idx="585">
                  <c:v>42232.615868055553</c:v>
                </c:pt>
                <c:pt idx="586">
                  <c:v>42232.615879629629</c:v>
                </c:pt>
                <c:pt idx="587">
                  <c:v>42232.615891203706</c:v>
                </c:pt>
                <c:pt idx="588">
                  <c:v>42232.615902777776</c:v>
                </c:pt>
                <c:pt idx="589">
                  <c:v>42232.615914351853</c:v>
                </c:pt>
                <c:pt idx="590">
                  <c:v>42232.615925925929</c:v>
                </c:pt>
                <c:pt idx="591">
                  <c:v>42232.615937499999</c:v>
                </c:pt>
                <c:pt idx="592">
                  <c:v>42232.615949074076</c:v>
                </c:pt>
                <c:pt idx="593">
                  <c:v>42232.615960648145</c:v>
                </c:pt>
                <c:pt idx="594">
                  <c:v>42232.615972222222</c:v>
                </c:pt>
                <c:pt idx="595">
                  <c:v>42232.615983796299</c:v>
                </c:pt>
                <c:pt idx="596">
                  <c:v>42232.615995370368</c:v>
                </c:pt>
                <c:pt idx="597">
                  <c:v>42232.616006944445</c:v>
                </c:pt>
                <c:pt idx="598">
                  <c:v>42232.616018518522</c:v>
                </c:pt>
                <c:pt idx="599">
                  <c:v>42232.616030092591</c:v>
                </c:pt>
                <c:pt idx="600">
                  <c:v>42232.616041666668</c:v>
                </c:pt>
                <c:pt idx="601">
                  <c:v>42232.616053240738</c:v>
                </c:pt>
                <c:pt idx="602">
                  <c:v>42232.616064814814</c:v>
                </c:pt>
                <c:pt idx="603">
                  <c:v>42232.616076388891</c:v>
                </c:pt>
                <c:pt idx="604">
                  <c:v>42232.616087962961</c:v>
                </c:pt>
                <c:pt idx="605">
                  <c:v>42232.616099537037</c:v>
                </c:pt>
                <c:pt idx="606">
                  <c:v>42232.616111111114</c:v>
                </c:pt>
                <c:pt idx="607">
                  <c:v>42232.616122685184</c:v>
                </c:pt>
                <c:pt idx="608">
                  <c:v>42232.61613425926</c:v>
                </c:pt>
                <c:pt idx="609">
                  <c:v>42232.61614583333</c:v>
                </c:pt>
                <c:pt idx="610">
                  <c:v>42232.616157407407</c:v>
                </c:pt>
                <c:pt idx="611">
                  <c:v>42232.616168981483</c:v>
                </c:pt>
                <c:pt idx="612">
                  <c:v>42232.616180555553</c:v>
                </c:pt>
                <c:pt idx="613">
                  <c:v>42232.61619212963</c:v>
                </c:pt>
                <c:pt idx="614">
                  <c:v>42232.616203703707</c:v>
                </c:pt>
                <c:pt idx="615">
                  <c:v>42232.616215277776</c:v>
                </c:pt>
                <c:pt idx="616">
                  <c:v>42232.616226851853</c:v>
                </c:pt>
                <c:pt idx="617">
                  <c:v>42232.616238425922</c:v>
                </c:pt>
                <c:pt idx="618">
                  <c:v>42232.616249999999</c:v>
                </c:pt>
                <c:pt idx="619">
                  <c:v>42232.616261574076</c:v>
                </c:pt>
                <c:pt idx="620">
                  <c:v>42232.616273148145</c:v>
                </c:pt>
                <c:pt idx="621">
                  <c:v>42232.616284722222</c:v>
                </c:pt>
                <c:pt idx="622">
                  <c:v>42232.616296296299</c:v>
                </c:pt>
                <c:pt idx="623">
                  <c:v>42232.616307870368</c:v>
                </c:pt>
                <c:pt idx="624">
                  <c:v>42232.616319444445</c:v>
                </c:pt>
                <c:pt idx="625">
                  <c:v>42232.616331018522</c:v>
                </c:pt>
                <c:pt idx="626">
                  <c:v>42232.616342592592</c:v>
                </c:pt>
                <c:pt idx="627">
                  <c:v>42232.616354166668</c:v>
                </c:pt>
                <c:pt idx="628">
                  <c:v>42232.616365740738</c:v>
                </c:pt>
                <c:pt idx="629">
                  <c:v>42232.616377314815</c:v>
                </c:pt>
                <c:pt idx="630">
                  <c:v>42232.616388888891</c:v>
                </c:pt>
                <c:pt idx="631">
                  <c:v>42232.616400462961</c:v>
                </c:pt>
                <c:pt idx="632">
                  <c:v>42232.616412037038</c:v>
                </c:pt>
                <c:pt idx="633">
                  <c:v>42232.616423611114</c:v>
                </c:pt>
                <c:pt idx="634">
                  <c:v>42232.616435185184</c:v>
                </c:pt>
                <c:pt idx="635">
                  <c:v>42232.616446759261</c:v>
                </c:pt>
                <c:pt idx="636">
                  <c:v>42232.61645833333</c:v>
                </c:pt>
                <c:pt idx="637">
                  <c:v>42232.616469907407</c:v>
                </c:pt>
                <c:pt idx="638">
                  <c:v>42232.616481481484</c:v>
                </c:pt>
                <c:pt idx="639">
                  <c:v>42232.616493055553</c:v>
                </c:pt>
                <c:pt idx="640">
                  <c:v>42232.61650462963</c:v>
                </c:pt>
                <c:pt idx="641">
                  <c:v>42232.616516203707</c:v>
                </c:pt>
                <c:pt idx="642">
                  <c:v>42232.616527777776</c:v>
                </c:pt>
                <c:pt idx="643">
                  <c:v>42232.616539351853</c:v>
                </c:pt>
                <c:pt idx="644">
                  <c:v>42232.616550925923</c:v>
                </c:pt>
                <c:pt idx="645">
                  <c:v>42232.616562499999</c:v>
                </c:pt>
                <c:pt idx="646">
                  <c:v>42232.616574074076</c:v>
                </c:pt>
                <c:pt idx="647">
                  <c:v>42232.616585648146</c:v>
                </c:pt>
                <c:pt idx="648">
                  <c:v>42232.616597222222</c:v>
                </c:pt>
                <c:pt idx="649">
                  <c:v>42232.616608796299</c:v>
                </c:pt>
                <c:pt idx="650">
                  <c:v>42232.616620370369</c:v>
                </c:pt>
                <c:pt idx="651">
                  <c:v>42232.616631944446</c:v>
                </c:pt>
                <c:pt idx="652">
                  <c:v>42232.616643518515</c:v>
                </c:pt>
                <c:pt idx="653">
                  <c:v>42232.616655092592</c:v>
                </c:pt>
                <c:pt idx="654">
                  <c:v>42232.616666666669</c:v>
                </c:pt>
                <c:pt idx="655">
                  <c:v>42232.616678240738</c:v>
                </c:pt>
                <c:pt idx="656">
                  <c:v>42232.616689814815</c:v>
                </c:pt>
                <c:pt idx="657">
                  <c:v>42232.616701388892</c:v>
                </c:pt>
                <c:pt idx="658">
                  <c:v>42232.616712962961</c:v>
                </c:pt>
                <c:pt idx="659">
                  <c:v>42232.616724537038</c:v>
                </c:pt>
                <c:pt idx="660">
                  <c:v>42232.616736111115</c:v>
                </c:pt>
              </c:numCache>
            </c:numRef>
          </c:xVal>
          <c:yVal>
            <c:numRef>
              <c:f>'816'!$Z$4666:$Z$5326</c:f>
              <c:numCache>
                <c:formatCode>General</c:formatCode>
                <c:ptCount val="661"/>
                <c:pt idx="0">
                  <c:v>1E-3</c:v>
                </c:pt>
                <c:pt idx="1">
                  <c:v>1E-3</c:v>
                </c:pt>
                <c:pt idx="2">
                  <c:v>1E-3</c:v>
                </c:pt>
                <c:pt idx="3">
                  <c:v>1E-3</c:v>
                </c:pt>
                <c:pt idx="4">
                  <c:v>1E-3</c:v>
                </c:pt>
                <c:pt idx="5">
                  <c:v>1E-3</c:v>
                </c:pt>
                <c:pt idx="6">
                  <c:v>1E-3</c:v>
                </c:pt>
                <c:pt idx="7">
                  <c:v>1E-3</c:v>
                </c:pt>
                <c:pt idx="8">
                  <c:v>1E-3</c:v>
                </c:pt>
                <c:pt idx="9">
                  <c:v>1E-3</c:v>
                </c:pt>
                <c:pt idx="10">
                  <c:v>6.6666666666666664E-4</c:v>
                </c:pt>
                <c:pt idx="11">
                  <c:v>3.3333333333333332E-4</c:v>
                </c:pt>
                <c:pt idx="12">
                  <c:v>3.3333333333333332E-4</c:v>
                </c:pt>
                <c:pt idx="13">
                  <c:v>3.3333333333333332E-4</c:v>
                </c:pt>
                <c:pt idx="14">
                  <c:v>6.6666666666666664E-4</c:v>
                </c:pt>
                <c:pt idx="15">
                  <c:v>3.3333333333333332E-4</c:v>
                </c:pt>
                <c:pt idx="16">
                  <c:v>6.6666666666666664E-4</c:v>
                </c:pt>
                <c:pt idx="17">
                  <c:v>6.6666666666666664E-4</c:v>
                </c:pt>
                <c:pt idx="18">
                  <c:v>1E-3</c:v>
                </c:pt>
                <c:pt idx="19">
                  <c:v>1E-3</c:v>
                </c:pt>
                <c:pt idx="20">
                  <c:v>1E-3</c:v>
                </c:pt>
                <c:pt idx="21">
                  <c:v>1E-3</c:v>
                </c:pt>
                <c:pt idx="22">
                  <c:v>1E-3</c:v>
                </c:pt>
                <c:pt idx="23">
                  <c:v>1E-3</c:v>
                </c:pt>
                <c:pt idx="24">
                  <c:v>1E-3</c:v>
                </c:pt>
                <c:pt idx="25">
                  <c:v>1E-3</c:v>
                </c:pt>
                <c:pt idx="26">
                  <c:v>6.6666666666666664E-4</c:v>
                </c:pt>
                <c:pt idx="27">
                  <c:v>6.6666666666666664E-4</c:v>
                </c:pt>
                <c:pt idx="28">
                  <c:v>6.6666666666666664E-4</c:v>
                </c:pt>
                <c:pt idx="29">
                  <c:v>1E-3</c:v>
                </c:pt>
                <c:pt idx="30">
                  <c:v>1E-3</c:v>
                </c:pt>
                <c:pt idx="31">
                  <c:v>1E-3</c:v>
                </c:pt>
                <c:pt idx="32">
                  <c:v>1E-3</c:v>
                </c:pt>
                <c:pt idx="33">
                  <c:v>1E-3</c:v>
                </c:pt>
                <c:pt idx="34">
                  <c:v>1E-3</c:v>
                </c:pt>
                <c:pt idx="35">
                  <c:v>6.6666666666666664E-4</c:v>
                </c:pt>
                <c:pt idx="36">
                  <c:v>-3.3333333333333332E-4</c:v>
                </c:pt>
                <c:pt idx="37">
                  <c:v>-3.3333333333333332E-4</c:v>
                </c:pt>
                <c:pt idx="38">
                  <c:v>0</c:v>
                </c:pt>
                <c:pt idx="39">
                  <c:v>1E-3</c:v>
                </c:pt>
                <c:pt idx="40">
                  <c:v>1E-3</c:v>
                </c:pt>
                <c:pt idx="41">
                  <c:v>1E-3</c:v>
                </c:pt>
                <c:pt idx="42">
                  <c:v>1E-3</c:v>
                </c:pt>
                <c:pt idx="43">
                  <c:v>1E-3</c:v>
                </c:pt>
                <c:pt idx="44">
                  <c:v>1E-3</c:v>
                </c:pt>
                <c:pt idx="45">
                  <c:v>1E-3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1E-3</c:v>
                </c:pt>
                <c:pt idx="50">
                  <c:v>1E-3</c:v>
                </c:pt>
                <c:pt idx="51">
                  <c:v>1E-3</c:v>
                </c:pt>
                <c:pt idx="52">
                  <c:v>1E-3</c:v>
                </c:pt>
                <c:pt idx="53">
                  <c:v>1E-3</c:v>
                </c:pt>
                <c:pt idx="54">
                  <c:v>1E-3</c:v>
                </c:pt>
                <c:pt idx="55">
                  <c:v>1E-3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1E-3</c:v>
                </c:pt>
                <c:pt idx="60">
                  <c:v>1E-3</c:v>
                </c:pt>
                <c:pt idx="61">
                  <c:v>1E-3</c:v>
                </c:pt>
                <c:pt idx="62">
                  <c:v>1E-3</c:v>
                </c:pt>
                <c:pt idx="63">
                  <c:v>1E-3</c:v>
                </c:pt>
                <c:pt idx="64">
                  <c:v>1E-3</c:v>
                </c:pt>
                <c:pt idx="65">
                  <c:v>1E-3</c:v>
                </c:pt>
                <c:pt idx="66">
                  <c:v>3.3333333333333332E-4</c:v>
                </c:pt>
                <c:pt idx="67">
                  <c:v>3.3333333333333332E-4</c:v>
                </c:pt>
                <c:pt idx="68">
                  <c:v>3.3333333333333332E-4</c:v>
                </c:pt>
                <c:pt idx="69">
                  <c:v>1E-3</c:v>
                </c:pt>
                <c:pt idx="70">
                  <c:v>1E-3</c:v>
                </c:pt>
                <c:pt idx="71">
                  <c:v>1E-3</c:v>
                </c:pt>
                <c:pt idx="72">
                  <c:v>6.6666666666666664E-4</c:v>
                </c:pt>
                <c:pt idx="73">
                  <c:v>3.3333333333333332E-4</c:v>
                </c:pt>
                <c:pt idx="74">
                  <c:v>3.3333333333333332E-4</c:v>
                </c:pt>
                <c:pt idx="75">
                  <c:v>6.6666666666666664E-4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1E-3</c:v>
                </c:pt>
                <c:pt idx="80">
                  <c:v>1E-3</c:v>
                </c:pt>
                <c:pt idx="81">
                  <c:v>1E-3</c:v>
                </c:pt>
                <c:pt idx="82">
                  <c:v>1E-3</c:v>
                </c:pt>
                <c:pt idx="83">
                  <c:v>1E-3</c:v>
                </c:pt>
                <c:pt idx="84">
                  <c:v>1E-3</c:v>
                </c:pt>
                <c:pt idx="85">
                  <c:v>1E-3</c:v>
                </c:pt>
                <c:pt idx="86">
                  <c:v>0</c:v>
                </c:pt>
                <c:pt idx="87">
                  <c:v>3.3333333333333332E-4</c:v>
                </c:pt>
                <c:pt idx="88">
                  <c:v>6.6666666666666664E-4</c:v>
                </c:pt>
                <c:pt idx="89">
                  <c:v>1.6666666666666668E-3</c:v>
                </c:pt>
                <c:pt idx="90">
                  <c:v>1.3333333333333333E-3</c:v>
                </c:pt>
                <c:pt idx="91">
                  <c:v>6.6666666666666664E-4</c:v>
                </c:pt>
                <c:pt idx="92">
                  <c:v>0.5056666666666666</c:v>
                </c:pt>
                <c:pt idx="93">
                  <c:v>1.0106666666666666</c:v>
                </c:pt>
                <c:pt idx="94">
                  <c:v>1.0143333333333333</c:v>
                </c:pt>
                <c:pt idx="95">
                  <c:v>0.5096666666666666</c:v>
                </c:pt>
                <c:pt idx="96">
                  <c:v>4.0000000000000001E-3</c:v>
                </c:pt>
                <c:pt idx="97">
                  <c:v>1E-3</c:v>
                </c:pt>
                <c:pt idx="98">
                  <c:v>1E-3</c:v>
                </c:pt>
                <c:pt idx="99">
                  <c:v>2E-3</c:v>
                </c:pt>
                <c:pt idx="100">
                  <c:v>1.6666666666666668E-3</c:v>
                </c:pt>
                <c:pt idx="101">
                  <c:v>1.3333333333333333E-3</c:v>
                </c:pt>
                <c:pt idx="102">
                  <c:v>1E-3</c:v>
                </c:pt>
                <c:pt idx="103">
                  <c:v>1E-3</c:v>
                </c:pt>
                <c:pt idx="104">
                  <c:v>0.50600000000000001</c:v>
                </c:pt>
                <c:pt idx="105">
                  <c:v>1.0109999999999999</c:v>
                </c:pt>
                <c:pt idx="106">
                  <c:v>1.516</c:v>
                </c:pt>
                <c:pt idx="107">
                  <c:v>1.516</c:v>
                </c:pt>
                <c:pt idx="108">
                  <c:v>1.0146666666666666</c:v>
                </c:pt>
                <c:pt idx="109">
                  <c:v>0.51033333333333331</c:v>
                </c:pt>
                <c:pt idx="110">
                  <c:v>5.6666666666666671E-3</c:v>
                </c:pt>
                <c:pt idx="111">
                  <c:v>2E-3</c:v>
                </c:pt>
                <c:pt idx="112">
                  <c:v>1.3333333333333333E-3</c:v>
                </c:pt>
                <c:pt idx="113">
                  <c:v>6.6666666666666664E-4</c:v>
                </c:pt>
                <c:pt idx="114">
                  <c:v>3.3333333333333332E-4</c:v>
                </c:pt>
                <c:pt idx="115">
                  <c:v>0</c:v>
                </c:pt>
                <c:pt idx="116">
                  <c:v>3.3333333333333332E-4</c:v>
                </c:pt>
                <c:pt idx="117">
                  <c:v>0</c:v>
                </c:pt>
                <c:pt idx="118">
                  <c:v>-3.3333333333333332E-4</c:v>
                </c:pt>
                <c:pt idx="119">
                  <c:v>-6.6666666666666664E-4</c:v>
                </c:pt>
                <c:pt idx="120">
                  <c:v>-3.3333333333333332E-4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6.6666666666666664E-4</c:v>
                </c:pt>
                <c:pt idx="127">
                  <c:v>6.6666666666666664E-4</c:v>
                </c:pt>
                <c:pt idx="128">
                  <c:v>6.6666666666666664E-4</c:v>
                </c:pt>
                <c:pt idx="129">
                  <c:v>-3.3333333333333332E-4</c:v>
                </c:pt>
                <c:pt idx="130">
                  <c:v>-3.3333333333333332E-4</c:v>
                </c:pt>
                <c:pt idx="131">
                  <c:v>-3.3333333333333332E-4</c:v>
                </c:pt>
                <c:pt idx="132">
                  <c:v>-3.3333333333333332E-4</c:v>
                </c:pt>
                <c:pt idx="133">
                  <c:v>-6.6666666666666664E-4</c:v>
                </c:pt>
                <c:pt idx="134">
                  <c:v>-1E-3</c:v>
                </c:pt>
                <c:pt idx="135">
                  <c:v>0.50466666666666671</c:v>
                </c:pt>
                <c:pt idx="136">
                  <c:v>1.0103333333333333</c:v>
                </c:pt>
                <c:pt idx="137">
                  <c:v>1.516</c:v>
                </c:pt>
                <c:pt idx="138">
                  <c:v>2.0076666666666667</c:v>
                </c:pt>
                <c:pt idx="139">
                  <c:v>2.504</c:v>
                </c:pt>
                <c:pt idx="140">
                  <c:v>3.0003333333333337</c:v>
                </c:pt>
                <c:pt idx="141">
                  <c:v>2.0129999999999999</c:v>
                </c:pt>
                <c:pt idx="142">
                  <c:v>1.0129999999999999</c:v>
                </c:pt>
                <c:pt idx="143">
                  <c:v>1.2000000000000002E-2</c:v>
                </c:pt>
                <c:pt idx="144">
                  <c:v>3.0000000000000005E-3</c:v>
                </c:pt>
                <c:pt idx="145">
                  <c:v>1.6666666666666668E-3</c:v>
                </c:pt>
                <c:pt idx="146">
                  <c:v>2E-3</c:v>
                </c:pt>
                <c:pt idx="147">
                  <c:v>1.6666666666666668E-3</c:v>
                </c:pt>
                <c:pt idx="148">
                  <c:v>1.6666666666666668E-3</c:v>
                </c:pt>
                <c:pt idx="149">
                  <c:v>1E-3</c:v>
                </c:pt>
                <c:pt idx="150">
                  <c:v>3.3333333333333332E-4</c:v>
                </c:pt>
                <c:pt idx="151">
                  <c:v>-3.3333333333333332E-4</c:v>
                </c:pt>
                <c:pt idx="152">
                  <c:v>-6.6666666666666664E-4</c:v>
                </c:pt>
                <c:pt idx="153">
                  <c:v>-3.3333333333333332E-4</c:v>
                </c:pt>
                <c:pt idx="154">
                  <c:v>3.3333333333333332E-4</c:v>
                </c:pt>
                <c:pt idx="155">
                  <c:v>0.5056666666666666</c:v>
                </c:pt>
                <c:pt idx="156">
                  <c:v>1.0109999999999999</c:v>
                </c:pt>
                <c:pt idx="157">
                  <c:v>1.516</c:v>
                </c:pt>
                <c:pt idx="158">
                  <c:v>1.516</c:v>
                </c:pt>
                <c:pt idx="159">
                  <c:v>2.0123333333333333</c:v>
                </c:pt>
                <c:pt idx="160">
                  <c:v>2.5083333333333333</c:v>
                </c:pt>
                <c:pt idx="161">
                  <c:v>3.0046666666666666</c:v>
                </c:pt>
                <c:pt idx="162">
                  <c:v>3.0046666666666666</c:v>
                </c:pt>
                <c:pt idx="163">
                  <c:v>3.0050000000000003</c:v>
                </c:pt>
                <c:pt idx="164">
                  <c:v>3.0050000000000003</c:v>
                </c:pt>
                <c:pt idx="165">
                  <c:v>2.5086666666666666</c:v>
                </c:pt>
                <c:pt idx="166">
                  <c:v>2.0123333333333333</c:v>
                </c:pt>
                <c:pt idx="167">
                  <c:v>1.016</c:v>
                </c:pt>
                <c:pt idx="168">
                  <c:v>0.51233333333333331</c:v>
                </c:pt>
                <c:pt idx="169">
                  <c:v>8.3333333333333332E-3</c:v>
                </c:pt>
                <c:pt idx="170">
                  <c:v>4.0000000000000001E-3</c:v>
                </c:pt>
                <c:pt idx="171">
                  <c:v>3.3333333333333335E-3</c:v>
                </c:pt>
                <c:pt idx="172">
                  <c:v>2.6666666666666666E-3</c:v>
                </c:pt>
                <c:pt idx="173">
                  <c:v>2.3333333333333335E-3</c:v>
                </c:pt>
                <c:pt idx="174">
                  <c:v>2E-3</c:v>
                </c:pt>
                <c:pt idx="175">
                  <c:v>2E-3</c:v>
                </c:pt>
                <c:pt idx="176">
                  <c:v>0.50666666666666671</c:v>
                </c:pt>
                <c:pt idx="177">
                  <c:v>1.0113333333333332</c:v>
                </c:pt>
                <c:pt idx="178">
                  <c:v>1.516</c:v>
                </c:pt>
                <c:pt idx="179">
                  <c:v>1.516</c:v>
                </c:pt>
                <c:pt idx="180">
                  <c:v>1.516</c:v>
                </c:pt>
                <c:pt idx="181">
                  <c:v>1.516</c:v>
                </c:pt>
                <c:pt idx="182">
                  <c:v>1.516</c:v>
                </c:pt>
                <c:pt idx="183">
                  <c:v>1.516</c:v>
                </c:pt>
                <c:pt idx="184">
                  <c:v>1.516</c:v>
                </c:pt>
                <c:pt idx="185">
                  <c:v>1.516</c:v>
                </c:pt>
                <c:pt idx="186">
                  <c:v>1.516</c:v>
                </c:pt>
                <c:pt idx="187">
                  <c:v>1.516</c:v>
                </c:pt>
                <c:pt idx="188">
                  <c:v>1.516</c:v>
                </c:pt>
                <c:pt idx="189">
                  <c:v>1.516</c:v>
                </c:pt>
                <c:pt idx="190">
                  <c:v>1.516</c:v>
                </c:pt>
                <c:pt idx="191">
                  <c:v>1.516</c:v>
                </c:pt>
                <c:pt idx="192">
                  <c:v>1.516</c:v>
                </c:pt>
                <c:pt idx="193">
                  <c:v>1.016</c:v>
                </c:pt>
                <c:pt idx="194">
                  <c:v>0.5116666666666666</c:v>
                </c:pt>
                <c:pt idx="195">
                  <c:v>6.6666666666666671E-3</c:v>
                </c:pt>
                <c:pt idx="196">
                  <c:v>2E-3</c:v>
                </c:pt>
                <c:pt idx="197">
                  <c:v>1E-3</c:v>
                </c:pt>
                <c:pt idx="198">
                  <c:v>6.6666666666666664E-4</c:v>
                </c:pt>
                <c:pt idx="199">
                  <c:v>0</c:v>
                </c:pt>
                <c:pt idx="200">
                  <c:v>0</c:v>
                </c:pt>
                <c:pt idx="201">
                  <c:v>0.5053333333333333</c:v>
                </c:pt>
                <c:pt idx="202">
                  <c:v>1.0106666666666666</c:v>
                </c:pt>
                <c:pt idx="203">
                  <c:v>1.516</c:v>
                </c:pt>
                <c:pt idx="204">
                  <c:v>1.516</c:v>
                </c:pt>
                <c:pt idx="205">
                  <c:v>1.516</c:v>
                </c:pt>
                <c:pt idx="206">
                  <c:v>2.0123333333333333</c:v>
                </c:pt>
                <c:pt idx="207">
                  <c:v>2.5086666666666666</c:v>
                </c:pt>
                <c:pt idx="208">
                  <c:v>3.0050000000000003</c:v>
                </c:pt>
                <c:pt idx="209">
                  <c:v>3.4979999999999998</c:v>
                </c:pt>
                <c:pt idx="210">
                  <c:v>3.9909999999999997</c:v>
                </c:pt>
                <c:pt idx="211">
                  <c:v>4.484</c:v>
                </c:pt>
                <c:pt idx="212">
                  <c:v>4.484</c:v>
                </c:pt>
                <c:pt idx="213">
                  <c:v>4.484</c:v>
                </c:pt>
                <c:pt idx="214">
                  <c:v>4.484</c:v>
                </c:pt>
                <c:pt idx="215">
                  <c:v>3.9909999999999997</c:v>
                </c:pt>
                <c:pt idx="216">
                  <c:v>3.4979999999999998</c:v>
                </c:pt>
                <c:pt idx="217">
                  <c:v>3.0050000000000003</c:v>
                </c:pt>
                <c:pt idx="218">
                  <c:v>3.0050000000000003</c:v>
                </c:pt>
                <c:pt idx="219">
                  <c:v>2.0133333333333332</c:v>
                </c:pt>
                <c:pt idx="220">
                  <c:v>1.014</c:v>
                </c:pt>
                <c:pt idx="221">
                  <c:v>0.51766666666666661</c:v>
                </c:pt>
                <c:pt idx="222">
                  <c:v>1.0129999999999999</c:v>
                </c:pt>
                <c:pt idx="223">
                  <c:v>1.516</c:v>
                </c:pt>
                <c:pt idx="224">
                  <c:v>1.516</c:v>
                </c:pt>
                <c:pt idx="225">
                  <c:v>1.516</c:v>
                </c:pt>
                <c:pt idx="226">
                  <c:v>1.516</c:v>
                </c:pt>
                <c:pt idx="227">
                  <c:v>1.0156666666666667</c:v>
                </c:pt>
                <c:pt idx="228">
                  <c:v>0.5119999999999999</c:v>
                </c:pt>
                <c:pt idx="229">
                  <c:v>7.6666666666666662E-3</c:v>
                </c:pt>
                <c:pt idx="230">
                  <c:v>3.3333333333333335E-3</c:v>
                </c:pt>
                <c:pt idx="231">
                  <c:v>2.3333333333333335E-3</c:v>
                </c:pt>
                <c:pt idx="232">
                  <c:v>2E-3</c:v>
                </c:pt>
                <c:pt idx="233">
                  <c:v>2E-3</c:v>
                </c:pt>
                <c:pt idx="234">
                  <c:v>2E-3</c:v>
                </c:pt>
                <c:pt idx="235">
                  <c:v>2E-3</c:v>
                </c:pt>
                <c:pt idx="236">
                  <c:v>6.6666666666666664E-4</c:v>
                </c:pt>
                <c:pt idx="237">
                  <c:v>6.6666666666666664E-4</c:v>
                </c:pt>
                <c:pt idx="238">
                  <c:v>3.3333333333333332E-4</c:v>
                </c:pt>
                <c:pt idx="239">
                  <c:v>1E-3</c:v>
                </c:pt>
                <c:pt idx="240">
                  <c:v>0.5056666666666666</c:v>
                </c:pt>
                <c:pt idx="241">
                  <c:v>1.0106666666666666</c:v>
                </c:pt>
                <c:pt idx="242">
                  <c:v>1.516</c:v>
                </c:pt>
                <c:pt idx="243">
                  <c:v>1.516</c:v>
                </c:pt>
                <c:pt idx="244">
                  <c:v>1.516</c:v>
                </c:pt>
                <c:pt idx="245">
                  <c:v>1.516</c:v>
                </c:pt>
                <c:pt idx="246">
                  <c:v>1.516</c:v>
                </c:pt>
                <c:pt idx="247">
                  <c:v>1.516</c:v>
                </c:pt>
                <c:pt idx="248">
                  <c:v>1.516</c:v>
                </c:pt>
                <c:pt idx="249">
                  <c:v>1.516</c:v>
                </c:pt>
                <c:pt idx="250">
                  <c:v>2.0123333333333333</c:v>
                </c:pt>
                <c:pt idx="251">
                  <c:v>2.5086666666666666</c:v>
                </c:pt>
                <c:pt idx="252">
                  <c:v>3.0050000000000003</c:v>
                </c:pt>
                <c:pt idx="253">
                  <c:v>3.0050000000000003</c:v>
                </c:pt>
                <c:pt idx="254">
                  <c:v>3.0050000000000003</c:v>
                </c:pt>
                <c:pt idx="255">
                  <c:v>3.4979999999999998</c:v>
                </c:pt>
                <c:pt idx="256">
                  <c:v>3.9909999999999997</c:v>
                </c:pt>
                <c:pt idx="257">
                  <c:v>4.484</c:v>
                </c:pt>
                <c:pt idx="258">
                  <c:v>4.484</c:v>
                </c:pt>
                <c:pt idx="259">
                  <c:v>4.484</c:v>
                </c:pt>
                <c:pt idx="260">
                  <c:v>4.9786666666666664</c:v>
                </c:pt>
                <c:pt idx="261">
                  <c:v>5.4733333333333336</c:v>
                </c:pt>
                <c:pt idx="262">
                  <c:v>5.968</c:v>
                </c:pt>
                <c:pt idx="263">
                  <c:v>5.968</c:v>
                </c:pt>
                <c:pt idx="264">
                  <c:v>5.968</c:v>
                </c:pt>
                <c:pt idx="265">
                  <c:v>5.968</c:v>
                </c:pt>
                <c:pt idx="266">
                  <c:v>5.968</c:v>
                </c:pt>
                <c:pt idx="267">
                  <c:v>5.968</c:v>
                </c:pt>
                <c:pt idx="268">
                  <c:v>5.968</c:v>
                </c:pt>
                <c:pt idx="269">
                  <c:v>5.4733333333333336</c:v>
                </c:pt>
                <c:pt idx="270">
                  <c:v>5.4733333333333336</c:v>
                </c:pt>
                <c:pt idx="271">
                  <c:v>5.4733333333333336</c:v>
                </c:pt>
                <c:pt idx="272">
                  <c:v>5.968</c:v>
                </c:pt>
                <c:pt idx="273">
                  <c:v>5.968</c:v>
                </c:pt>
                <c:pt idx="274">
                  <c:v>5.968</c:v>
                </c:pt>
                <c:pt idx="275">
                  <c:v>5.968</c:v>
                </c:pt>
                <c:pt idx="276">
                  <c:v>5.4736666666666665</c:v>
                </c:pt>
                <c:pt idx="277">
                  <c:v>4.9793333333333329</c:v>
                </c:pt>
                <c:pt idx="278">
                  <c:v>4.4850000000000003</c:v>
                </c:pt>
                <c:pt idx="279">
                  <c:v>4.9793333333333338</c:v>
                </c:pt>
                <c:pt idx="280">
                  <c:v>5.4736666666666665</c:v>
                </c:pt>
                <c:pt idx="281">
                  <c:v>5.968</c:v>
                </c:pt>
                <c:pt idx="282">
                  <c:v>5.968</c:v>
                </c:pt>
                <c:pt idx="283">
                  <c:v>5.968</c:v>
                </c:pt>
                <c:pt idx="284">
                  <c:v>5.968</c:v>
                </c:pt>
                <c:pt idx="285">
                  <c:v>5.968</c:v>
                </c:pt>
                <c:pt idx="286">
                  <c:v>5.968</c:v>
                </c:pt>
                <c:pt idx="287">
                  <c:v>5.968</c:v>
                </c:pt>
                <c:pt idx="288">
                  <c:v>5.4733333333333336</c:v>
                </c:pt>
                <c:pt idx="289">
                  <c:v>4.9786666666666664</c:v>
                </c:pt>
                <c:pt idx="290">
                  <c:v>4.484</c:v>
                </c:pt>
                <c:pt idx="291">
                  <c:v>3.9909999999999997</c:v>
                </c:pt>
                <c:pt idx="292">
                  <c:v>3.4979999999999998</c:v>
                </c:pt>
                <c:pt idx="293">
                  <c:v>3.0050000000000003</c:v>
                </c:pt>
                <c:pt idx="294">
                  <c:v>3.0050000000000003</c:v>
                </c:pt>
                <c:pt idx="295">
                  <c:v>3.0050000000000003</c:v>
                </c:pt>
                <c:pt idx="296">
                  <c:v>3.0050000000000003</c:v>
                </c:pt>
                <c:pt idx="297">
                  <c:v>3.0050000000000003</c:v>
                </c:pt>
                <c:pt idx="298">
                  <c:v>3.0050000000000003</c:v>
                </c:pt>
                <c:pt idx="299">
                  <c:v>3.0050000000000003</c:v>
                </c:pt>
                <c:pt idx="300">
                  <c:v>3.0050000000000003</c:v>
                </c:pt>
                <c:pt idx="301">
                  <c:v>2.0136666666666665</c:v>
                </c:pt>
                <c:pt idx="302">
                  <c:v>1.0143333333333333</c:v>
                </c:pt>
                <c:pt idx="303">
                  <c:v>1.4333333333333332E-2</c:v>
                </c:pt>
                <c:pt idx="304">
                  <c:v>5.0000000000000001E-3</c:v>
                </c:pt>
                <c:pt idx="305">
                  <c:v>3.3333333333333335E-3</c:v>
                </c:pt>
                <c:pt idx="306">
                  <c:v>3.0000000000000005E-3</c:v>
                </c:pt>
                <c:pt idx="307">
                  <c:v>2.6666666666666666E-3</c:v>
                </c:pt>
                <c:pt idx="308">
                  <c:v>2.6666666666666666E-3</c:v>
                </c:pt>
                <c:pt idx="309">
                  <c:v>2E-3</c:v>
                </c:pt>
                <c:pt idx="310">
                  <c:v>2E-3</c:v>
                </c:pt>
                <c:pt idx="311">
                  <c:v>2E-3</c:v>
                </c:pt>
                <c:pt idx="312">
                  <c:v>2E-3</c:v>
                </c:pt>
                <c:pt idx="313">
                  <c:v>2E-3</c:v>
                </c:pt>
                <c:pt idx="314">
                  <c:v>2E-3</c:v>
                </c:pt>
                <c:pt idx="315">
                  <c:v>2.3333333333333335E-3</c:v>
                </c:pt>
                <c:pt idx="316">
                  <c:v>2.3333333333333335E-3</c:v>
                </c:pt>
                <c:pt idx="317">
                  <c:v>2.3333333333333335E-3</c:v>
                </c:pt>
                <c:pt idx="318">
                  <c:v>2E-3</c:v>
                </c:pt>
                <c:pt idx="319">
                  <c:v>2E-3</c:v>
                </c:pt>
                <c:pt idx="320">
                  <c:v>2E-3</c:v>
                </c:pt>
                <c:pt idx="321">
                  <c:v>2E-3</c:v>
                </c:pt>
                <c:pt idx="322">
                  <c:v>2E-3</c:v>
                </c:pt>
                <c:pt idx="323">
                  <c:v>2E-3</c:v>
                </c:pt>
                <c:pt idx="324">
                  <c:v>2E-3</c:v>
                </c:pt>
                <c:pt idx="325">
                  <c:v>1.6666666666666668E-3</c:v>
                </c:pt>
                <c:pt idx="326">
                  <c:v>6.6666666666666664E-4</c:v>
                </c:pt>
                <c:pt idx="327">
                  <c:v>0</c:v>
                </c:pt>
                <c:pt idx="328">
                  <c:v>-3.3333333333333332E-4</c:v>
                </c:pt>
                <c:pt idx="329">
                  <c:v>-3.3333333333333332E-4</c:v>
                </c:pt>
                <c:pt idx="330">
                  <c:v>-6.6666666666666664E-4</c:v>
                </c:pt>
                <c:pt idx="331">
                  <c:v>-1E-3</c:v>
                </c:pt>
                <c:pt idx="332">
                  <c:v>-6.6666666666666664E-4</c:v>
                </c:pt>
                <c:pt idx="333">
                  <c:v>-3.3333333333333332E-4</c:v>
                </c:pt>
                <c:pt idx="334">
                  <c:v>0</c:v>
                </c:pt>
                <c:pt idx="335">
                  <c:v>3.3333333333333332E-4</c:v>
                </c:pt>
                <c:pt idx="336">
                  <c:v>1E-3</c:v>
                </c:pt>
                <c:pt idx="337">
                  <c:v>1.6666666666666668E-3</c:v>
                </c:pt>
                <c:pt idx="338">
                  <c:v>2E-3</c:v>
                </c:pt>
                <c:pt idx="339">
                  <c:v>2E-3</c:v>
                </c:pt>
                <c:pt idx="340">
                  <c:v>2E-3</c:v>
                </c:pt>
                <c:pt idx="341">
                  <c:v>2E-3</c:v>
                </c:pt>
                <c:pt idx="342">
                  <c:v>2E-3</c:v>
                </c:pt>
                <c:pt idx="343">
                  <c:v>2E-3</c:v>
                </c:pt>
                <c:pt idx="344">
                  <c:v>2E-3</c:v>
                </c:pt>
                <c:pt idx="345">
                  <c:v>1.6666666666666668E-3</c:v>
                </c:pt>
                <c:pt idx="346">
                  <c:v>3.3333333333333332E-4</c:v>
                </c:pt>
                <c:pt idx="347">
                  <c:v>0</c:v>
                </c:pt>
                <c:pt idx="348">
                  <c:v>0.505</c:v>
                </c:pt>
                <c:pt idx="349">
                  <c:v>1.0109999999999999</c:v>
                </c:pt>
                <c:pt idx="350">
                  <c:v>1.516</c:v>
                </c:pt>
                <c:pt idx="351">
                  <c:v>1.516</c:v>
                </c:pt>
                <c:pt idx="352">
                  <c:v>1.516</c:v>
                </c:pt>
                <c:pt idx="353">
                  <c:v>1.516</c:v>
                </c:pt>
                <c:pt idx="354">
                  <c:v>1.0156666666666667</c:v>
                </c:pt>
                <c:pt idx="355">
                  <c:v>0.51133333333333331</c:v>
                </c:pt>
                <c:pt idx="356">
                  <c:v>6.9999999999999993E-3</c:v>
                </c:pt>
                <c:pt idx="357">
                  <c:v>0.5073333333333333</c:v>
                </c:pt>
                <c:pt idx="358">
                  <c:v>1.0116666666666667</c:v>
                </c:pt>
                <c:pt idx="359">
                  <c:v>1.516</c:v>
                </c:pt>
                <c:pt idx="360">
                  <c:v>1.516</c:v>
                </c:pt>
                <c:pt idx="361">
                  <c:v>1.516</c:v>
                </c:pt>
                <c:pt idx="362">
                  <c:v>1.516</c:v>
                </c:pt>
                <c:pt idx="363">
                  <c:v>1.516</c:v>
                </c:pt>
                <c:pt idx="364">
                  <c:v>1.516</c:v>
                </c:pt>
                <c:pt idx="365">
                  <c:v>1.516</c:v>
                </c:pt>
                <c:pt idx="366">
                  <c:v>1.516</c:v>
                </c:pt>
                <c:pt idx="367">
                  <c:v>1.016</c:v>
                </c:pt>
                <c:pt idx="368">
                  <c:v>0.51200000000000001</c:v>
                </c:pt>
                <c:pt idx="369">
                  <c:v>7.3333333333333332E-3</c:v>
                </c:pt>
                <c:pt idx="370">
                  <c:v>2.6666666666666666E-3</c:v>
                </c:pt>
                <c:pt idx="371">
                  <c:v>1.6666666666666668E-3</c:v>
                </c:pt>
                <c:pt idx="372">
                  <c:v>1.3333333333333333E-3</c:v>
                </c:pt>
                <c:pt idx="373">
                  <c:v>1E-3</c:v>
                </c:pt>
                <c:pt idx="374">
                  <c:v>1E-3</c:v>
                </c:pt>
                <c:pt idx="375">
                  <c:v>1E-3</c:v>
                </c:pt>
                <c:pt idx="376">
                  <c:v>1.3333333333333333E-3</c:v>
                </c:pt>
                <c:pt idx="377">
                  <c:v>1.3333333333333333E-3</c:v>
                </c:pt>
                <c:pt idx="378">
                  <c:v>1.3333333333333333E-3</c:v>
                </c:pt>
                <c:pt idx="379">
                  <c:v>6.6666666666666664E-4</c:v>
                </c:pt>
                <c:pt idx="380">
                  <c:v>3.3333333333333332E-4</c:v>
                </c:pt>
                <c:pt idx="381">
                  <c:v>0</c:v>
                </c:pt>
                <c:pt idx="382">
                  <c:v>0</c:v>
                </c:pt>
                <c:pt idx="383">
                  <c:v>3.3333333333333332E-4</c:v>
                </c:pt>
                <c:pt idx="384">
                  <c:v>6.6666666666666664E-4</c:v>
                </c:pt>
                <c:pt idx="385">
                  <c:v>1E-3</c:v>
                </c:pt>
                <c:pt idx="386">
                  <c:v>1.3333333333333333E-3</c:v>
                </c:pt>
                <c:pt idx="387">
                  <c:v>1.3333333333333333E-3</c:v>
                </c:pt>
                <c:pt idx="388">
                  <c:v>1.6666666666666668E-3</c:v>
                </c:pt>
                <c:pt idx="389">
                  <c:v>1.6666666666666668E-3</c:v>
                </c:pt>
                <c:pt idx="390">
                  <c:v>2E-3</c:v>
                </c:pt>
                <c:pt idx="391">
                  <c:v>2E-3</c:v>
                </c:pt>
                <c:pt idx="392">
                  <c:v>2E-3</c:v>
                </c:pt>
                <c:pt idx="393">
                  <c:v>2E-3</c:v>
                </c:pt>
                <c:pt idx="394">
                  <c:v>2E-3</c:v>
                </c:pt>
                <c:pt idx="395">
                  <c:v>1.6666666666666668E-3</c:v>
                </c:pt>
                <c:pt idx="396">
                  <c:v>1E-3</c:v>
                </c:pt>
                <c:pt idx="397">
                  <c:v>1E-3</c:v>
                </c:pt>
                <c:pt idx="398">
                  <c:v>1.3333333333333333E-3</c:v>
                </c:pt>
                <c:pt idx="399">
                  <c:v>1.6666666666666668E-3</c:v>
                </c:pt>
                <c:pt idx="400">
                  <c:v>1.3333333333333333E-3</c:v>
                </c:pt>
                <c:pt idx="401">
                  <c:v>0.50600000000000001</c:v>
                </c:pt>
                <c:pt idx="402">
                  <c:v>1.0109999999999999</c:v>
                </c:pt>
                <c:pt idx="403">
                  <c:v>1.516</c:v>
                </c:pt>
                <c:pt idx="404">
                  <c:v>1.516</c:v>
                </c:pt>
                <c:pt idx="405">
                  <c:v>1.516</c:v>
                </c:pt>
                <c:pt idx="406">
                  <c:v>1.516</c:v>
                </c:pt>
                <c:pt idx="407">
                  <c:v>1.516</c:v>
                </c:pt>
                <c:pt idx="408">
                  <c:v>1.516</c:v>
                </c:pt>
                <c:pt idx="409">
                  <c:v>1.516</c:v>
                </c:pt>
                <c:pt idx="410">
                  <c:v>1.516</c:v>
                </c:pt>
                <c:pt idx="411">
                  <c:v>1.516</c:v>
                </c:pt>
                <c:pt idx="412">
                  <c:v>1.516</c:v>
                </c:pt>
                <c:pt idx="413">
                  <c:v>1.0166666666666666</c:v>
                </c:pt>
                <c:pt idx="414">
                  <c:v>0.51300000000000001</c:v>
                </c:pt>
                <c:pt idx="415">
                  <c:v>8.9999999999999993E-3</c:v>
                </c:pt>
                <c:pt idx="416">
                  <c:v>3.666666666666667E-3</c:v>
                </c:pt>
                <c:pt idx="417">
                  <c:v>2.6666666666666666E-3</c:v>
                </c:pt>
                <c:pt idx="418">
                  <c:v>2E-3</c:v>
                </c:pt>
                <c:pt idx="419">
                  <c:v>1.6666666666666668E-3</c:v>
                </c:pt>
                <c:pt idx="420">
                  <c:v>1E-3</c:v>
                </c:pt>
                <c:pt idx="421">
                  <c:v>3.3333333333333332E-4</c:v>
                </c:pt>
                <c:pt idx="422">
                  <c:v>0</c:v>
                </c:pt>
                <c:pt idx="423">
                  <c:v>-3.3333333333333332E-4</c:v>
                </c:pt>
                <c:pt idx="424">
                  <c:v>-3.3333333333333332E-4</c:v>
                </c:pt>
                <c:pt idx="425">
                  <c:v>-6.6666666666666664E-4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-6.6666666666666664E-4</c:v>
                </c:pt>
                <c:pt idx="430">
                  <c:v>-1E-3</c:v>
                </c:pt>
                <c:pt idx="431">
                  <c:v>-1E-3</c:v>
                </c:pt>
                <c:pt idx="432">
                  <c:v>-6.6666666666666664E-4</c:v>
                </c:pt>
                <c:pt idx="433">
                  <c:v>0</c:v>
                </c:pt>
                <c:pt idx="434">
                  <c:v>6.6666666666666664E-4</c:v>
                </c:pt>
                <c:pt idx="435">
                  <c:v>1E-3</c:v>
                </c:pt>
                <c:pt idx="436">
                  <c:v>1E-3</c:v>
                </c:pt>
                <c:pt idx="437">
                  <c:v>1.3333333333333333E-3</c:v>
                </c:pt>
                <c:pt idx="438">
                  <c:v>1.6666666666666668E-3</c:v>
                </c:pt>
                <c:pt idx="439">
                  <c:v>2E-3</c:v>
                </c:pt>
                <c:pt idx="440">
                  <c:v>0.50666666666666671</c:v>
                </c:pt>
                <c:pt idx="441">
                  <c:v>1.0113333333333332</c:v>
                </c:pt>
                <c:pt idx="442">
                  <c:v>1.516</c:v>
                </c:pt>
                <c:pt idx="443">
                  <c:v>1.0146666666666666</c:v>
                </c:pt>
                <c:pt idx="444">
                  <c:v>0.51066666666666671</c:v>
                </c:pt>
                <c:pt idx="445">
                  <c:v>6.000000000000001E-3</c:v>
                </c:pt>
                <c:pt idx="446">
                  <c:v>2E-3</c:v>
                </c:pt>
                <c:pt idx="447">
                  <c:v>1.3333333333333333E-3</c:v>
                </c:pt>
                <c:pt idx="448">
                  <c:v>0.50600000000000001</c:v>
                </c:pt>
                <c:pt idx="449">
                  <c:v>1.0113333333333332</c:v>
                </c:pt>
                <c:pt idx="450">
                  <c:v>1.516</c:v>
                </c:pt>
                <c:pt idx="451">
                  <c:v>1.516</c:v>
                </c:pt>
                <c:pt idx="452">
                  <c:v>2.0123333333333333</c:v>
                </c:pt>
                <c:pt idx="453">
                  <c:v>2.5086666666666666</c:v>
                </c:pt>
                <c:pt idx="454">
                  <c:v>3.0050000000000003</c:v>
                </c:pt>
                <c:pt idx="455">
                  <c:v>3.0050000000000003</c:v>
                </c:pt>
                <c:pt idx="456">
                  <c:v>3.0050000000000003</c:v>
                </c:pt>
                <c:pt idx="457">
                  <c:v>3.0050000000000003</c:v>
                </c:pt>
                <c:pt idx="458">
                  <c:v>3.4979999999999998</c:v>
                </c:pt>
                <c:pt idx="459">
                  <c:v>3.9913333333333334</c:v>
                </c:pt>
                <c:pt idx="460">
                  <c:v>4.4843333333333337</c:v>
                </c:pt>
                <c:pt idx="461">
                  <c:v>4.4846666666666666</c:v>
                </c:pt>
                <c:pt idx="462">
                  <c:v>4.4846666666666666</c:v>
                </c:pt>
                <c:pt idx="463">
                  <c:v>4.9793333333333338</c:v>
                </c:pt>
                <c:pt idx="464">
                  <c:v>5.4736666666666665</c:v>
                </c:pt>
                <c:pt idx="465">
                  <c:v>5.9540000000000006</c:v>
                </c:pt>
                <c:pt idx="466">
                  <c:v>5.4596666666666671</c:v>
                </c:pt>
                <c:pt idx="467">
                  <c:v>4.9653333333333336</c:v>
                </c:pt>
                <c:pt idx="468">
                  <c:v>4.9793333333333338</c:v>
                </c:pt>
                <c:pt idx="469">
                  <c:v>5.4736666666666665</c:v>
                </c:pt>
                <c:pt idx="470">
                  <c:v>5.968</c:v>
                </c:pt>
                <c:pt idx="471">
                  <c:v>5.968</c:v>
                </c:pt>
                <c:pt idx="472">
                  <c:v>5.4733333333333336</c:v>
                </c:pt>
                <c:pt idx="473">
                  <c:v>4.9786666666666664</c:v>
                </c:pt>
                <c:pt idx="474">
                  <c:v>4.484</c:v>
                </c:pt>
                <c:pt idx="475">
                  <c:v>4.484</c:v>
                </c:pt>
                <c:pt idx="476">
                  <c:v>4.484</c:v>
                </c:pt>
                <c:pt idx="477">
                  <c:v>4.484</c:v>
                </c:pt>
                <c:pt idx="478">
                  <c:v>3.9909999999999997</c:v>
                </c:pt>
                <c:pt idx="479">
                  <c:v>3.4979999999999998</c:v>
                </c:pt>
                <c:pt idx="480">
                  <c:v>2.0133333333333332</c:v>
                </c:pt>
                <c:pt idx="481">
                  <c:v>1.014</c:v>
                </c:pt>
                <c:pt idx="482">
                  <c:v>1.3666666666666666E-2</c:v>
                </c:pt>
                <c:pt idx="483">
                  <c:v>4.6666666666666662E-3</c:v>
                </c:pt>
                <c:pt idx="484">
                  <c:v>3.0000000000000005E-3</c:v>
                </c:pt>
                <c:pt idx="485">
                  <c:v>2.3333333333333335E-3</c:v>
                </c:pt>
                <c:pt idx="486">
                  <c:v>2E-3</c:v>
                </c:pt>
                <c:pt idx="487">
                  <c:v>2E-3</c:v>
                </c:pt>
                <c:pt idx="488">
                  <c:v>1.6666666666666668E-3</c:v>
                </c:pt>
                <c:pt idx="489">
                  <c:v>1.3333333333333333E-3</c:v>
                </c:pt>
                <c:pt idx="490">
                  <c:v>1E-3</c:v>
                </c:pt>
                <c:pt idx="491">
                  <c:v>1E-3</c:v>
                </c:pt>
                <c:pt idx="492">
                  <c:v>1E-3</c:v>
                </c:pt>
                <c:pt idx="493">
                  <c:v>1E-3</c:v>
                </c:pt>
                <c:pt idx="494">
                  <c:v>1E-3</c:v>
                </c:pt>
                <c:pt idx="495">
                  <c:v>0.50600000000000001</c:v>
                </c:pt>
                <c:pt idx="496">
                  <c:v>1.0109999999999999</c:v>
                </c:pt>
                <c:pt idx="497">
                  <c:v>1.516</c:v>
                </c:pt>
                <c:pt idx="498">
                  <c:v>1.516</c:v>
                </c:pt>
                <c:pt idx="499">
                  <c:v>2.0123333333333333</c:v>
                </c:pt>
                <c:pt idx="500">
                  <c:v>2.5086666666666666</c:v>
                </c:pt>
                <c:pt idx="501">
                  <c:v>3.0050000000000003</c:v>
                </c:pt>
                <c:pt idx="502">
                  <c:v>3.0050000000000003</c:v>
                </c:pt>
                <c:pt idx="503">
                  <c:v>3.0050000000000003</c:v>
                </c:pt>
                <c:pt idx="504">
                  <c:v>3.0050000000000003</c:v>
                </c:pt>
                <c:pt idx="505">
                  <c:v>3.0050000000000003</c:v>
                </c:pt>
                <c:pt idx="506">
                  <c:v>3.0050000000000003</c:v>
                </c:pt>
                <c:pt idx="507">
                  <c:v>2.4936666666666665</c:v>
                </c:pt>
                <c:pt idx="508">
                  <c:v>1.9973333333333334</c:v>
                </c:pt>
                <c:pt idx="509">
                  <c:v>1.5010000000000001</c:v>
                </c:pt>
                <c:pt idx="510">
                  <c:v>1.516</c:v>
                </c:pt>
                <c:pt idx="511">
                  <c:v>2.0123333333333333</c:v>
                </c:pt>
                <c:pt idx="512">
                  <c:v>2.5086666666666666</c:v>
                </c:pt>
                <c:pt idx="513">
                  <c:v>3.0050000000000003</c:v>
                </c:pt>
                <c:pt idx="514">
                  <c:v>3.0050000000000003</c:v>
                </c:pt>
                <c:pt idx="515">
                  <c:v>3.0050000000000003</c:v>
                </c:pt>
                <c:pt idx="516">
                  <c:v>3.0050000000000003</c:v>
                </c:pt>
                <c:pt idx="517">
                  <c:v>3.0050000000000003</c:v>
                </c:pt>
                <c:pt idx="518">
                  <c:v>3.0050000000000003</c:v>
                </c:pt>
                <c:pt idx="519">
                  <c:v>3.0050000000000003</c:v>
                </c:pt>
                <c:pt idx="520">
                  <c:v>3.0050000000000003</c:v>
                </c:pt>
                <c:pt idx="521">
                  <c:v>3.0050000000000003</c:v>
                </c:pt>
                <c:pt idx="522">
                  <c:v>3.0050000000000003</c:v>
                </c:pt>
                <c:pt idx="523">
                  <c:v>2.0133333333333332</c:v>
                </c:pt>
                <c:pt idx="524">
                  <c:v>1.0143333333333333</c:v>
                </c:pt>
                <c:pt idx="525">
                  <c:v>1.0143333333333333</c:v>
                </c:pt>
                <c:pt idx="526">
                  <c:v>2.0059999999999998</c:v>
                </c:pt>
                <c:pt idx="527">
                  <c:v>3.0050000000000003</c:v>
                </c:pt>
                <c:pt idx="528">
                  <c:v>3.0050000000000003</c:v>
                </c:pt>
                <c:pt idx="529">
                  <c:v>3.0050000000000003</c:v>
                </c:pt>
                <c:pt idx="530">
                  <c:v>2.5086666666666666</c:v>
                </c:pt>
                <c:pt idx="531">
                  <c:v>2.0123333333333333</c:v>
                </c:pt>
                <c:pt idx="532">
                  <c:v>1.516</c:v>
                </c:pt>
                <c:pt idx="533">
                  <c:v>1.516</c:v>
                </c:pt>
                <c:pt idx="534">
                  <c:v>1.016</c:v>
                </c:pt>
                <c:pt idx="535">
                  <c:v>0.51233333333333331</c:v>
                </c:pt>
                <c:pt idx="536">
                  <c:v>7.6666666666666662E-3</c:v>
                </c:pt>
                <c:pt idx="537">
                  <c:v>3.3333333333333335E-3</c:v>
                </c:pt>
                <c:pt idx="538">
                  <c:v>2.3333333333333335E-3</c:v>
                </c:pt>
                <c:pt idx="539">
                  <c:v>0.50700000000000001</c:v>
                </c:pt>
                <c:pt idx="540">
                  <c:v>1.0113333333333332</c:v>
                </c:pt>
                <c:pt idx="541">
                  <c:v>1.0156666666666667</c:v>
                </c:pt>
                <c:pt idx="542">
                  <c:v>0.5116666666666666</c:v>
                </c:pt>
                <c:pt idx="543">
                  <c:v>6.9999999999999993E-3</c:v>
                </c:pt>
                <c:pt idx="544">
                  <c:v>2.6666666666666666E-3</c:v>
                </c:pt>
                <c:pt idx="545">
                  <c:v>2E-3</c:v>
                </c:pt>
                <c:pt idx="546">
                  <c:v>6.6666666666666664E-4</c:v>
                </c:pt>
                <c:pt idx="547">
                  <c:v>6.6666666666666664E-4</c:v>
                </c:pt>
                <c:pt idx="548">
                  <c:v>6.6666666666666664E-4</c:v>
                </c:pt>
                <c:pt idx="549">
                  <c:v>1.6666666666666668E-3</c:v>
                </c:pt>
                <c:pt idx="550">
                  <c:v>0.5063333333333333</c:v>
                </c:pt>
                <c:pt idx="551">
                  <c:v>0.5099999999999999</c:v>
                </c:pt>
                <c:pt idx="552">
                  <c:v>0.5106666666666666</c:v>
                </c:pt>
                <c:pt idx="553">
                  <c:v>0.51066666666666671</c:v>
                </c:pt>
                <c:pt idx="554">
                  <c:v>1.0116666666666667</c:v>
                </c:pt>
                <c:pt idx="555">
                  <c:v>1.516</c:v>
                </c:pt>
                <c:pt idx="556">
                  <c:v>1.516</c:v>
                </c:pt>
                <c:pt idx="557">
                  <c:v>1.0166666666666666</c:v>
                </c:pt>
                <c:pt idx="558">
                  <c:v>0.51266666666666671</c:v>
                </c:pt>
                <c:pt idx="559">
                  <c:v>8.0000000000000002E-3</c:v>
                </c:pt>
                <c:pt idx="560">
                  <c:v>2.3333333333333335E-3</c:v>
                </c:pt>
                <c:pt idx="561">
                  <c:v>0.5063333333333333</c:v>
                </c:pt>
                <c:pt idx="562">
                  <c:v>1.0109999999999999</c:v>
                </c:pt>
                <c:pt idx="563">
                  <c:v>1.516</c:v>
                </c:pt>
                <c:pt idx="564">
                  <c:v>1.516</c:v>
                </c:pt>
                <c:pt idx="565">
                  <c:v>1.516</c:v>
                </c:pt>
                <c:pt idx="566">
                  <c:v>1.0166666666666666</c:v>
                </c:pt>
                <c:pt idx="567">
                  <c:v>0.51266666666666671</c:v>
                </c:pt>
                <c:pt idx="568">
                  <c:v>0.51266666666666671</c:v>
                </c:pt>
                <c:pt idx="569">
                  <c:v>1.012</c:v>
                </c:pt>
                <c:pt idx="570">
                  <c:v>1.516</c:v>
                </c:pt>
                <c:pt idx="571">
                  <c:v>1.516</c:v>
                </c:pt>
                <c:pt idx="572">
                  <c:v>1.516</c:v>
                </c:pt>
                <c:pt idx="573">
                  <c:v>1.516</c:v>
                </c:pt>
                <c:pt idx="574">
                  <c:v>1.0163333333333333</c:v>
                </c:pt>
                <c:pt idx="575">
                  <c:v>0.5126666666666666</c:v>
                </c:pt>
                <c:pt idx="576">
                  <c:v>8.3333333333333332E-3</c:v>
                </c:pt>
                <c:pt idx="577">
                  <c:v>3.3333333333333335E-3</c:v>
                </c:pt>
                <c:pt idx="578">
                  <c:v>2.3333333333333335E-3</c:v>
                </c:pt>
                <c:pt idx="579">
                  <c:v>2E-3</c:v>
                </c:pt>
                <c:pt idx="580">
                  <c:v>2E-3</c:v>
                </c:pt>
                <c:pt idx="581">
                  <c:v>2E-3</c:v>
                </c:pt>
                <c:pt idx="582">
                  <c:v>2E-3</c:v>
                </c:pt>
                <c:pt idx="583">
                  <c:v>2E-3</c:v>
                </c:pt>
                <c:pt idx="584">
                  <c:v>2E-3</c:v>
                </c:pt>
                <c:pt idx="585">
                  <c:v>2E-3</c:v>
                </c:pt>
                <c:pt idx="586">
                  <c:v>1.6666666666666668E-3</c:v>
                </c:pt>
                <c:pt idx="587">
                  <c:v>1.6666666666666668E-3</c:v>
                </c:pt>
                <c:pt idx="588">
                  <c:v>1.6666666666666668E-3</c:v>
                </c:pt>
                <c:pt idx="589">
                  <c:v>1.6666666666666668E-3</c:v>
                </c:pt>
                <c:pt idx="590">
                  <c:v>1.3333333333333333E-3</c:v>
                </c:pt>
                <c:pt idx="591">
                  <c:v>1E-3</c:v>
                </c:pt>
                <c:pt idx="592">
                  <c:v>1E-3</c:v>
                </c:pt>
                <c:pt idx="593">
                  <c:v>1E-3</c:v>
                </c:pt>
                <c:pt idx="594">
                  <c:v>1E-3</c:v>
                </c:pt>
                <c:pt idx="595">
                  <c:v>1E-3</c:v>
                </c:pt>
                <c:pt idx="596">
                  <c:v>1E-3</c:v>
                </c:pt>
                <c:pt idx="597">
                  <c:v>6.6666666666666664E-4</c:v>
                </c:pt>
                <c:pt idx="598">
                  <c:v>0.5056666666666666</c:v>
                </c:pt>
                <c:pt idx="599">
                  <c:v>1.0106666666666666</c:v>
                </c:pt>
                <c:pt idx="600">
                  <c:v>1.516</c:v>
                </c:pt>
                <c:pt idx="601">
                  <c:v>1.0156666666666667</c:v>
                </c:pt>
                <c:pt idx="602">
                  <c:v>0.51133333333333331</c:v>
                </c:pt>
                <c:pt idx="603">
                  <c:v>6.6666666666666654E-3</c:v>
                </c:pt>
                <c:pt idx="604">
                  <c:v>2E-3</c:v>
                </c:pt>
                <c:pt idx="605">
                  <c:v>1.3333333333333333E-3</c:v>
                </c:pt>
                <c:pt idx="606">
                  <c:v>1.3333333333333333E-3</c:v>
                </c:pt>
                <c:pt idx="607">
                  <c:v>1.3333333333333333E-3</c:v>
                </c:pt>
                <c:pt idx="608">
                  <c:v>1.3333333333333333E-3</c:v>
                </c:pt>
                <c:pt idx="609">
                  <c:v>1E-3</c:v>
                </c:pt>
                <c:pt idx="610">
                  <c:v>1E-3</c:v>
                </c:pt>
                <c:pt idx="611">
                  <c:v>1E-3</c:v>
                </c:pt>
                <c:pt idx="612">
                  <c:v>1E-3</c:v>
                </c:pt>
                <c:pt idx="613">
                  <c:v>1.3333333333333333E-3</c:v>
                </c:pt>
                <c:pt idx="614">
                  <c:v>1.6666666666666668E-3</c:v>
                </c:pt>
                <c:pt idx="615">
                  <c:v>2E-3</c:v>
                </c:pt>
                <c:pt idx="616">
                  <c:v>1.6666666666666668E-3</c:v>
                </c:pt>
                <c:pt idx="617">
                  <c:v>1.3333333333333333E-3</c:v>
                </c:pt>
                <c:pt idx="618">
                  <c:v>1E-3</c:v>
                </c:pt>
                <c:pt idx="619">
                  <c:v>1E-3</c:v>
                </c:pt>
                <c:pt idx="620">
                  <c:v>1E-3</c:v>
                </c:pt>
                <c:pt idx="621">
                  <c:v>1E-3</c:v>
                </c:pt>
                <c:pt idx="622">
                  <c:v>1E-3</c:v>
                </c:pt>
                <c:pt idx="623">
                  <c:v>1E-3</c:v>
                </c:pt>
                <c:pt idx="624">
                  <c:v>1E-3</c:v>
                </c:pt>
                <c:pt idx="625">
                  <c:v>6.6666666666666664E-4</c:v>
                </c:pt>
                <c:pt idx="626">
                  <c:v>-3.3333333333333332E-4</c:v>
                </c:pt>
                <c:pt idx="627">
                  <c:v>-1E-3</c:v>
                </c:pt>
                <c:pt idx="628">
                  <c:v>0.50433333333333341</c:v>
                </c:pt>
                <c:pt idx="629">
                  <c:v>1.0103333333333333</c:v>
                </c:pt>
                <c:pt idx="630">
                  <c:v>1.516</c:v>
                </c:pt>
                <c:pt idx="631">
                  <c:v>1.516</c:v>
                </c:pt>
                <c:pt idx="632">
                  <c:v>2.0123333333333333</c:v>
                </c:pt>
                <c:pt idx="633">
                  <c:v>2.5086666666666666</c:v>
                </c:pt>
                <c:pt idx="634">
                  <c:v>3.0050000000000003</c:v>
                </c:pt>
                <c:pt idx="635">
                  <c:v>3.4983333333333335</c:v>
                </c:pt>
                <c:pt idx="636">
                  <c:v>3.9916666666666671</c:v>
                </c:pt>
                <c:pt idx="637">
                  <c:v>4.4850000000000003</c:v>
                </c:pt>
                <c:pt idx="638">
                  <c:v>4.4850000000000003</c:v>
                </c:pt>
                <c:pt idx="639">
                  <c:v>4.4409999999999998</c:v>
                </c:pt>
                <c:pt idx="640">
                  <c:v>3.9476666666666667</c:v>
                </c:pt>
                <c:pt idx="641">
                  <c:v>3.9476666666666667</c:v>
                </c:pt>
                <c:pt idx="642">
                  <c:v>3.4983333333333335</c:v>
                </c:pt>
                <c:pt idx="643">
                  <c:v>3.4983333333333335</c:v>
                </c:pt>
                <c:pt idx="644">
                  <c:v>3.0050000000000003</c:v>
                </c:pt>
                <c:pt idx="645">
                  <c:v>3.0050000000000003</c:v>
                </c:pt>
                <c:pt idx="646">
                  <c:v>3.4983333333333335</c:v>
                </c:pt>
                <c:pt idx="647">
                  <c:v>3.9916666666666671</c:v>
                </c:pt>
                <c:pt idx="648">
                  <c:v>4.4850000000000003</c:v>
                </c:pt>
                <c:pt idx="649">
                  <c:v>4.4850000000000003</c:v>
                </c:pt>
                <c:pt idx="650">
                  <c:v>4.4850000000000003</c:v>
                </c:pt>
                <c:pt idx="651">
                  <c:v>3.9916666666666671</c:v>
                </c:pt>
                <c:pt idx="652">
                  <c:v>3.4983333333333335</c:v>
                </c:pt>
                <c:pt idx="653">
                  <c:v>3.4983333333333335</c:v>
                </c:pt>
                <c:pt idx="654">
                  <c:v>3.9913333333333334</c:v>
                </c:pt>
                <c:pt idx="655">
                  <c:v>4.4846666666666666</c:v>
                </c:pt>
                <c:pt idx="656">
                  <c:v>4.4846666666666666</c:v>
                </c:pt>
                <c:pt idx="657">
                  <c:v>4.4850000000000003</c:v>
                </c:pt>
                <c:pt idx="658">
                  <c:v>4.4850000000000003</c:v>
                </c:pt>
                <c:pt idx="659">
                  <c:v>4.4850000000000003</c:v>
                </c:pt>
                <c:pt idx="660">
                  <c:v>4.4850000000000003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613888"/>
        <c:axId val="142612352"/>
      </c:scatterChart>
      <c:valAx>
        <c:axId val="142609024"/>
        <c:scaling>
          <c:orientation val="minMax"/>
          <c:max val="42232.616747685395"/>
          <c:min val="42232.609027777798"/>
        </c:scaling>
        <c:delete val="0"/>
        <c:axPos val="b"/>
        <c:minorGridlines>
          <c:spPr>
            <a:ln>
              <a:solidFill>
                <a:sysClr val="windowText" lastClr="000000"/>
              </a:solidFill>
              <a:prstDash val="dash"/>
            </a:ln>
          </c:spPr>
        </c:minorGridlines>
        <c:numFmt formatCode="h:mm;@" sourceLinked="0"/>
        <c:majorTickMark val="none"/>
        <c:minorTickMark val="none"/>
        <c:tickLblPos val="low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234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42610816"/>
        <c:crosses val="autoZero"/>
        <c:crossBetween val="midCat"/>
        <c:majorUnit val="6.9444444444444404E-4"/>
        <c:minorUnit val="6.9444444444444404E-4"/>
      </c:valAx>
      <c:valAx>
        <c:axId val="142610816"/>
        <c:scaling>
          <c:orientation val="minMax"/>
          <c:max val="38"/>
          <c:min val="20"/>
        </c:scaling>
        <c:delete val="0"/>
        <c:axPos val="l"/>
        <c:majorGridlines>
          <c:spPr>
            <a:ln w="9525" cap="flat" cmpd="sng" algn="ctr">
              <a:solidFill>
                <a:sysClr val="windowText" lastClr="000000"/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42609024"/>
        <c:crosses val="autoZero"/>
        <c:crossBetween val="midCat"/>
        <c:majorUnit val="2"/>
      </c:valAx>
      <c:valAx>
        <c:axId val="142612352"/>
        <c:scaling>
          <c:orientation val="minMax"/>
          <c:max val="20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solidFill>
                  <a:schemeClr val="bg1"/>
                </a:solidFill>
              </a:defRPr>
            </a:pPr>
            <a:endParaRPr lang="ja-JP"/>
          </a:p>
        </c:txPr>
        <c:crossAx val="142613888"/>
        <c:crosses val="max"/>
        <c:crossBetween val="midCat"/>
      </c:valAx>
      <c:valAx>
        <c:axId val="142613888"/>
        <c:scaling>
          <c:orientation val="minMax"/>
        </c:scaling>
        <c:delete val="1"/>
        <c:axPos val="b"/>
        <c:numFmt formatCode="yyyy/m/d\ h:mm:ss" sourceLinked="1"/>
        <c:majorTickMark val="out"/>
        <c:minorTickMark val="none"/>
        <c:tickLblPos val="nextTo"/>
        <c:crossAx val="142612352"/>
        <c:crosses val="autoZero"/>
        <c:crossBetween val="midCat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2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2A63D-B55B-4E0D-A947-EF9877EBE1E2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95D55-4575-470F-8B2A-E75B47807C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6313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C0565-CACE-45AD-B393-504DBBEE379B}" type="slidenum">
              <a:rPr lang="ja-JP" altLang="en-US" smtClean="0">
                <a:solidFill>
                  <a:prstClr val="black"/>
                </a:solidFill>
              </a:rPr>
              <a:pPr/>
              <a:t>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29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C0565-CACE-45AD-B393-504DBBEE379B}" type="slidenum">
              <a:rPr lang="ja-JP" altLang="en-US" smtClean="0">
                <a:solidFill>
                  <a:prstClr val="black"/>
                </a:solidFill>
              </a:rPr>
              <a:pPr/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04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C0565-CACE-45AD-B393-504DBBEE379B}" type="slidenum">
              <a:rPr lang="ja-JP" altLang="en-US" smtClean="0">
                <a:solidFill>
                  <a:prstClr val="black"/>
                </a:solidFill>
              </a:rPr>
              <a:pPr/>
              <a:t>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09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C0565-CACE-45AD-B393-504DBBEE379B}" type="slidenum">
              <a:rPr lang="ja-JP" altLang="en-US" smtClean="0">
                <a:solidFill>
                  <a:prstClr val="black"/>
                </a:solidFill>
              </a:rPr>
              <a:pPr/>
              <a:t>25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2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C0565-CACE-45AD-B393-504DBBEE379B}" type="slidenum">
              <a:rPr lang="ja-JP" altLang="en-US" smtClean="0">
                <a:solidFill>
                  <a:prstClr val="black"/>
                </a:solidFill>
              </a:rPr>
              <a:pPr/>
              <a:t>27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34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084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1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24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740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80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21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06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453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11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07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19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370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22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05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47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611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85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91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1558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7379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8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016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90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13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40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5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307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67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54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236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959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1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703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221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8011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4398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716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7654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93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22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72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607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84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21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2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2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9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77F1E-BBFD-41A4-B826-961D2B3763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2016/2/9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29A7A-5AB7-4DC4-B85D-0502328F5D8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26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8660" y="1124744"/>
            <a:ext cx="8206680" cy="2448272"/>
          </a:xfrm>
        </p:spPr>
        <p:txBody>
          <a:bodyPr>
            <a:noAutofit/>
          </a:bodyPr>
          <a:lstStyle/>
          <a:p>
            <a:r>
              <a:rPr lang="ja-JP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微細水ミスト噴霧による</a:t>
            </a:r>
            <a:r>
              <a:rPr lang="en-US" altLang="ja-JP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暑熱緩和効果の屋外実験</a:t>
            </a:r>
            <a:r>
              <a:rPr lang="en-US" altLang="ja-JP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ja-JP" altLang="en-U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気温の瞬時変動の解析と体感評価の時間変化</a:t>
            </a:r>
            <a:r>
              <a:rPr lang="en-US" altLang="ja-JP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kumimoji="1" lang="ja-JP" altLang="en-U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628728"/>
            <a:ext cx="6400800" cy="1752600"/>
          </a:xfrm>
        </p:spPr>
        <p:txBody>
          <a:bodyPr>
            <a:norm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</a:rPr>
              <a:t>1123310</a:t>
            </a:r>
            <a:r>
              <a:rPr kumimoji="1" lang="ja-JP" altLang="en-US" sz="3600" dirty="0" smtClean="0">
                <a:solidFill>
                  <a:schemeClr val="bg1"/>
                </a:solidFill>
              </a:rPr>
              <a:t>　　</a:t>
            </a:r>
            <a:r>
              <a:rPr lang="ja-JP" altLang="en-US" sz="3600" dirty="0" smtClean="0">
                <a:solidFill>
                  <a:schemeClr val="bg1"/>
                </a:solidFill>
              </a:rPr>
              <a:t>鈴木　麻美</a:t>
            </a:r>
            <a:endParaRPr lang="en-US" altLang="ja-JP" sz="3600" dirty="0">
              <a:solidFill>
                <a:schemeClr val="bg1"/>
              </a:solidFill>
            </a:endParaRPr>
          </a:p>
          <a:p>
            <a:r>
              <a:rPr lang="en-US" altLang="ja-JP" sz="3600" dirty="0" smtClean="0">
                <a:solidFill>
                  <a:schemeClr val="bg1"/>
                </a:solidFill>
              </a:rPr>
              <a:t>1123315</a:t>
            </a:r>
            <a:r>
              <a:rPr kumimoji="1" lang="ja-JP" altLang="en-US" sz="3600" dirty="0" smtClean="0">
                <a:solidFill>
                  <a:schemeClr val="bg1"/>
                </a:solidFill>
              </a:rPr>
              <a:t>　　</a:t>
            </a:r>
            <a:r>
              <a:rPr lang="ja-JP" altLang="en-US" sz="3600" dirty="0" smtClean="0">
                <a:solidFill>
                  <a:schemeClr val="bg1"/>
                </a:solidFill>
              </a:rPr>
              <a:t>仙田　啓太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62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"/>
    </mc:Choice>
    <mc:Fallback xmlns="">
      <p:transition spd="slow" advTm="166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 flipH="1">
            <a:off x="9500" y="35913"/>
            <a:ext cx="6578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 smtClean="0">
                <a:solidFill>
                  <a:prstClr val="black"/>
                </a:solidFill>
              </a:rPr>
              <a:t>湿度：</a:t>
            </a:r>
            <a:r>
              <a:rPr lang="en-US" altLang="ja-JP" sz="3200" b="1" dirty="0" smtClean="0">
                <a:solidFill>
                  <a:prstClr val="black"/>
                </a:solidFill>
              </a:rPr>
              <a:t>63.0</a:t>
            </a:r>
            <a:r>
              <a:rPr lang="ja-JP" altLang="en-US" sz="3200" b="1" dirty="0" smtClean="0">
                <a:solidFill>
                  <a:prstClr val="black"/>
                </a:solidFill>
              </a:rPr>
              <a:t>％　　風速</a:t>
            </a:r>
            <a:r>
              <a:rPr lang="ja-JP" altLang="en-US" sz="3200" b="1" dirty="0">
                <a:solidFill>
                  <a:prstClr val="black"/>
                </a:solidFill>
              </a:rPr>
              <a:t>：</a:t>
            </a:r>
            <a:r>
              <a:rPr lang="en-US" altLang="ja-JP" sz="3200" b="1" dirty="0" smtClean="0">
                <a:solidFill>
                  <a:prstClr val="black"/>
                </a:solidFill>
              </a:rPr>
              <a:t>0.40m/s</a:t>
            </a:r>
          </a:p>
          <a:p>
            <a:r>
              <a:rPr lang="ja-JP" altLang="en-US" sz="3200" b="1" dirty="0" smtClean="0">
                <a:solidFill>
                  <a:prstClr val="black"/>
                </a:solidFill>
              </a:rPr>
              <a:t>ミストノズル</a:t>
            </a:r>
            <a:r>
              <a:rPr lang="en-US" altLang="ja-JP" sz="3200" b="1" dirty="0">
                <a:solidFill>
                  <a:prstClr val="black"/>
                </a:solidFill>
              </a:rPr>
              <a:t>8</a:t>
            </a:r>
            <a:r>
              <a:rPr lang="ja-JP" altLang="en-US" sz="3200" b="1" dirty="0" smtClean="0">
                <a:solidFill>
                  <a:prstClr val="black"/>
                </a:solidFill>
              </a:rPr>
              <a:t>個　　粒径</a:t>
            </a:r>
            <a:r>
              <a:rPr lang="en-US" altLang="ja-JP" sz="3200" b="1" dirty="0" smtClean="0">
                <a:solidFill>
                  <a:prstClr val="black"/>
                </a:solidFill>
              </a:rPr>
              <a:t>20μm</a:t>
            </a:r>
            <a:endParaRPr lang="ja-JP" altLang="en-US" sz="3200" b="1" dirty="0">
              <a:solidFill>
                <a:prstClr val="black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395536" y="1129238"/>
            <a:ext cx="7463405" cy="2011730"/>
            <a:chOff x="395536" y="1273254"/>
            <a:chExt cx="7463405" cy="2011730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9" t="3268" r="23734" b="34375"/>
            <a:stretch/>
          </p:blipFill>
          <p:spPr bwMode="auto">
            <a:xfrm>
              <a:off x="978345" y="1504087"/>
              <a:ext cx="6880596" cy="17808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円/楕円 5"/>
            <p:cNvSpPr/>
            <p:nvPr/>
          </p:nvSpPr>
          <p:spPr>
            <a:xfrm>
              <a:off x="4299175" y="2264434"/>
              <a:ext cx="324000" cy="324000"/>
            </a:xfrm>
            <a:prstGeom prst="ellipse">
              <a:avLst/>
            </a:prstGeom>
            <a:noFill/>
            <a:ln w="28575"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395536" y="1273254"/>
              <a:ext cx="4176464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CC6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 smtClean="0">
                  <a:solidFill>
                    <a:srgbClr val="00CC66"/>
                  </a:solidFill>
                </a:rPr>
                <a:t>超音波風速温度計（</a:t>
              </a:r>
              <a:r>
                <a:rPr lang="en-US" altLang="ja-JP" sz="2400" dirty="0" smtClean="0">
                  <a:solidFill>
                    <a:srgbClr val="00CC66"/>
                  </a:solidFill>
                </a:rPr>
                <a:t>1,500mm</a:t>
              </a:r>
              <a:r>
                <a:rPr lang="ja-JP" altLang="en-US" sz="2400" dirty="0" smtClean="0">
                  <a:solidFill>
                    <a:srgbClr val="00CC66"/>
                  </a:solidFill>
                </a:rPr>
                <a:t>）</a:t>
              </a:r>
              <a:endParaRPr lang="ja-JP" altLang="en-US" sz="2400" dirty="0">
                <a:solidFill>
                  <a:srgbClr val="00CC66"/>
                </a:solidFill>
              </a:endParaRPr>
            </a:p>
          </p:txBody>
        </p:sp>
        <p:cxnSp>
          <p:nvCxnSpPr>
            <p:cNvPr id="8" name="直線コネクタ 7"/>
            <p:cNvCxnSpPr>
              <a:stCxn id="6" idx="1"/>
            </p:cNvCxnSpPr>
            <p:nvPr/>
          </p:nvCxnSpPr>
          <p:spPr>
            <a:xfrm flipH="1" flipV="1">
              <a:off x="3695588" y="1734919"/>
              <a:ext cx="651036" cy="576964"/>
            </a:xfrm>
            <a:prstGeom prst="line">
              <a:avLst/>
            </a:prstGeom>
            <a:ln w="28575">
              <a:solidFill>
                <a:srgbClr val="00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2726" y="1816520"/>
              <a:ext cx="360363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円/楕円 9"/>
            <p:cNvSpPr/>
            <p:nvPr/>
          </p:nvSpPr>
          <p:spPr>
            <a:xfrm>
              <a:off x="7182808" y="2660658"/>
              <a:ext cx="360363" cy="360000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1374963" y="1815348"/>
              <a:ext cx="360363" cy="360000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2195736" y="2641114"/>
              <a:ext cx="360363" cy="360000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3027610" y="1825761"/>
              <a:ext cx="360363" cy="360000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5525683" y="2645541"/>
              <a:ext cx="360363" cy="360000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3873186" y="2653731"/>
              <a:ext cx="360000" cy="36000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4697176" y="1836341"/>
              <a:ext cx="360000" cy="36000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3212976"/>
            <a:ext cx="9010650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56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19" y="585376"/>
            <a:ext cx="7709562" cy="62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-36512" y="44624"/>
            <a:ext cx="684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prstClr val="black"/>
                </a:solidFill>
              </a:rPr>
              <a:t>気温低下　持続時間分布</a:t>
            </a:r>
            <a:endParaRPr lang="en-US" altLang="ja-JP" sz="3200" b="1" dirty="0">
              <a:solidFill>
                <a:prstClr val="black"/>
              </a:solidFill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5883623" y="1884933"/>
            <a:ext cx="20162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5926155" y="5032019"/>
            <a:ext cx="20162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26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95" y="644377"/>
            <a:ext cx="8506010" cy="2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3212976"/>
            <a:ext cx="8650287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-36513" y="44624"/>
            <a:ext cx="7528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prstClr val="black"/>
                </a:solidFill>
              </a:rPr>
              <a:t>持続時間分布　平均湿度：</a:t>
            </a:r>
            <a:r>
              <a:rPr lang="en-US" altLang="ja-JP" sz="3600" b="1" dirty="0" smtClean="0">
                <a:solidFill>
                  <a:prstClr val="black"/>
                </a:solidFill>
              </a:rPr>
              <a:t>34.6%</a:t>
            </a:r>
            <a:endParaRPr lang="en-US" altLang="ja-JP" sz="3600" b="1" dirty="0">
              <a:solidFill>
                <a:prstClr val="black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777392" y="3429000"/>
            <a:ext cx="38990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solidFill>
                  <a:prstClr val="black"/>
                </a:solidFill>
              </a:rPr>
              <a:t>実験時間：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1</a:t>
            </a:r>
            <a:r>
              <a:rPr lang="ja-JP" altLang="en-US" sz="2400" b="1" dirty="0" smtClean="0">
                <a:solidFill>
                  <a:prstClr val="black"/>
                </a:solidFill>
              </a:rPr>
              <a:t>時間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55</a:t>
            </a:r>
            <a:r>
              <a:rPr lang="ja-JP" altLang="en-US" sz="2400" b="1" dirty="0" smtClean="0">
                <a:solidFill>
                  <a:prstClr val="black"/>
                </a:solidFill>
              </a:rPr>
              <a:t>分</a:t>
            </a:r>
            <a:endParaRPr lang="en-US" altLang="ja-JP" sz="2400" b="1" dirty="0" smtClean="0">
              <a:solidFill>
                <a:prstClr val="black"/>
              </a:solidFill>
            </a:endParaRPr>
          </a:p>
          <a:p>
            <a:r>
              <a:rPr lang="ja-JP" altLang="en-US" sz="2400" b="1" dirty="0" smtClean="0">
                <a:solidFill>
                  <a:prstClr val="black"/>
                </a:solidFill>
              </a:rPr>
              <a:t>気温低下総時間：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41</a:t>
            </a:r>
            <a:r>
              <a:rPr lang="ja-JP" altLang="en-US" sz="2400" b="1" dirty="0" smtClean="0">
                <a:solidFill>
                  <a:prstClr val="black"/>
                </a:solidFill>
              </a:rPr>
              <a:t>分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50</a:t>
            </a:r>
            <a:r>
              <a:rPr lang="ja-JP" altLang="en-US" sz="2400" b="1" dirty="0" smtClean="0">
                <a:solidFill>
                  <a:prstClr val="black"/>
                </a:solidFill>
              </a:rPr>
              <a:t>秒</a:t>
            </a:r>
            <a:endParaRPr lang="en-US" altLang="ja-JP" sz="2400" b="1" dirty="0">
              <a:solidFill>
                <a:prstClr val="black"/>
              </a:solidFill>
            </a:endParaRPr>
          </a:p>
          <a:p>
            <a:r>
              <a:rPr lang="ja-JP" altLang="en-US" sz="2400" b="1" dirty="0" smtClean="0">
                <a:solidFill>
                  <a:prstClr val="black"/>
                </a:solidFill>
              </a:rPr>
              <a:t>気温低下出現率：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36.4</a:t>
            </a:r>
            <a:r>
              <a:rPr lang="en-US" altLang="ja-JP" sz="2400" b="1" dirty="0">
                <a:solidFill>
                  <a:prstClr val="black"/>
                </a:solidFill>
              </a:rPr>
              <a:t>%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円/楕円 2"/>
          <p:cNvSpPr/>
          <p:nvPr/>
        </p:nvSpPr>
        <p:spPr>
          <a:xfrm>
            <a:off x="5364089" y="5775793"/>
            <a:ext cx="432000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8" name="直線コネクタ 7"/>
          <p:cNvCxnSpPr>
            <a:stCxn id="3" idx="7"/>
          </p:cNvCxnSpPr>
          <p:nvPr/>
        </p:nvCxnSpPr>
        <p:spPr>
          <a:xfrm flipV="1">
            <a:off x="5732824" y="5445224"/>
            <a:ext cx="351344" cy="393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798061" y="4994192"/>
            <a:ext cx="2803963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solidFill>
                  <a:prstClr val="black"/>
                </a:solidFill>
              </a:rPr>
              <a:t>持続時間：最長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30</a:t>
            </a:r>
            <a:r>
              <a:rPr lang="ja-JP" altLang="en-US" sz="2400" b="1" dirty="0" smtClean="0">
                <a:solidFill>
                  <a:prstClr val="black"/>
                </a:solidFill>
              </a:rPr>
              <a:t>秒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4882128" y="4541019"/>
            <a:ext cx="30636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1032975" y="1393933"/>
            <a:ext cx="7488832" cy="0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下矢印 14"/>
          <p:cNvSpPr/>
          <p:nvPr/>
        </p:nvSpPr>
        <p:spPr>
          <a:xfrm>
            <a:off x="8100392" y="1455308"/>
            <a:ext cx="277399" cy="557221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306900" y="2017405"/>
            <a:ext cx="23695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>
                <a:solidFill>
                  <a:srgbClr val="FF0000"/>
                </a:solidFill>
              </a:rPr>
              <a:t>気温低下量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2</a:t>
            </a:r>
            <a:r>
              <a:rPr lang="ja-JP" altLang="en-US" sz="2000" b="1" dirty="0" smtClean="0">
                <a:solidFill>
                  <a:srgbClr val="FF0000"/>
                </a:solidFill>
              </a:rPr>
              <a:t>℃以上</a:t>
            </a:r>
            <a:endParaRPr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95736" y="3429000"/>
            <a:ext cx="2159446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b="1" dirty="0" smtClean="0">
                <a:solidFill>
                  <a:prstClr val="black"/>
                </a:solidFill>
              </a:rPr>
              <a:t>湿度：</a:t>
            </a:r>
            <a:r>
              <a:rPr lang="en-US" altLang="ja-JP" sz="3000" b="1" dirty="0" smtClean="0">
                <a:solidFill>
                  <a:prstClr val="black"/>
                </a:solidFill>
              </a:rPr>
              <a:t>34.6%</a:t>
            </a:r>
            <a:endParaRPr lang="ja-JP" altLang="en-US" sz="3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7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95" y="641954"/>
            <a:ext cx="8506010" cy="2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3215622"/>
            <a:ext cx="8650287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-36512" y="44624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prstClr val="black"/>
                </a:solidFill>
              </a:rPr>
              <a:t>持続時間分布　平均湿度：</a:t>
            </a:r>
            <a:r>
              <a:rPr lang="en-US" altLang="ja-JP" sz="3600" b="1" dirty="0" smtClean="0">
                <a:solidFill>
                  <a:prstClr val="black"/>
                </a:solidFill>
              </a:rPr>
              <a:t>75.5%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74035" y="3429000"/>
            <a:ext cx="380242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solidFill>
                  <a:prstClr val="black"/>
                </a:solidFill>
              </a:rPr>
              <a:t>実験時間：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1</a:t>
            </a:r>
            <a:r>
              <a:rPr lang="ja-JP" altLang="en-US" sz="2400" b="1" dirty="0" smtClean="0">
                <a:solidFill>
                  <a:prstClr val="black"/>
                </a:solidFill>
              </a:rPr>
              <a:t>時間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56</a:t>
            </a:r>
            <a:r>
              <a:rPr lang="ja-JP" altLang="en-US" sz="2400" b="1" dirty="0" smtClean="0">
                <a:solidFill>
                  <a:prstClr val="black"/>
                </a:solidFill>
              </a:rPr>
              <a:t>分</a:t>
            </a:r>
            <a:endParaRPr lang="en-US" altLang="ja-JP" sz="2400" b="1" dirty="0" smtClean="0">
              <a:solidFill>
                <a:prstClr val="black"/>
              </a:solidFill>
            </a:endParaRPr>
          </a:p>
          <a:p>
            <a:r>
              <a:rPr lang="ja-JP" altLang="en-US" sz="2400" b="1" dirty="0" smtClean="0">
                <a:solidFill>
                  <a:prstClr val="black"/>
                </a:solidFill>
              </a:rPr>
              <a:t>気温低下総時間：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25</a:t>
            </a:r>
            <a:r>
              <a:rPr lang="ja-JP" altLang="en-US" sz="2400" b="1" dirty="0" smtClean="0">
                <a:solidFill>
                  <a:prstClr val="black"/>
                </a:solidFill>
              </a:rPr>
              <a:t>分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53</a:t>
            </a:r>
            <a:r>
              <a:rPr lang="ja-JP" altLang="en-US" sz="2400" b="1" dirty="0" smtClean="0">
                <a:solidFill>
                  <a:prstClr val="black"/>
                </a:solidFill>
              </a:rPr>
              <a:t>秒</a:t>
            </a:r>
            <a:endParaRPr lang="en-US" altLang="ja-JP" sz="2400" b="1" dirty="0">
              <a:solidFill>
                <a:prstClr val="black"/>
              </a:solidFill>
            </a:endParaRPr>
          </a:p>
          <a:p>
            <a:r>
              <a:rPr lang="ja-JP" altLang="en-US" sz="2400" b="1" dirty="0" smtClean="0">
                <a:solidFill>
                  <a:prstClr val="black"/>
                </a:solidFill>
              </a:rPr>
              <a:t>気温低下出現率：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22.0%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7833626" y="5701413"/>
            <a:ext cx="504000" cy="50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11" name="直線コネクタ 10"/>
          <p:cNvCxnSpPr>
            <a:stCxn id="10" idx="1"/>
          </p:cNvCxnSpPr>
          <p:nvPr/>
        </p:nvCxnSpPr>
        <p:spPr>
          <a:xfrm flipH="1" flipV="1">
            <a:off x="7566861" y="5372324"/>
            <a:ext cx="340574" cy="4028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513179" y="5002039"/>
            <a:ext cx="2864612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solidFill>
                  <a:prstClr val="black"/>
                </a:solidFill>
              </a:rPr>
              <a:t>持続時間：最長</a:t>
            </a:r>
            <a:r>
              <a:rPr lang="en-US" altLang="ja-JP" sz="2400" b="1" dirty="0">
                <a:solidFill>
                  <a:prstClr val="black"/>
                </a:solidFill>
              </a:rPr>
              <a:t>47</a:t>
            </a:r>
            <a:r>
              <a:rPr lang="ja-JP" altLang="en-US" sz="2400" b="1" dirty="0" smtClean="0">
                <a:solidFill>
                  <a:prstClr val="black"/>
                </a:solidFill>
              </a:rPr>
              <a:t>秒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4963939" y="4549229"/>
            <a:ext cx="30921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1022342" y="1375090"/>
            <a:ext cx="7488832" cy="0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下矢印 15"/>
          <p:cNvSpPr/>
          <p:nvPr/>
        </p:nvSpPr>
        <p:spPr>
          <a:xfrm>
            <a:off x="8100392" y="1423409"/>
            <a:ext cx="277399" cy="557221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06900" y="1985506"/>
            <a:ext cx="23695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>
                <a:solidFill>
                  <a:srgbClr val="FF0000"/>
                </a:solidFill>
              </a:rPr>
              <a:t>気温低下量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2</a:t>
            </a:r>
            <a:r>
              <a:rPr lang="ja-JP" altLang="en-US" sz="2000" b="1" dirty="0" smtClean="0">
                <a:solidFill>
                  <a:srgbClr val="FF0000"/>
                </a:solidFill>
              </a:rPr>
              <a:t>℃以上</a:t>
            </a:r>
            <a:endParaRPr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195736" y="3429000"/>
            <a:ext cx="2159446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b="1" dirty="0" smtClean="0">
                <a:solidFill>
                  <a:prstClr val="black"/>
                </a:solidFill>
              </a:rPr>
              <a:t>湿度：</a:t>
            </a:r>
            <a:r>
              <a:rPr lang="en-US" altLang="ja-JP" sz="3000" b="1" dirty="0">
                <a:solidFill>
                  <a:prstClr val="black"/>
                </a:solidFill>
              </a:rPr>
              <a:t>75.5</a:t>
            </a:r>
            <a:r>
              <a:rPr lang="en-US" altLang="ja-JP" sz="3000" b="1" dirty="0" smtClean="0">
                <a:solidFill>
                  <a:prstClr val="black"/>
                </a:solidFill>
              </a:rPr>
              <a:t>%</a:t>
            </a:r>
            <a:endParaRPr lang="ja-JP" altLang="en-US" sz="3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21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7" y="692696"/>
            <a:ext cx="9089467" cy="371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-36512" y="44624"/>
            <a:ext cx="9180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prstClr val="black"/>
                </a:solidFill>
              </a:rPr>
              <a:t>気温低下出現率　</a:t>
            </a:r>
            <a:r>
              <a:rPr lang="ja-JP" altLang="en-US" sz="2800" b="1" dirty="0" smtClean="0">
                <a:solidFill>
                  <a:prstClr val="black"/>
                </a:solidFill>
              </a:rPr>
              <a:t>（湿度・高さ・基準温度による比較）</a:t>
            </a:r>
            <a:endParaRPr lang="en-US" altLang="ja-JP" sz="2800" b="1" dirty="0" smtClean="0">
              <a:solidFill>
                <a:prstClr val="black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4862" y="4489242"/>
            <a:ext cx="4547117" cy="2308324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prstClr val="black"/>
                </a:solidFill>
              </a:rPr>
              <a:t>低湿時</a:t>
            </a:r>
            <a:endParaRPr lang="en-US" altLang="ja-JP" sz="3200" dirty="0" smtClean="0">
              <a:solidFill>
                <a:prstClr val="black"/>
              </a:solidFill>
            </a:endParaRPr>
          </a:p>
          <a:p>
            <a:r>
              <a:rPr lang="ja-JP" altLang="en-US" sz="2800" b="1" dirty="0" smtClean="0">
                <a:solidFill>
                  <a:prstClr val="black"/>
                </a:solidFill>
              </a:rPr>
              <a:t>・高さ方向で気温低下に差がある。</a:t>
            </a:r>
            <a:endParaRPr lang="en-US" altLang="ja-JP" sz="2800" b="1" dirty="0" smtClean="0">
              <a:solidFill>
                <a:prstClr val="black"/>
              </a:solidFill>
            </a:endParaRPr>
          </a:p>
          <a:p>
            <a:r>
              <a:rPr lang="ja-JP" altLang="en-US" sz="2800" b="1" dirty="0" smtClean="0">
                <a:solidFill>
                  <a:prstClr val="black"/>
                </a:solidFill>
              </a:rPr>
              <a:t>・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3</a:t>
            </a:r>
            <a:r>
              <a:rPr lang="ja-JP" altLang="en-US" sz="2800" b="1" dirty="0" smtClean="0">
                <a:solidFill>
                  <a:prstClr val="black"/>
                </a:solidFill>
              </a:rPr>
              <a:t>℃以上の気温低下が起こりにくい。</a:t>
            </a:r>
            <a:endParaRPr lang="en-US" altLang="ja-JP" sz="2800" b="1" dirty="0" smtClean="0">
              <a:solidFill>
                <a:prstClr val="black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644008" y="4489242"/>
            <a:ext cx="4472705" cy="2308324"/>
          </a:xfrm>
          <a:prstGeom prst="rect">
            <a:avLst/>
          </a:prstGeom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prstClr val="black"/>
                </a:solidFill>
              </a:rPr>
              <a:t>高湿時</a:t>
            </a:r>
            <a:endParaRPr lang="en-US" altLang="ja-JP" sz="3200" b="1" dirty="0" smtClean="0">
              <a:solidFill>
                <a:prstClr val="black"/>
              </a:solidFill>
            </a:endParaRPr>
          </a:p>
          <a:p>
            <a:r>
              <a:rPr lang="ja-JP" altLang="en-US" sz="2800" b="1" dirty="0" smtClean="0">
                <a:solidFill>
                  <a:prstClr val="black"/>
                </a:solidFill>
              </a:rPr>
              <a:t>・どの高さでも同程度の気温低下が起こる。</a:t>
            </a:r>
            <a:endParaRPr lang="en-US" altLang="ja-JP" sz="2800" b="1" dirty="0" smtClean="0">
              <a:solidFill>
                <a:prstClr val="black"/>
              </a:solidFill>
            </a:endParaRPr>
          </a:p>
          <a:p>
            <a:r>
              <a:rPr lang="ja-JP" altLang="en-US" sz="2800" b="1" dirty="0" smtClean="0">
                <a:solidFill>
                  <a:prstClr val="black"/>
                </a:solidFill>
              </a:rPr>
              <a:t>・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5</a:t>
            </a:r>
            <a:r>
              <a:rPr lang="ja-JP" altLang="en-US" sz="2800" b="1" dirty="0" smtClean="0">
                <a:solidFill>
                  <a:prstClr val="black"/>
                </a:solidFill>
              </a:rPr>
              <a:t>℃以上の気温低下が起こる。</a:t>
            </a:r>
            <a:endParaRPr lang="en-US" altLang="ja-JP" sz="28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80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" y="1268760"/>
            <a:ext cx="5059363" cy="47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0" y="98268"/>
            <a:ext cx="9108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prstClr val="black"/>
                </a:solidFill>
              </a:rPr>
              <a:t>気温低下出現率散布図　</a:t>
            </a:r>
            <a:r>
              <a:rPr lang="ja-JP" altLang="en-US" sz="2800" b="1" dirty="0" smtClean="0">
                <a:solidFill>
                  <a:prstClr val="black"/>
                </a:solidFill>
              </a:rPr>
              <a:t>（風速・相対湿度による変化）</a:t>
            </a:r>
            <a:endParaRPr lang="en-US" altLang="ja-JP" sz="2800" b="1" dirty="0">
              <a:solidFill>
                <a:prstClr val="black"/>
              </a:solidFill>
            </a:endParaRPr>
          </a:p>
        </p:txBody>
      </p:sp>
      <p:sp>
        <p:nvSpPr>
          <p:cNvPr id="3" name="円/楕円 2"/>
          <p:cNvSpPr/>
          <p:nvPr/>
        </p:nvSpPr>
        <p:spPr>
          <a:xfrm>
            <a:off x="2123728" y="1743340"/>
            <a:ext cx="432048" cy="2160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noFill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2183421" y="3757141"/>
            <a:ext cx="252028" cy="252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noFill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76056" y="2155642"/>
            <a:ext cx="4176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 smtClean="0">
                <a:solidFill>
                  <a:prstClr val="black"/>
                </a:solidFill>
              </a:rPr>
              <a:t>風速・湿度条件は類似</a:t>
            </a:r>
            <a:endParaRPr lang="en-US" altLang="ja-JP" sz="3200" b="1" dirty="0" smtClean="0">
              <a:solidFill>
                <a:prstClr val="black"/>
              </a:solidFill>
            </a:endParaRPr>
          </a:p>
          <a:p>
            <a:r>
              <a:rPr lang="ja-JP" altLang="en-US" sz="3200" b="1" dirty="0">
                <a:solidFill>
                  <a:prstClr val="black"/>
                </a:solidFill>
              </a:rPr>
              <a:t>して</a:t>
            </a:r>
            <a:r>
              <a:rPr lang="ja-JP" altLang="en-US" sz="3200" b="1" dirty="0" smtClean="0">
                <a:solidFill>
                  <a:prstClr val="black"/>
                </a:solidFill>
              </a:rPr>
              <a:t>いるが、気温低下出現率が大きく異なる</a:t>
            </a:r>
            <a:endParaRPr lang="en-US" altLang="ja-JP" sz="3200" b="1" dirty="0" smtClean="0">
              <a:solidFill>
                <a:prstClr val="black"/>
              </a:solidFill>
            </a:endParaRPr>
          </a:p>
        </p:txBody>
      </p:sp>
      <p:sp>
        <p:nvSpPr>
          <p:cNvPr id="12" name="下矢印 11"/>
          <p:cNvSpPr/>
          <p:nvPr/>
        </p:nvSpPr>
        <p:spPr>
          <a:xfrm>
            <a:off x="6654648" y="3996353"/>
            <a:ext cx="653656" cy="43204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20072" y="4572417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 smtClean="0">
                <a:solidFill>
                  <a:prstClr val="black"/>
                </a:solidFill>
              </a:rPr>
              <a:t>日射量</a:t>
            </a:r>
            <a:r>
              <a:rPr lang="ja-JP" altLang="en-US" sz="3200" b="1" dirty="0" smtClean="0">
                <a:solidFill>
                  <a:prstClr val="black"/>
                </a:solidFill>
              </a:rPr>
              <a:t>の影響を</a:t>
            </a:r>
            <a:r>
              <a:rPr lang="ja-JP" altLang="en-US" sz="3200" b="1" dirty="0" smtClean="0">
                <a:solidFill>
                  <a:prstClr val="black"/>
                </a:solidFill>
              </a:rPr>
              <a:t>検討</a:t>
            </a:r>
            <a:endParaRPr lang="en-US" altLang="ja-JP" sz="3200" b="1" dirty="0" smtClean="0">
              <a:solidFill>
                <a:prstClr val="black"/>
              </a:solidFill>
            </a:endParaRPr>
          </a:p>
        </p:txBody>
      </p:sp>
      <p:sp>
        <p:nvSpPr>
          <p:cNvPr id="9" name="下矢印 8"/>
          <p:cNvSpPr/>
          <p:nvPr/>
        </p:nvSpPr>
        <p:spPr>
          <a:xfrm>
            <a:off x="4103948" y="1058484"/>
            <a:ext cx="360040" cy="36250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79912" y="722172"/>
            <a:ext cx="1008112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 smtClean="0">
                <a:solidFill>
                  <a:prstClr val="black"/>
                </a:solidFill>
              </a:rPr>
              <a:t>出現率</a:t>
            </a:r>
            <a:endParaRPr lang="en-US" altLang="ja-JP" sz="2000" b="1" dirty="0" smtClean="0">
              <a:solidFill>
                <a:prstClr val="black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956758" y="669878"/>
            <a:ext cx="2703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（測定高さ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2.0m</a:t>
            </a:r>
            <a:r>
              <a:rPr lang="ja-JP" altLang="en-US" sz="2800" b="1" dirty="0" smtClean="0">
                <a:solidFill>
                  <a:prstClr val="black"/>
                </a:solidFill>
              </a:rPr>
              <a:t>）</a:t>
            </a:r>
            <a:endParaRPr lang="ja-JP" alt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5" grpId="0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" y="1248693"/>
            <a:ext cx="5059363" cy="47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0" y="105999"/>
            <a:ext cx="8820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prstClr val="black"/>
                </a:solidFill>
              </a:rPr>
              <a:t>気温低下出現率散布図</a:t>
            </a:r>
            <a:r>
              <a:rPr lang="ja-JP" altLang="en-US" sz="3200" b="1" dirty="0">
                <a:solidFill>
                  <a:prstClr val="black"/>
                </a:solidFill>
              </a:rPr>
              <a:t>　</a:t>
            </a:r>
            <a:r>
              <a:rPr lang="ja-JP" altLang="en-US" sz="2800" b="1" dirty="0" smtClean="0">
                <a:solidFill>
                  <a:prstClr val="black"/>
                </a:solidFill>
              </a:rPr>
              <a:t>（風速・日射量による変化）</a:t>
            </a:r>
            <a:endParaRPr lang="en-US" altLang="ja-JP" sz="3200" b="1" dirty="0">
              <a:solidFill>
                <a:prstClr val="black"/>
              </a:solidFill>
            </a:endParaRPr>
          </a:p>
        </p:txBody>
      </p:sp>
      <p:sp>
        <p:nvSpPr>
          <p:cNvPr id="3" name="円/楕円 2"/>
          <p:cNvSpPr/>
          <p:nvPr/>
        </p:nvSpPr>
        <p:spPr>
          <a:xfrm>
            <a:off x="3437774" y="1688430"/>
            <a:ext cx="720080" cy="2880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2152263" y="3754718"/>
            <a:ext cx="1594809" cy="3103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076056" y="1726937"/>
            <a:ext cx="41830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prstClr val="black"/>
                </a:solidFill>
              </a:rPr>
              <a:t>日射量が多くなると</a:t>
            </a:r>
            <a:endParaRPr lang="en-US" altLang="ja-JP" sz="3200" b="1" dirty="0" smtClean="0">
              <a:solidFill>
                <a:prstClr val="black"/>
              </a:solidFill>
            </a:endParaRPr>
          </a:p>
          <a:p>
            <a:r>
              <a:rPr lang="ja-JP" altLang="en-US" sz="3200" b="1" dirty="0">
                <a:solidFill>
                  <a:prstClr val="black"/>
                </a:solidFill>
              </a:rPr>
              <a:t>気温</a:t>
            </a:r>
            <a:r>
              <a:rPr lang="ja-JP" altLang="en-US" sz="3200" b="1" dirty="0" smtClean="0">
                <a:solidFill>
                  <a:prstClr val="black"/>
                </a:solidFill>
              </a:rPr>
              <a:t>低下出現率が低くなった。</a:t>
            </a:r>
            <a:endParaRPr lang="en-US" altLang="ja-JP" sz="3200" b="1" dirty="0">
              <a:solidFill>
                <a:prstClr val="black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048226" y="3671153"/>
            <a:ext cx="41830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prstClr val="black"/>
                </a:solidFill>
              </a:rPr>
              <a:t>日射量が多いにも関わらず、気温低下出現率が高くなるケースもあった。</a:t>
            </a:r>
            <a:endParaRPr lang="en-US" altLang="ja-JP" sz="3200" b="1" dirty="0" smtClean="0">
              <a:solidFill>
                <a:prstClr val="black"/>
              </a:solidFill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3718537" y="2276872"/>
            <a:ext cx="576064" cy="12478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5536" y="5948760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prstClr val="black"/>
                </a:solidFill>
              </a:rPr>
              <a:t>※</a:t>
            </a:r>
            <a:r>
              <a:rPr lang="ja-JP" altLang="en-US" sz="2800" b="1" dirty="0" smtClean="0">
                <a:solidFill>
                  <a:prstClr val="black"/>
                </a:solidFill>
              </a:rPr>
              <a:t>白抜きになっているマーク</a:t>
            </a:r>
            <a:endParaRPr lang="en-US" altLang="ja-JP" sz="2800" b="1" dirty="0" smtClean="0">
              <a:solidFill>
                <a:prstClr val="black"/>
              </a:solidFill>
            </a:endParaRPr>
          </a:p>
          <a:p>
            <a:r>
              <a:rPr lang="ja-JP" altLang="en-US" sz="2800" b="1" dirty="0">
                <a:solidFill>
                  <a:prstClr val="black"/>
                </a:solidFill>
              </a:rPr>
              <a:t> 　</a:t>
            </a:r>
            <a:r>
              <a:rPr lang="ja-JP" altLang="en-US" sz="2800" b="1" dirty="0" smtClean="0">
                <a:solidFill>
                  <a:prstClr val="black"/>
                </a:solidFill>
              </a:rPr>
              <a:t> →湿度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50%</a:t>
            </a:r>
            <a:r>
              <a:rPr lang="ja-JP" altLang="en-US" sz="2800" b="1" dirty="0" smtClean="0">
                <a:solidFill>
                  <a:prstClr val="black"/>
                </a:solidFill>
              </a:rPr>
              <a:t>以上</a:t>
            </a:r>
            <a:endParaRPr lang="en-US" altLang="ja-JP" sz="2800" b="1" dirty="0" smtClean="0">
              <a:solidFill>
                <a:prstClr val="black"/>
              </a:solidFill>
            </a:endParaRPr>
          </a:p>
        </p:txBody>
      </p:sp>
      <p:sp>
        <p:nvSpPr>
          <p:cNvPr id="10" name="下矢印 9"/>
          <p:cNvSpPr/>
          <p:nvPr/>
        </p:nvSpPr>
        <p:spPr>
          <a:xfrm>
            <a:off x="1223628" y="1058484"/>
            <a:ext cx="360040" cy="36250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99592" y="722172"/>
            <a:ext cx="1008112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 smtClean="0">
                <a:solidFill>
                  <a:prstClr val="black"/>
                </a:solidFill>
              </a:rPr>
              <a:t>出現率</a:t>
            </a:r>
            <a:endParaRPr lang="en-US" altLang="ja-JP" sz="2000" b="1" dirty="0" smtClean="0">
              <a:solidFill>
                <a:prstClr val="black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956758" y="669878"/>
            <a:ext cx="2703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（測定高さ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2.0m</a:t>
            </a:r>
            <a:r>
              <a:rPr lang="ja-JP" altLang="en-US" sz="2800" b="1" dirty="0" smtClean="0">
                <a:solidFill>
                  <a:prstClr val="black"/>
                </a:solidFill>
              </a:rPr>
              <a:t>）</a:t>
            </a:r>
            <a:endParaRPr lang="ja-JP" alt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2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/>
      <p:bldP spid="7" grpId="1"/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310005" y="315280"/>
            <a:ext cx="388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400" b="1" dirty="0" smtClean="0">
                <a:solidFill>
                  <a:srgbClr val="FFFF00"/>
                </a:solidFill>
              </a:rPr>
              <a:t>被験者実験</a:t>
            </a:r>
            <a:endParaRPr lang="en-US" altLang="ja-JP" sz="5400" b="1" dirty="0">
              <a:solidFill>
                <a:srgbClr val="FFFF00"/>
              </a:solidFill>
            </a:endParaRPr>
          </a:p>
        </p:txBody>
      </p:sp>
      <p:sp>
        <p:nvSpPr>
          <p:cNvPr id="8" name="コンテンツ プレースホルダー 1"/>
          <p:cNvSpPr txBox="1">
            <a:spLocks/>
          </p:cNvSpPr>
          <p:nvPr/>
        </p:nvSpPr>
        <p:spPr>
          <a:xfrm>
            <a:off x="263233" y="1238610"/>
            <a:ext cx="8617535" cy="755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ja-JP" altLang="en-US" sz="3600" b="1" dirty="0" smtClean="0">
                <a:solidFill>
                  <a:prstClr val="white"/>
                </a:solidFill>
                <a:latin typeface="ＭＳ Ｐゴシック"/>
              </a:rPr>
              <a:t>ミスト噴霧空間において感じる涼しさの原因</a:t>
            </a:r>
            <a:endParaRPr lang="en-US" altLang="ja-JP" sz="3600" b="1" dirty="0" smtClean="0">
              <a:solidFill>
                <a:prstClr val="white"/>
              </a:solidFill>
              <a:latin typeface="ＭＳ Ｐゴシック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272839" y="1915099"/>
            <a:ext cx="8475625" cy="2436674"/>
            <a:chOff x="179513" y="2217914"/>
            <a:chExt cx="8475625" cy="2436674"/>
          </a:xfrm>
        </p:grpSpPr>
        <p:sp>
          <p:nvSpPr>
            <p:cNvPr id="6" name="コンテンツ プレースホルダー 1"/>
            <p:cNvSpPr txBox="1">
              <a:spLocks/>
            </p:cNvSpPr>
            <p:nvPr/>
          </p:nvSpPr>
          <p:spPr>
            <a:xfrm>
              <a:off x="4333325" y="3353391"/>
              <a:ext cx="4321813" cy="1301197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ja-JP" altLang="en-US" sz="3600" b="1" dirty="0" smtClean="0">
                  <a:solidFill>
                    <a:srgbClr val="0000FF"/>
                  </a:solidFill>
                  <a:latin typeface="ＭＳ Ｐゴシック"/>
                </a:rPr>
                <a:t>皮膚が濡れることによる効果（蒸発冷却）</a:t>
              </a:r>
              <a:endParaRPr lang="en-US" altLang="ja-JP" sz="3600" b="1" dirty="0" smtClean="0">
                <a:solidFill>
                  <a:srgbClr val="0000FF"/>
                </a:solidFill>
                <a:latin typeface="ＭＳ Ｐゴシック"/>
              </a:endParaRPr>
            </a:p>
            <a:p>
              <a:pPr marL="0" indent="0">
                <a:buFont typeface="Arial" pitchFamily="34" charset="0"/>
                <a:buNone/>
              </a:pPr>
              <a:endParaRPr lang="en-US" altLang="ja-JP" sz="3600" b="1" dirty="0">
                <a:solidFill>
                  <a:prstClr val="white"/>
                </a:solidFill>
                <a:latin typeface="ＭＳ Ｐゴシック"/>
              </a:endParaRPr>
            </a:p>
            <a:p>
              <a:pPr marL="0" indent="0">
                <a:buFont typeface="Arial" pitchFamily="34" charset="0"/>
                <a:buNone/>
              </a:pPr>
              <a:endParaRPr lang="en-US" altLang="ja-JP" sz="3600" b="1" dirty="0" smtClean="0">
                <a:solidFill>
                  <a:prstClr val="white"/>
                </a:solidFill>
                <a:latin typeface="ＭＳ Ｐゴシック"/>
              </a:endParaRPr>
            </a:p>
          </p:txBody>
        </p:sp>
        <p:sp>
          <p:nvSpPr>
            <p:cNvPr id="9" name="コンテンツ プレースホルダー 1"/>
            <p:cNvSpPr txBox="1">
              <a:spLocks/>
            </p:cNvSpPr>
            <p:nvPr/>
          </p:nvSpPr>
          <p:spPr>
            <a:xfrm>
              <a:off x="179513" y="3353391"/>
              <a:ext cx="3435065" cy="685428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ja-JP" altLang="en-US" sz="3600" b="1" dirty="0" smtClean="0">
                  <a:solidFill>
                    <a:srgbClr val="0000FF"/>
                  </a:solidFill>
                  <a:latin typeface="ＭＳ Ｐゴシック"/>
                </a:rPr>
                <a:t>気温の</a:t>
              </a:r>
              <a:r>
                <a:rPr lang="ja-JP" altLang="en-US" sz="3600" b="1" dirty="0">
                  <a:solidFill>
                    <a:srgbClr val="0000FF"/>
                  </a:solidFill>
                  <a:latin typeface="ＭＳ Ｐゴシック"/>
                </a:rPr>
                <a:t>低下</a:t>
              </a:r>
              <a:endParaRPr lang="en-US" altLang="ja-JP" sz="3600" b="1" dirty="0" smtClean="0">
                <a:solidFill>
                  <a:srgbClr val="0000FF"/>
                </a:solidFill>
                <a:latin typeface="ＭＳ Ｐゴシック"/>
              </a:endParaRPr>
            </a:p>
            <a:p>
              <a:pPr marL="0" indent="0">
                <a:buFont typeface="Arial" pitchFamily="34" charset="0"/>
                <a:buNone/>
              </a:pPr>
              <a:endParaRPr lang="en-US" altLang="ja-JP" sz="3600" b="1" dirty="0">
                <a:solidFill>
                  <a:prstClr val="white"/>
                </a:solidFill>
                <a:latin typeface="ＭＳ Ｐゴシック"/>
              </a:endParaRPr>
            </a:p>
            <a:p>
              <a:pPr marL="0" indent="0">
                <a:buFont typeface="Arial" pitchFamily="34" charset="0"/>
                <a:buNone/>
              </a:pPr>
              <a:endParaRPr lang="en-US" altLang="ja-JP" sz="3600" b="1" dirty="0" smtClean="0">
                <a:solidFill>
                  <a:prstClr val="white"/>
                </a:solidFill>
                <a:latin typeface="ＭＳ Ｐゴシック"/>
              </a:endParaRPr>
            </a:p>
          </p:txBody>
        </p:sp>
        <p:sp>
          <p:nvSpPr>
            <p:cNvPr id="12" name="下矢印 11"/>
            <p:cNvSpPr/>
            <p:nvPr/>
          </p:nvSpPr>
          <p:spPr>
            <a:xfrm rot="19524240">
              <a:off x="5033135" y="2219647"/>
              <a:ext cx="484632" cy="97840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下矢印 12"/>
            <p:cNvSpPr/>
            <p:nvPr/>
          </p:nvSpPr>
          <p:spPr>
            <a:xfrm rot="2146796">
              <a:off x="3453556" y="2217914"/>
              <a:ext cx="484632" cy="97840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4" name="コンテンツ プレースホルダー 1"/>
          <p:cNvSpPr txBox="1">
            <a:spLocks/>
          </p:cNvSpPr>
          <p:nvPr/>
        </p:nvSpPr>
        <p:spPr>
          <a:xfrm>
            <a:off x="3707904" y="4581128"/>
            <a:ext cx="5292080" cy="136815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ja-JP" altLang="en-US" sz="3600" b="1" dirty="0" smtClean="0">
                <a:solidFill>
                  <a:prstClr val="white"/>
                </a:solidFill>
                <a:latin typeface="ＭＳ Ｐゴシック"/>
              </a:rPr>
              <a:t>被験者はどちらの効果で涼しいと感じているのか？</a:t>
            </a:r>
            <a:endParaRPr lang="en-US" altLang="ja-JP" sz="3600" b="1" dirty="0" smtClean="0">
              <a:solidFill>
                <a:prstClr val="white"/>
              </a:solidFill>
              <a:latin typeface="ＭＳ Ｐゴシック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3" y="4149080"/>
            <a:ext cx="3365195" cy="252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/>
        </p:nvSpPr>
        <p:spPr>
          <a:xfrm>
            <a:off x="0" y="842655"/>
            <a:ext cx="9144000" cy="5735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07504" y="260648"/>
            <a:ext cx="4392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srgbClr val="FFFF00"/>
                </a:solidFill>
              </a:rPr>
              <a:t>被験者実験時の配置図</a:t>
            </a:r>
            <a:endParaRPr lang="en-US" altLang="ja-JP" sz="3200" b="1" dirty="0">
              <a:solidFill>
                <a:srgbClr val="FFFF00"/>
              </a:solidFill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-50209" y="814102"/>
            <a:ext cx="9446744" cy="5681539"/>
            <a:chOff x="-50209" y="858894"/>
            <a:chExt cx="9446744" cy="5681539"/>
          </a:xfrm>
        </p:grpSpPr>
        <p:cxnSp>
          <p:nvCxnSpPr>
            <p:cNvPr id="26" name="直線コネクタ 25"/>
            <p:cNvCxnSpPr/>
            <p:nvPr/>
          </p:nvCxnSpPr>
          <p:spPr>
            <a:xfrm flipH="1" flipV="1">
              <a:off x="4877157" y="5578429"/>
              <a:ext cx="471" cy="32550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grpSp>
          <p:nvGrpSpPr>
            <p:cNvPr id="27" name="グループ化 26"/>
            <p:cNvGrpSpPr/>
            <p:nvPr/>
          </p:nvGrpSpPr>
          <p:grpSpPr>
            <a:xfrm>
              <a:off x="1742398" y="2085141"/>
              <a:ext cx="5834204" cy="1488008"/>
              <a:chOff x="3343820" y="2939593"/>
              <a:chExt cx="5076000" cy="1152000"/>
            </a:xfrm>
          </p:grpSpPr>
          <p:sp>
            <p:nvSpPr>
              <p:cNvPr id="154" name="正方形/長方形 153"/>
              <p:cNvSpPr/>
              <p:nvPr/>
            </p:nvSpPr>
            <p:spPr>
              <a:xfrm>
                <a:off x="3343820" y="2939593"/>
                <a:ext cx="5076000" cy="115200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 smtClean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55" name="直線コネクタ 154"/>
              <p:cNvCxnSpPr/>
              <p:nvPr/>
            </p:nvCxnSpPr>
            <p:spPr>
              <a:xfrm>
                <a:off x="4614620" y="2939593"/>
                <a:ext cx="0" cy="1152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6" name="直線コネクタ 155"/>
              <p:cNvCxnSpPr/>
              <p:nvPr/>
            </p:nvCxnSpPr>
            <p:spPr>
              <a:xfrm>
                <a:off x="5887752" y="2939593"/>
                <a:ext cx="0" cy="1152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7" name="直線コネクタ 156"/>
              <p:cNvCxnSpPr/>
              <p:nvPr/>
            </p:nvCxnSpPr>
            <p:spPr>
              <a:xfrm>
                <a:off x="7162764" y="2939593"/>
                <a:ext cx="0" cy="1152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28" name="直線コネクタ 27"/>
            <p:cNvCxnSpPr/>
            <p:nvPr/>
          </p:nvCxnSpPr>
          <p:spPr>
            <a:xfrm>
              <a:off x="15514" y="3762614"/>
              <a:ext cx="913832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cxnSp>
          <p:nvCxnSpPr>
            <p:cNvPr id="29" name="直線コネクタ 28"/>
            <p:cNvCxnSpPr/>
            <p:nvPr/>
          </p:nvCxnSpPr>
          <p:spPr>
            <a:xfrm>
              <a:off x="-10111" y="1975787"/>
              <a:ext cx="913832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grpSp>
          <p:nvGrpSpPr>
            <p:cNvPr id="30" name="グループ化 29"/>
            <p:cNvGrpSpPr/>
            <p:nvPr/>
          </p:nvGrpSpPr>
          <p:grpSpPr>
            <a:xfrm>
              <a:off x="978848" y="4733385"/>
              <a:ext cx="7402884" cy="1162507"/>
              <a:chOff x="2679500" y="4989646"/>
              <a:chExt cx="6440817" cy="900000"/>
            </a:xfrm>
          </p:grpSpPr>
          <p:grpSp>
            <p:nvGrpSpPr>
              <p:cNvPr id="147" name="グループ化 146"/>
              <p:cNvGrpSpPr/>
              <p:nvPr/>
            </p:nvGrpSpPr>
            <p:grpSpPr>
              <a:xfrm>
                <a:off x="3380013" y="4989646"/>
                <a:ext cx="5076000" cy="900000"/>
                <a:chOff x="3343820" y="2939593"/>
                <a:chExt cx="5076000" cy="1152000"/>
              </a:xfrm>
            </p:grpSpPr>
            <p:sp>
              <p:nvSpPr>
                <p:cNvPr id="150" name="正方形/長方形 149"/>
                <p:cNvSpPr/>
                <p:nvPr/>
              </p:nvSpPr>
              <p:spPr>
                <a:xfrm>
                  <a:off x="3343820" y="2939593"/>
                  <a:ext cx="5076000" cy="1152000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kumimoji="0" lang="ja-JP" altLang="en-US" kern="0" smtClean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51" name="直線コネクタ 150"/>
                <p:cNvCxnSpPr/>
                <p:nvPr/>
              </p:nvCxnSpPr>
              <p:spPr>
                <a:xfrm>
                  <a:off x="4614620" y="2939593"/>
                  <a:ext cx="0" cy="11520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2" name="直線コネクタ 151"/>
                <p:cNvCxnSpPr/>
                <p:nvPr/>
              </p:nvCxnSpPr>
              <p:spPr>
                <a:xfrm>
                  <a:off x="5887752" y="2939593"/>
                  <a:ext cx="0" cy="11520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3" name="直線コネクタ 152"/>
                <p:cNvCxnSpPr/>
                <p:nvPr/>
              </p:nvCxnSpPr>
              <p:spPr>
                <a:xfrm>
                  <a:off x="7162764" y="2939593"/>
                  <a:ext cx="0" cy="11520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148" name="直線コネクタ 147"/>
              <p:cNvCxnSpPr/>
              <p:nvPr/>
            </p:nvCxnSpPr>
            <p:spPr>
              <a:xfrm flipH="1">
                <a:off x="2679500" y="5889646"/>
                <a:ext cx="700513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9" name="直線コネクタ 148"/>
              <p:cNvCxnSpPr/>
              <p:nvPr/>
            </p:nvCxnSpPr>
            <p:spPr>
              <a:xfrm flipH="1">
                <a:off x="8419804" y="5889646"/>
                <a:ext cx="700513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31" name="直線コネクタ 30"/>
            <p:cNvCxnSpPr/>
            <p:nvPr/>
          </p:nvCxnSpPr>
          <p:spPr>
            <a:xfrm flipV="1">
              <a:off x="937249" y="4733385"/>
              <a:ext cx="662368" cy="24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2" name="直線矢印コネクタ 31"/>
            <p:cNvCxnSpPr/>
            <p:nvPr/>
          </p:nvCxnSpPr>
          <p:spPr>
            <a:xfrm>
              <a:off x="1184539" y="4733385"/>
              <a:ext cx="0" cy="116250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grpSp>
          <p:nvGrpSpPr>
            <p:cNvPr id="33" name="グループ化 32"/>
            <p:cNvGrpSpPr/>
            <p:nvPr/>
          </p:nvGrpSpPr>
          <p:grpSpPr>
            <a:xfrm>
              <a:off x="2052718" y="2527119"/>
              <a:ext cx="5213544" cy="617392"/>
              <a:chOff x="3026535" y="1068945"/>
              <a:chExt cx="4536000" cy="477978"/>
            </a:xfrm>
          </p:grpSpPr>
          <p:sp>
            <p:nvSpPr>
              <p:cNvPr id="140" name="正方形/長方形 139"/>
              <p:cNvSpPr/>
              <p:nvPr/>
            </p:nvSpPr>
            <p:spPr>
              <a:xfrm>
                <a:off x="3026535" y="1068946"/>
                <a:ext cx="4536000" cy="46800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 smtClean="0">
                  <a:noFill/>
                </a:endParaRPr>
              </a:p>
            </p:txBody>
          </p:sp>
          <p:cxnSp>
            <p:nvCxnSpPr>
              <p:cNvPr id="141" name="直線コネクタ 140"/>
              <p:cNvCxnSpPr/>
              <p:nvPr/>
            </p:nvCxnSpPr>
            <p:spPr>
              <a:xfrm>
                <a:off x="3674535" y="1068945"/>
                <a:ext cx="0" cy="468001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142" name="直線コネクタ 141"/>
              <p:cNvCxnSpPr/>
              <p:nvPr/>
            </p:nvCxnSpPr>
            <p:spPr>
              <a:xfrm>
                <a:off x="4323782" y="1078464"/>
                <a:ext cx="0" cy="468001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143" name="直線コネクタ 142"/>
              <p:cNvCxnSpPr/>
              <p:nvPr/>
            </p:nvCxnSpPr>
            <p:spPr>
              <a:xfrm>
                <a:off x="4974813" y="1078922"/>
                <a:ext cx="0" cy="468001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144" name="直線コネクタ 143"/>
              <p:cNvCxnSpPr/>
              <p:nvPr/>
            </p:nvCxnSpPr>
            <p:spPr>
              <a:xfrm>
                <a:off x="5622813" y="1078463"/>
                <a:ext cx="0" cy="468001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145" name="直線コネクタ 144"/>
              <p:cNvCxnSpPr/>
              <p:nvPr/>
            </p:nvCxnSpPr>
            <p:spPr>
              <a:xfrm>
                <a:off x="6270813" y="1078463"/>
                <a:ext cx="0" cy="468001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146" name="直線コネクタ 145"/>
              <p:cNvCxnSpPr/>
              <p:nvPr/>
            </p:nvCxnSpPr>
            <p:spPr>
              <a:xfrm>
                <a:off x="6918813" y="1078463"/>
                <a:ext cx="0" cy="468001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</p:grpSp>
        <p:sp>
          <p:nvSpPr>
            <p:cNvPr id="34" name="円/楕円 33"/>
            <p:cNvSpPr/>
            <p:nvPr/>
          </p:nvSpPr>
          <p:spPr>
            <a:xfrm>
              <a:off x="4462277" y="2607972"/>
              <a:ext cx="415116" cy="466511"/>
            </a:xfrm>
            <a:prstGeom prst="ellips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</a:endParaRPr>
            </a:p>
          </p:txBody>
        </p:sp>
        <p:grpSp>
          <p:nvGrpSpPr>
            <p:cNvPr id="35" name="グループ化 34"/>
            <p:cNvGrpSpPr/>
            <p:nvPr/>
          </p:nvGrpSpPr>
          <p:grpSpPr>
            <a:xfrm>
              <a:off x="4214515" y="2450004"/>
              <a:ext cx="1645948" cy="758701"/>
              <a:chOff x="5494665" y="3221877"/>
              <a:chExt cx="1432043" cy="587378"/>
            </a:xfrm>
          </p:grpSpPr>
          <p:sp>
            <p:nvSpPr>
              <p:cNvPr id="135" name="円/楕円 134"/>
              <p:cNvSpPr/>
              <p:nvPr/>
            </p:nvSpPr>
            <p:spPr>
              <a:xfrm>
                <a:off x="6791297" y="3680467"/>
                <a:ext cx="128788" cy="128788"/>
              </a:xfrm>
              <a:prstGeom prst="ellipse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円/楕円 135"/>
              <p:cNvSpPr/>
              <p:nvPr/>
            </p:nvSpPr>
            <p:spPr>
              <a:xfrm>
                <a:off x="6152371" y="3679438"/>
                <a:ext cx="128788" cy="128788"/>
              </a:xfrm>
              <a:prstGeom prst="ellipse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円/楕円 136"/>
              <p:cNvSpPr/>
              <p:nvPr/>
            </p:nvSpPr>
            <p:spPr>
              <a:xfrm>
                <a:off x="6797920" y="3221877"/>
                <a:ext cx="128788" cy="128788"/>
              </a:xfrm>
              <a:prstGeom prst="ellipse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円/楕円 137"/>
              <p:cNvSpPr/>
              <p:nvPr/>
            </p:nvSpPr>
            <p:spPr>
              <a:xfrm>
                <a:off x="6152052" y="3222174"/>
                <a:ext cx="128788" cy="128788"/>
              </a:xfrm>
              <a:prstGeom prst="ellipse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円/楕円 138"/>
              <p:cNvSpPr/>
              <p:nvPr/>
            </p:nvSpPr>
            <p:spPr>
              <a:xfrm>
                <a:off x="5494665" y="3222174"/>
                <a:ext cx="128788" cy="128788"/>
              </a:xfrm>
              <a:prstGeom prst="ellipse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 smtClea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6" name="円/楕円 35"/>
            <p:cNvSpPr/>
            <p:nvPr/>
          </p:nvSpPr>
          <p:spPr>
            <a:xfrm>
              <a:off x="7798269" y="2202015"/>
              <a:ext cx="181718" cy="21204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5002508" y="4733384"/>
              <a:ext cx="83199" cy="72121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5739850" y="4733382"/>
              <a:ext cx="83199" cy="72121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4249088" y="4733382"/>
              <a:ext cx="83199" cy="72121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7902742" y="2109374"/>
              <a:ext cx="1493793" cy="413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0" lang="ja-JP" altLang="en-US" b="1" kern="0" dirty="0" smtClean="0">
                  <a:solidFill>
                    <a:prstClr val="black"/>
                  </a:solidFill>
                </a:rPr>
                <a:t>ミストノズル</a:t>
              </a:r>
            </a:p>
          </p:txBody>
        </p:sp>
        <p:grpSp>
          <p:nvGrpSpPr>
            <p:cNvPr id="41" name="グループ化 40"/>
            <p:cNvGrpSpPr/>
            <p:nvPr/>
          </p:nvGrpSpPr>
          <p:grpSpPr>
            <a:xfrm>
              <a:off x="4587379" y="5465772"/>
              <a:ext cx="248264" cy="425632"/>
              <a:chOff x="10366446" y="2025713"/>
              <a:chExt cx="216000" cy="329520"/>
            </a:xfrm>
          </p:grpSpPr>
          <p:grpSp>
            <p:nvGrpSpPr>
              <p:cNvPr id="129" name="グループ化 128"/>
              <p:cNvGrpSpPr/>
              <p:nvPr/>
            </p:nvGrpSpPr>
            <p:grpSpPr>
              <a:xfrm>
                <a:off x="10366446" y="2025713"/>
                <a:ext cx="216000" cy="329520"/>
                <a:chOff x="6529812" y="309720"/>
                <a:chExt cx="216000" cy="329520"/>
              </a:xfrm>
            </p:grpSpPr>
            <p:sp>
              <p:nvSpPr>
                <p:cNvPr id="131" name="正方形/長方形 130"/>
                <p:cNvSpPr/>
                <p:nvPr/>
              </p:nvSpPr>
              <p:spPr>
                <a:xfrm>
                  <a:off x="6529812" y="309720"/>
                  <a:ext cx="216000" cy="108000"/>
                </a:xfrm>
                <a:prstGeom prst="rect">
                  <a:avLst/>
                </a:prstGeom>
                <a:solidFill>
                  <a:sysClr val="window" lastClr="FFFFFF"/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kumimoji="0" lang="ja-JP" altLang="en-US" kern="0" smtClea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2" name="正方形/長方形 131"/>
                <p:cNvSpPr/>
                <p:nvPr/>
              </p:nvSpPr>
              <p:spPr>
                <a:xfrm>
                  <a:off x="6529812" y="495240"/>
                  <a:ext cx="216000" cy="144000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kumimoji="0" lang="ja-JP" altLang="en-US" kern="0" smtClean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33" name="直線コネクタ 132"/>
                <p:cNvCxnSpPr/>
                <p:nvPr/>
              </p:nvCxnSpPr>
              <p:spPr>
                <a:xfrm flipV="1">
                  <a:off x="6529812" y="422089"/>
                  <a:ext cx="0" cy="720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4" name="直線コネクタ 133"/>
                <p:cNvCxnSpPr/>
                <p:nvPr/>
              </p:nvCxnSpPr>
              <p:spPr>
                <a:xfrm flipV="1">
                  <a:off x="6745812" y="417048"/>
                  <a:ext cx="0" cy="720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130" name="直線コネクタ 129"/>
              <p:cNvCxnSpPr/>
              <p:nvPr/>
            </p:nvCxnSpPr>
            <p:spPr>
              <a:xfrm>
                <a:off x="10366446" y="2198984"/>
                <a:ext cx="2160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42" name="グループ化 41"/>
            <p:cNvGrpSpPr/>
            <p:nvPr/>
          </p:nvGrpSpPr>
          <p:grpSpPr>
            <a:xfrm>
              <a:off x="1652258" y="858894"/>
              <a:ext cx="6019579" cy="1017596"/>
              <a:chOff x="3265395" y="1990057"/>
              <a:chExt cx="5237284" cy="787812"/>
            </a:xfrm>
          </p:grpSpPr>
          <p:grpSp>
            <p:nvGrpSpPr>
              <p:cNvPr id="98" name="グループ化 97"/>
              <p:cNvGrpSpPr/>
              <p:nvPr/>
            </p:nvGrpSpPr>
            <p:grpSpPr>
              <a:xfrm>
                <a:off x="3333792" y="2174582"/>
                <a:ext cx="5092554" cy="587668"/>
                <a:chOff x="3333792" y="2174582"/>
                <a:chExt cx="5092554" cy="587668"/>
              </a:xfrm>
            </p:grpSpPr>
            <p:cxnSp>
              <p:nvCxnSpPr>
                <p:cNvPr id="117" name="直線コネクタ 116"/>
                <p:cNvCxnSpPr/>
                <p:nvPr/>
              </p:nvCxnSpPr>
              <p:spPr>
                <a:xfrm>
                  <a:off x="3343820" y="2174582"/>
                  <a:ext cx="0" cy="587668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8" name="直線コネクタ 117"/>
                <p:cNvCxnSpPr/>
                <p:nvPr/>
              </p:nvCxnSpPr>
              <p:spPr>
                <a:xfrm>
                  <a:off x="8419805" y="2174582"/>
                  <a:ext cx="0" cy="587668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9" name="直線矢印コネクタ 118"/>
                <p:cNvCxnSpPr/>
                <p:nvPr/>
              </p:nvCxnSpPr>
              <p:spPr>
                <a:xfrm flipH="1">
                  <a:off x="3343820" y="2358998"/>
                  <a:ext cx="5075984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20" name="直線矢印コネクタ 119"/>
                <p:cNvCxnSpPr/>
                <p:nvPr/>
              </p:nvCxnSpPr>
              <p:spPr>
                <a:xfrm>
                  <a:off x="3613813" y="2591498"/>
                  <a:ext cx="648000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21" name="直線矢印コネクタ 120"/>
                <p:cNvCxnSpPr/>
                <p:nvPr/>
              </p:nvCxnSpPr>
              <p:spPr>
                <a:xfrm>
                  <a:off x="4261812" y="2588287"/>
                  <a:ext cx="648000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22" name="直線矢印コネクタ 121"/>
                <p:cNvCxnSpPr/>
                <p:nvPr/>
              </p:nvCxnSpPr>
              <p:spPr>
                <a:xfrm>
                  <a:off x="5557812" y="2588287"/>
                  <a:ext cx="648000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23" name="直線矢印コネクタ 122"/>
                <p:cNvCxnSpPr/>
                <p:nvPr/>
              </p:nvCxnSpPr>
              <p:spPr>
                <a:xfrm>
                  <a:off x="4909812" y="2588287"/>
                  <a:ext cx="648000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24" name="直線矢印コネクタ 123"/>
                <p:cNvCxnSpPr/>
                <p:nvPr/>
              </p:nvCxnSpPr>
              <p:spPr>
                <a:xfrm>
                  <a:off x="6205812" y="2588287"/>
                  <a:ext cx="648000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25" name="直線矢印コネクタ 124"/>
                <p:cNvCxnSpPr/>
                <p:nvPr/>
              </p:nvCxnSpPr>
              <p:spPr>
                <a:xfrm>
                  <a:off x="6850318" y="2588287"/>
                  <a:ext cx="648000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26" name="直線矢印コネクタ 125"/>
                <p:cNvCxnSpPr/>
                <p:nvPr/>
              </p:nvCxnSpPr>
              <p:spPr>
                <a:xfrm>
                  <a:off x="7497512" y="2588287"/>
                  <a:ext cx="648000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27" name="直線矢印コネクタ 126"/>
                <p:cNvCxnSpPr/>
                <p:nvPr/>
              </p:nvCxnSpPr>
              <p:spPr>
                <a:xfrm flipV="1">
                  <a:off x="8148552" y="2585701"/>
                  <a:ext cx="277794" cy="8623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28" name="直線矢印コネクタ 127"/>
                <p:cNvCxnSpPr/>
                <p:nvPr/>
              </p:nvCxnSpPr>
              <p:spPr>
                <a:xfrm>
                  <a:off x="3333792" y="2588969"/>
                  <a:ext cx="269992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</p:grpSp>
          <p:cxnSp>
            <p:nvCxnSpPr>
              <p:cNvPr id="99" name="直線コネクタ 98"/>
              <p:cNvCxnSpPr/>
              <p:nvPr/>
            </p:nvCxnSpPr>
            <p:spPr>
              <a:xfrm>
                <a:off x="3612346" y="2562629"/>
                <a:ext cx="0" cy="21524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0" name="直線コネクタ 99"/>
              <p:cNvCxnSpPr/>
              <p:nvPr/>
            </p:nvCxnSpPr>
            <p:spPr>
              <a:xfrm>
                <a:off x="4260346" y="2543379"/>
                <a:ext cx="0" cy="21524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1" name="直線コネクタ 100"/>
              <p:cNvCxnSpPr/>
              <p:nvPr/>
            </p:nvCxnSpPr>
            <p:spPr>
              <a:xfrm>
                <a:off x="6204347" y="2535821"/>
                <a:ext cx="0" cy="21524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2" name="直線コネクタ 101"/>
              <p:cNvCxnSpPr/>
              <p:nvPr/>
            </p:nvCxnSpPr>
            <p:spPr>
              <a:xfrm>
                <a:off x="4908346" y="2542384"/>
                <a:ext cx="0" cy="21524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3" name="直線コネクタ 102"/>
              <p:cNvCxnSpPr/>
              <p:nvPr/>
            </p:nvCxnSpPr>
            <p:spPr>
              <a:xfrm>
                <a:off x="5560771" y="2542316"/>
                <a:ext cx="0" cy="21524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4" name="直線コネクタ 103"/>
              <p:cNvCxnSpPr/>
              <p:nvPr/>
            </p:nvCxnSpPr>
            <p:spPr>
              <a:xfrm>
                <a:off x="6852346" y="2531879"/>
                <a:ext cx="0" cy="21524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5" name="直線コネクタ 104"/>
              <p:cNvCxnSpPr/>
              <p:nvPr/>
            </p:nvCxnSpPr>
            <p:spPr>
              <a:xfrm>
                <a:off x="7500000" y="2542316"/>
                <a:ext cx="0" cy="21524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6" name="直線コネクタ 105"/>
              <p:cNvCxnSpPr/>
              <p:nvPr/>
            </p:nvCxnSpPr>
            <p:spPr>
              <a:xfrm>
                <a:off x="8148346" y="2557883"/>
                <a:ext cx="0" cy="21524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07" name="テキスト ボックス 106"/>
              <p:cNvSpPr txBox="1"/>
              <p:nvPr/>
            </p:nvSpPr>
            <p:spPr>
              <a:xfrm>
                <a:off x="5377761" y="1990057"/>
                <a:ext cx="815560" cy="3565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kumimoji="0" lang="en-US" altLang="ja-JP" b="1" kern="0" dirty="0" smtClean="0">
                    <a:solidFill>
                      <a:prstClr val="black"/>
                    </a:solidFill>
                  </a:rPr>
                  <a:t>14,100</a:t>
                </a:r>
                <a:endParaRPr kumimoji="0" lang="ja-JP" altLang="en-US" b="1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テキスト ボックス 107"/>
              <p:cNvSpPr txBox="1"/>
              <p:nvPr/>
            </p:nvSpPr>
            <p:spPr>
              <a:xfrm>
                <a:off x="3265395" y="2330869"/>
                <a:ext cx="501735" cy="316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kumimoji="0" lang="en-US" altLang="ja-JP" b="1" kern="0" dirty="0" smtClean="0">
                    <a:solidFill>
                      <a:prstClr val="black"/>
                    </a:solidFill>
                  </a:rPr>
                  <a:t>750</a:t>
                </a:r>
              </a:p>
            </p:txBody>
          </p:sp>
          <p:sp>
            <p:nvSpPr>
              <p:cNvPr id="109" name="テキスト ボックス 108"/>
              <p:cNvSpPr txBox="1"/>
              <p:nvPr/>
            </p:nvSpPr>
            <p:spPr>
              <a:xfrm>
                <a:off x="3613824" y="2331408"/>
                <a:ext cx="666878" cy="316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kumimoji="0" lang="en-US" altLang="ja-JP" b="1" kern="0" dirty="0" smtClean="0">
                    <a:solidFill>
                      <a:prstClr val="black"/>
                    </a:solidFill>
                  </a:rPr>
                  <a:t>1,800</a:t>
                </a:r>
              </a:p>
            </p:txBody>
          </p:sp>
          <p:sp>
            <p:nvSpPr>
              <p:cNvPr id="110" name="テキスト ボックス 109"/>
              <p:cNvSpPr txBox="1"/>
              <p:nvPr/>
            </p:nvSpPr>
            <p:spPr>
              <a:xfrm>
                <a:off x="4428030" y="2311793"/>
                <a:ext cx="390639" cy="316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kumimoji="0" lang="en-US" altLang="ja-JP" b="1" kern="0" dirty="0" smtClean="0">
                    <a:solidFill>
                      <a:prstClr val="black"/>
                    </a:solidFill>
                  </a:rPr>
                  <a:t>〃</a:t>
                </a:r>
              </a:p>
            </p:txBody>
          </p:sp>
          <p:sp>
            <p:nvSpPr>
              <p:cNvPr id="111" name="テキスト ボックス 110"/>
              <p:cNvSpPr txBox="1"/>
              <p:nvPr/>
            </p:nvSpPr>
            <p:spPr>
              <a:xfrm>
                <a:off x="5009250" y="2311299"/>
                <a:ext cx="390639" cy="316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kumimoji="0" lang="en-US" altLang="ja-JP" b="1" kern="0" dirty="0" smtClean="0">
                    <a:solidFill>
                      <a:prstClr val="black"/>
                    </a:solidFill>
                  </a:rPr>
                  <a:t>〃</a:t>
                </a:r>
              </a:p>
            </p:txBody>
          </p:sp>
          <p:sp>
            <p:nvSpPr>
              <p:cNvPr id="112" name="テキスト ボックス 111"/>
              <p:cNvSpPr txBox="1"/>
              <p:nvPr/>
            </p:nvSpPr>
            <p:spPr>
              <a:xfrm>
                <a:off x="5675680" y="2318894"/>
                <a:ext cx="390639" cy="316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kumimoji="0" lang="en-US" altLang="ja-JP" b="1" kern="0" dirty="0" smtClean="0">
                    <a:solidFill>
                      <a:prstClr val="black"/>
                    </a:solidFill>
                  </a:rPr>
                  <a:t>〃</a:t>
                </a:r>
              </a:p>
            </p:txBody>
          </p:sp>
          <p:sp>
            <p:nvSpPr>
              <p:cNvPr id="113" name="テキスト ボックス 112"/>
              <p:cNvSpPr txBox="1"/>
              <p:nvPr/>
            </p:nvSpPr>
            <p:spPr>
              <a:xfrm>
                <a:off x="6330555" y="2318297"/>
                <a:ext cx="390639" cy="316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kumimoji="0" lang="en-US" altLang="ja-JP" b="1" kern="0" dirty="0" smtClean="0">
                    <a:solidFill>
                      <a:prstClr val="black"/>
                    </a:solidFill>
                  </a:rPr>
                  <a:t>〃</a:t>
                </a:r>
              </a:p>
            </p:txBody>
          </p:sp>
          <p:sp>
            <p:nvSpPr>
              <p:cNvPr id="114" name="テキスト ボックス 113"/>
              <p:cNvSpPr txBox="1"/>
              <p:nvPr/>
            </p:nvSpPr>
            <p:spPr>
              <a:xfrm>
                <a:off x="7009864" y="2318297"/>
                <a:ext cx="390639" cy="316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kumimoji="0" lang="en-US" altLang="ja-JP" b="1" kern="0" dirty="0" smtClean="0">
                    <a:solidFill>
                      <a:prstClr val="black"/>
                    </a:solidFill>
                  </a:rPr>
                  <a:t>〃</a:t>
                </a:r>
              </a:p>
            </p:txBody>
          </p:sp>
          <p:sp>
            <p:nvSpPr>
              <p:cNvPr id="115" name="テキスト ボックス 114"/>
              <p:cNvSpPr txBox="1"/>
              <p:nvPr/>
            </p:nvSpPr>
            <p:spPr>
              <a:xfrm>
                <a:off x="7479438" y="2330857"/>
                <a:ext cx="666878" cy="316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kumimoji="0" lang="en-US" altLang="ja-JP" b="1" kern="0" dirty="0" smtClean="0">
                    <a:solidFill>
                      <a:prstClr val="black"/>
                    </a:solidFill>
                  </a:rPr>
                  <a:t>1,800</a:t>
                </a:r>
              </a:p>
            </p:txBody>
          </p:sp>
          <p:sp>
            <p:nvSpPr>
              <p:cNvPr id="116" name="テキスト ボックス 115"/>
              <p:cNvSpPr txBox="1"/>
              <p:nvPr/>
            </p:nvSpPr>
            <p:spPr>
              <a:xfrm>
                <a:off x="8000944" y="2330856"/>
                <a:ext cx="501735" cy="316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kumimoji="0" lang="en-US" altLang="ja-JP" b="1" kern="0" dirty="0" smtClean="0">
                    <a:solidFill>
                      <a:prstClr val="black"/>
                    </a:solidFill>
                  </a:rPr>
                  <a:t>750</a:t>
                </a:r>
              </a:p>
            </p:txBody>
          </p:sp>
        </p:grpSp>
        <p:sp>
          <p:nvSpPr>
            <p:cNvPr id="43" name="テキスト ボックス 42"/>
            <p:cNvSpPr txBox="1"/>
            <p:nvPr/>
          </p:nvSpPr>
          <p:spPr>
            <a:xfrm rot="16200000">
              <a:off x="646688" y="5105850"/>
              <a:ext cx="813996" cy="417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0" lang="en-US" altLang="ja-JP" b="1" kern="0" dirty="0" smtClean="0">
                  <a:solidFill>
                    <a:prstClr val="black"/>
                  </a:solidFill>
                </a:rPr>
                <a:t>2500</a:t>
              </a:r>
              <a:endParaRPr kumimoji="0" lang="ja-JP" altLang="en-US" b="1" kern="0" dirty="0" smtClean="0">
                <a:solidFill>
                  <a:prstClr val="black"/>
                </a:solidFill>
              </a:endParaRPr>
            </a:p>
          </p:txBody>
        </p:sp>
        <p:grpSp>
          <p:nvGrpSpPr>
            <p:cNvPr id="44" name="グループ化 43"/>
            <p:cNvGrpSpPr/>
            <p:nvPr/>
          </p:nvGrpSpPr>
          <p:grpSpPr>
            <a:xfrm>
              <a:off x="837232" y="1965339"/>
              <a:ext cx="769232" cy="1705909"/>
              <a:chOff x="2556288" y="2846655"/>
              <a:chExt cx="669264" cy="1320696"/>
            </a:xfrm>
          </p:grpSpPr>
          <p:cxnSp>
            <p:nvCxnSpPr>
              <p:cNvPr id="86" name="直線コネクタ 85"/>
              <p:cNvCxnSpPr/>
              <p:nvPr/>
            </p:nvCxnSpPr>
            <p:spPr>
              <a:xfrm flipV="1">
                <a:off x="2643307" y="2939404"/>
                <a:ext cx="576288" cy="189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7" name="直線コネクタ 86"/>
              <p:cNvCxnSpPr/>
              <p:nvPr/>
            </p:nvCxnSpPr>
            <p:spPr>
              <a:xfrm flipV="1">
                <a:off x="2643307" y="4091404"/>
                <a:ext cx="576288" cy="189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8" name="直線矢印コネクタ 87"/>
              <p:cNvCxnSpPr/>
              <p:nvPr/>
            </p:nvCxnSpPr>
            <p:spPr>
              <a:xfrm>
                <a:off x="2858460" y="2939404"/>
                <a:ext cx="0" cy="1141860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89" name="直線コネクタ 88"/>
              <p:cNvCxnSpPr/>
              <p:nvPr/>
            </p:nvCxnSpPr>
            <p:spPr>
              <a:xfrm flipV="1">
                <a:off x="2991516" y="3276995"/>
                <a:ext cx="234036" cy="1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0" name="直線コネクタ 89"/>
              <p:cNvCxnSpPr/>
              <p:nvPr/>
            </p:nvCxnSpPr>
            <p:spPr>
              <a:xfrm flipV="1">
                <a:off x="2980306" y="3755750"/>
                <a:ext cx="234036" cy="1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1" name="直線矢印コネクタ 90"/>
              <p:cNvCxnSpPr/>
              <p:nvPr/>
            </p:nvCxnSpPr>
            <p:spPr>
              <a:xfrm>
                <a:off x="3098284" y="2939404"/>
                <a:ext cx="0" cy="337591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92" name="直線矢印コネクタ 91"/>
              <p:cNvCxnSpPr/>
              <p:nvPr/>
            </p:nvCxnSpPr>
            <p:spPr>
              <a:xfrm>
                <a:off x="3097324" y="3276995"/>
                <a:ext cx="0" cy="47875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93" name="直線矢印コネクタ 92"/>
              <p:cNvCxnSpPr/>
              <p:nvPr/>
            </p:nvCxnSpPr>
            <p:spPr>
              <a:xfrm>
                <a:off x="3096808" y="3755750"/>
                <a:ext cx="0" cy="337591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94" name="テキスト ボックス 93"/>
              <p:cNvSpPr txBox="1"/>
              <p:nvPr/>
            </p:nvSpPr>
            <p:spPr>
              <a:xfrm rot="16200000">
                <a:off x="2394220" y="3277621"/>
                <a:ext cx="687448" cy="3633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kumimoji="0" lang="en-US" altLang="ja-JP" b="1" kern="0" dirty="0" smtClean="0">
                    <a:solidFill>
                      <a:prstClr val="black"/>
                    </a:solidFill>
                  </a:rPr>
                  <a:t>3,200</a:t>
                </a:r>
                <a:endParaRPr kumimoji="0" lang="ja-JP" altLang="en-US" b="1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テキスト ボックス 94"/>
              <p:cNvSpPr txBox="1"/>
              <p:nvPr/>
            </p:nvSpPr>
            <p:spPr>
              <a:xfrm rot="16200000">
                <a:off x="2737260" y="3727090"/>
                <a:ext cx="517211" cy="3633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kumimoji="0" lang="en-US" altLang="ja-JP" b="1" kern="0" dirty="0" smtClean="0">
                    <a:solidFill>
                      <a:prstClr val="black"/>
                    </a:solidFill>
                  </a:rPr>
                  <a:t>950</a:t>
                </a:r>
              </a:p>
            </p:txBody>
          </p:sp>
          <p:sp>
            <p:nvSpPr>
              <p:cNvPr id="96" name="テキスト ボックス 95"/>
              <p:cNvSpPr txBox="1"/>
              <p:nvPr/>
            </p:nvSpPr>
            <p:spPr>
              <a:xfrm rot="16200000">
                <a:off x="2724354" y="2923605"/>
                <a:ext cx="517211" cy="3633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kumimoji="0" lang="en-US" altLang="ja-JP" b="1" kern="0" dirty="0" smtClean="0">
                    <a:solidFill>
                      <a:prstClr val="black"/>
                    </a:solidFill>
                  </a:rPr>
                  <a:t>950</a:t>
                </a:r>
                <a:endParaRPr kumimoji="0" lang="ja-JP" altLang="en-US" b="1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テキスト ボックス 96"/>
              <p:cNvSpPr txBox="1"/>
              <p:nvPr/>
            </p:nvSpPr>
            <p:spPr>
              <a:xfrm rot="16200000">
                <a:off x="2634598" y="3315682"/>
                <a:ext cx="687448" cy="3633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kumimoji="0" lang="en-US" altLang="ja-JP" b="1" kern="0" dirty="0" smtClean="0">
                    <a:solidFill>
                      <a:prstClr val="black"/>
                    </a:solidFill>
                  </a:rPr>
                  <a:t>1,300</a:t>
                </a:r>
                <a:endParaRPr kumimoji="0" lang="ja-JP" altLang="en-US" b="1" kern="0" dirty="0" smtClea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5" name="テキスト ボックス 44"/>
            <p:cNvSpPr txBox="1"/>
            <p:nvPr/>
          </p:nvSpPr>
          <p:spPr>
            <a:xfrm>
              <a:off x="-50209" y="1553961"/>
              <a:ext cx="1261804" cy="460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0" lang="ja-JP" altLang="en-US" b="1" kern="0" dirty="0" smtClean="0">
                  <a:solidFill>
                    <a:prstClr val="black"/>
                  </a:solidFill>
                </a:rPr>
                <a:t>（建築棟）</a:t>
              </a: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-47381" y="3735351"/>
              <a:ext cx="2472497" cy="4989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0" lang="ja-JP" altLang="en-US" b="1" kern="0" dirty="0" smtClean="0">
                  <a:solidFill>
                    <a:prstClr val="black"/>
                  </a:solidFill>
                </a:rPr>
                <a:t>（グラウンドフェンス</a:t>
              </a:r>
              <a:r>
                <a:rPr kumimoji="0" lang="ja-JP" altLang="en-US" sz="2000" b="1" kern="0" dirty="0" smtClean="0">
                  <a:solidFill>
                    <a:prstClr val="black"/>
                  </a:solidFill>
                </a:rPr>
                <a:t>）</a:t>
              </a:r>
            </a:p>
          </p:txBody>
        </p:sp>
        <p:grpSp>
          <p:nvGrpSpPr>
            <p:cNvPr id="47" name="グループ化 46"/>
            <p:cNvGrpSpPr/>
            <p:nvPr/>
          </p:nvGrpSpPr>
          <p:grpSpPr>
            <a:xfrm>
              <a:off x="1011528" y="944721"/>
              <a:ext cx="513805" cy="786631"/>
              <a:chOff x="5856506" y="1405369"/>
              <a:chExt cx="299613" cy="375805"/>
            </a:xfrm>
          </p:grpSpPr>
          <p:cxnSp>
            <p:nvCxnSpPr>
              <p:cNvPr id="82" name="直線コネクタ 81"/>
              <p:cNvCxnSpPr/>
              <p:nvPr/>
            </p:nvCxnSpPr>
            <p:spPr>
              <a:xfrm>
                <a:off x="5857491" y="1407619"/>
                <a:ext cx="223116" cy="373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3" name="直線コネクタ 82"/>
              <p:cNvCxnSpPr/>
              <p:nvPr/>
            </p:nvCxnSpPr>
            <p:spPr>
              <a:xfrm>
                <a:off x="5856506" y="1405369"/>
                <a:ext cx="39040" cy="201189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4" name="直線コネクタ 83"/>
              <p:cNvCxnSpPr/>
              <p:nvPr/>
            </p:nvCxnSpPr>
            <p:spPr>
              <a:xfrm flipV="1">
                <a:off x="5898648" y="1498014"/>
                <a:ext cx="149683" cy="10501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5" name="直線コネクタ 84"/>
              <p:cNvCxnSpPr/>
              <p:nvPr/>
            </p:nvCxnSpPr>
            <p:spPr>
              <a:xfrm flipV="1">
                <a:off x="5902071" y="1592034"/>
                <a:ext cx="254048" cy="13595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49" name="グループ化 48"/>
            <p:cNvGrpSpPr/>
            <p:nvPr/>
          </p:nvGrpSpPr>
          <p:grpSpPr>
            <a:xfrm>
              <a:off x="3998955" y="4811188"/>
              <a:ext cx="585728" cy="532608"/>
              <a:chOff x="6603680" y="5045479"/>
              <a:chExt cx="509607" cy="412339"/>
            </a:xfrm>
          </p:grpSpPr>
          <p:cxnSp>
            <p:nvCxnSpPr>
              <p:cNvPr id="78" name="直線コネクタ 77"/>
              <p:cNvCxnSpPr/>
              <p:nvPr/>
            </p:nvCxnSpPr>
            <p:spPr>
              <a:xfrm flipH="1">
                <a:off x="6603683" y="5054440"/>
                <a:ext cx="216829" cy="385206"/>
              </a:xfrm>
              <a:prstGeom prst="line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dashDot"/>
                <a:miter lim="800000"/>
              </a:ln>
              <a:effectLst/>
            </p:spPr>
          </p:cxnSp>
          <p:cxnSp>
            <p:nvCxnSpPr>
              <p:cNvPr id="79" name="直線コネクタ 78"/>
              <p:cNvCxnSpPr/>
              <p:nvPr/>
            </p:nvCxnSpPr>
            <p:spPr>
              <a:xfrm>
                <a:off x="6892704" y="5045479"/>
                <a:ext cx="220583" cy="385206"/>
              </a:xfrm>
              <a:prstGeom prst="line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dashDot"/>
                <a:miter lim="800000"/>
              </a:ln>
              <a:effectLst/>
            </p:spPr>
          </p:cxnSp>
          <p:cxnSp>
            <p:nvCxnSpPr>
              <p:cNvPr id="80" name="直線コネクタ 79"/>
              <p:cNvCxnSpPr/>
              <p:nvPr/>
            </p:nvCxnSpPr>
            <p:spPr>
              <a:xfrm flipH="1">
                <a:off x="6741455" y="5053124"/>
                <a:ext cx="86372" cy="404694"/>
              </a:xfrm>
              <a:prstGeom prst="line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dashDot"/>
                <a:miter lim="800000"/>
              </a:ln>
              <a:effectLst/>
            </p:spPr>
          </p:cxnSp>
          <p:cxnSp>
            <p:nvCxnSpPr>
              <p:cNvPr id="81" name="直線コネクタ 80"/>
              <p:cNvCxnSpPr/>
              <p:nvPr/>
            </p:nvCxnSpPr>
            <p:spPr>
              <a:xfrm>
                <a:off x="6867184" y="5053124"/>
                <a:ext cx="110659" cy="404694"/>
              </a:xfrm>
              <a:prstGeom prst="line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dashDot"/>
                <a:miter lim="800000"/>
              </a:ln>
              <a:effectLst/>
            </p:spPr>
          </p:cxnSp>
        </p:grpSp>
        <p:grpSp>
          <p:nvGrpSpPr>
            <p:cNvPr id="50" name="グループ化 49"/>
            <p:cNvGrpSpPr/>
            <p:nvPr/>
          </p:nvGrpSpPr>
          <p:grpSpPr>
            <a:xfrm>
              <a:off x="4756986" y="4804676"/>
              <a:ext cx="585724" cy="532608"/>
              <a:chOff x="6603683" y="5045479"/>
              <a:chExt cx="509604" cy="412339"/>
            </a:xfrm>
          </p:grpSpPr>
          <p:cxnSp>
            <p:nvCxnSpPr>
              <p:cNvPr id="74" name="直線コネクタ 73"/>
              <p:cNvCxnSpPr/>
              <p:nvPr/>
            </p:nvCxnSpPr>
            <p:spPr>
              <a:xfrm flipH="1">
                <a:off x="6603683" y="5054440"/>
                <a:ext cx="216829" cy="385206"/>
              </a:xfrm>
              <a:prstGeom prst="line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dashDot"/>
                <a:miter lim="800000"/>
              </a:ln>
              <a:effectLst/>
            </p:spPr>
          </p:cxnSp>
          <p:cxnSp>
            <p:nvCxnSpPr>
              <p:cNvPr id="75" name="直線コネクタ 74"/>
              <p:cNvCxnSpPr/>
              <p:nvPr/>
            </p:nvCxnSpPr>
            <p:spPr>
              <a:xfrm>
                <a:off x="6892704" y="5045479"/>
                <a:ext cx="220583" cy="385206"/>
              </a:xfrm>
              <a:prstGeom prst="line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dashDot"/>
                <a:miter lim="800000"/>
              </a:ln>
              <a:effectLst/>
            </p:spPr>
          </p:cxnSp>
          <p:cxnSp>
            <p:nvCxnSpPr>
              <p:cNvPr id="76" name="直線コネクタ 75"/>
              <p:cNvCxnSpPr/>
              <p:nvPr/>
            </p:nvCxnSpPr>
            <p:spPr>
              <a:xfrm flipH="1">
                <a:off x="6741455" y="5053124"/>
                <a:ext cx="86372" cy="404694"/>
              </a:xfrm>
              <a:prstGeom prst="line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dashDot"/>
                <a:miter lim="800000"/>
              </a:ln>
              <a:effectLst/>
            </p:spPr>
          </p:cxnSp>
          <p:cxnSp>
            <p:nvCxnSpPr>
              <p:cNvPr id="77" name="直線コネクタ 76"/>
              <p:cNvCxnSpPr/>
              <p:nvPr/>
            </p:nvCxnSpPr>
            <p:spPr>
              <a:xfrm>
                <a:off x="6867184" y="5053124"/>
                <a:ext cx="110659" cy="404694"/>
              </a:xfrm>
              <a:prstGeom prst="line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dashDot"/>
                <a:miter lim="800000"/>
              </a:ln>
              <a:effectLst/>
            </p:spPr>
          </p:cxnSp>
        </p:grpSp>
        <p:grpSp>
          <p:nvGrpSpPr>
            <p:cNvPr id="51" name="グループ化 50"/>
            <p:cNvGrpSpPr/>
            <p:nvPr/>
          </p:nvGrpSpPr>
          <p:grpSpPr>
            <a:xfrm>
              <a:off x="5489489" y="4809613"/>
              <a:ext cx="585724" cy="532608"/>
              <a:chOff x="6603683" y="5045479"/>
              <a:chExt cx="509604" cy="412339"/>
            </a:xfrm>
          </p:grpSpPr>
          <p:cxnSp>
            <p:nvCxnSpPr>
              <p:cNvPr id="70" name="直線コネクタ 69"/>
              <p:cNvCxnSpPr/>
              <p:nvPr/>
            </p:nvCxnSpPr>
            <p:spPr>
              <a:xfrm flipH="1">
                <a:off x="6603683" y="5054440"/>
                <a:ext cx="216829" cy="385206"/>
              </a:xfrm>
              <a:prstGeom prst="line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dashDot"/>
                <a:miter lim="800000"/>
              </a:ln>
              <a:effectLst/>
            </p:spPr>
          </p:cxnSp>
          <p:cxnSp>
            <p:nvCxnSpPr>
              <p:cNvPr id="71" name="直線コネクタ 70"/>
              <p:cNvCxnSpPr/>
              <p:nvPr/>
            </p:nvCxnSpPr>
            <p:spPr>
              <a:xfrm>
                <a:off x="6892704" y="5045479"/>
                <a:ext cx="220583" cy="385206"/>
              </a:xfrm>
              <a:prstGeom prst="line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dashDot"/>
                <a:miter lim="800000"/>
              </a:ln>
              <a:effectLst/>
            </p:spPr>
          </p:cxnSp>
          <p:cxnSp>
            <p:nvCxnSpPr>
              <p:cNvPr id="72" name="直線コネクタ 71"/>
              <p:cNvCxnSpPr/>
              <p:nvPr/>
            </p:nvCxnSpPr>
            <p:spPr>
              <a:xfrm flipH="1">
                <a:off x="6741455" y="5053124"/>
                <a:ext cx="86372" cy="404694"/>
              </a:xfrm>
              <a:prstGeom prst="line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dashDot"/>
                <a:miter lim="800000"/>
              </a:ln>
              <a:effectLst/>
            </p:spPr>
          </p:cxnSp>
          <p:cxnSp>
            <p:nvCxnSpPr>
              <p:cNvPr id="73" name="直線コネクタ 72"/>
              <p:cNvCxnSpPr/>
              <p:nvPr/>
            </p:nvCxnSpPr>
            <p:spPr>
              <a:xfrm>
                <a:off x="6867184" y="5053124"/>
                <a:ext cx="110659" cy="404694"/>
              </a:xfrm>
              <a:prstGeom prst="line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dashDot"/>
                <a:miter lim="800000"/>
              </a:ln>
              <a:effectLst/>
            </p:spPr>
          </p:cxnSp>
        </p:grpSp>
        <p:sp>
          <p:nvSpPr>
            <p:cNvPr id="54" name="テキスト ボックス 53"/>
            <p:cNvSpPr txBox="1"/>
            <p:nvPr/>
          </p:nvSpPr>
          <p:spPr>
            <a:xfrm>
              <a:off x="4069056" y="3796228"/>
              <a:ext cx="111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0" lang="ja-JP" altLang="en-US" sz="2400" b="1" kern="0" dirty="0" smtClean="0">
                  <a:solidFill>
                    <a:prstClr val="black"/>
                  </a:solidFill>
                </a:rPr>
                <a:t>平面図</a:t>
              </a:r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4206938" y="6078768"/>
              <a:ext cx="111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0" lang="ja-JP" altLang="en-US" sz="2400" b="1" kern="0" dirty="0" smtClean="0">
                  <a:solidFill>
                    <a:prstClr val="black"/>
                  </a:solidFill>
                </a:rPr>
                <a:t>断面図</a:t>
              </a:r>
            </a:p>
          </p:txBody>
        </p:sp>
        <p:sp>
          <p:nvSpPr>
            <p:cNvPr id="56" name="円/楕円 55"/>
            <p:cNvSpPr/>
            <p:nvPr/>
          </p:nvSpPr>
          <p:spPr>
            <a:xfrm>
              <a:off x="4614818" y="5816730"/>
              <a:ext cx="52548" cy="59054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7" name="円/楕円 56"/>
            <p:cNvSpPr/>
            <p:nvPr/>
          </p:nvSpPr>
          <p:spPr>
            <a:xfrm>
              <a:off x="4748468" y="5814067"/>
              <a:ext cx="52548" cy="59054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</a:endParaRPr>
            </a:p>
          </p:txBody>
        </p:sp>
        <p:cxnSp>
          <p:nvCxnSpPr>
            <p:cNvPr id="58" name="直線コネクタ 57"/>
            <p:cNvCxnSpPr/>
            <p:nvPr/>
          </p:nvCxnSpPr>
          <p:spPr>
            <a:xfrm flipH="1" flipV="1">
              <a:off x="4523597" y="5341251"/>
              <a:ext cx="471" cy="55800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9" name="直線コネクタ 58"/>
            <p:cNvCxnSpPr/>
            <p:nvPr/>
          </p:nvCxnSpPr>
          <p:spPr>
            <a:xfrm flipH="1" flipV="1">
              <a:off x="4891629" y="5337284"/>
              <a:ext cx="471" cy="55800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0" name="直線コネクタ 59"/>
            <p:cNvCxnSpPr/>
            <p:nvPr/>
          </p:nvCxnSpPr>
          <p:spPr>
            <a:xfrm flipH="1" flipV="1">
              <a:off x="4539857" y="5570391"/>
              <a:ext cx="471" cy="32550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1" name="円/楕円 60"/>
            <p:cNvSpPr/>
            <p:nvPr/>
          </p:nvSpPr>
          <p:spPr>
            <a:xfrm>
              <a:off x="4513121" y="5579956"/>
              <a:ext cx="52548" cy="59054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2" name="円/楕円 61"/>
            <p:cNvSpPr/>
            <p:nvPr/>
          </p:nvSpPr>
          <p:spPr>
            <a:xfrm>
              <a:off x="4867939" y="5341251"/>
              <a:ext cx="52548" cy="59054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3" name="円/楕円 62"/>
            <p:cNvSpPr/>
            <p:nvPr/>
          </p:nvSpPr>
          <p:spPr>
            <a:xfrm>
              <a:off x="4496189" y="5342221"/>
              <a:ext cx="52548" cy="59054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4" name="円/楕円 63"/>
            <p:cNvSpPr/>
            <p:nvPr/>
          </p:nvSpPr>
          <p:spPr>
            <a:xfrm>
              <a:off x="4857683" y="5584244"/>
              <a:ext cx="52548" cy="59054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5" name="円/楕円 64"/>
            <p:cNvSpPr/>
            <p:nvPr/>
          </p:nvSpPr>
          <p:spPr>
            <a:xfrm>
              <a:off x="4682700" y="5208271"/>
              <a:ext cx="52548" cy="59054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6" name="円/楕円 65"/>
            <p:cNvSpPr/>
            <p:nvPr/>
          </p:nvSpPr>
          <p:spPr>
            <a:xfrm>
              <a:off x="4681504" y="5444830"/>
              <a:ext cx="52548" cy="59054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7" name="円/楕円 66"/>
            <p:cNvSpPr/>
            <p:nvPr/>
          </p:nvSpPr>
          <p:spPr>
            <a:xfrm>
              <a:off x="4682698" y="4971713"/>
              <a:ext cx="52548" cy="59054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</a:endParaRPr>
            </a:p>
          </p:txBody>
        </p:sp>
      </p:grpSp>
      <p:sp>
        <p:nvSpPr>
          <p:cNvPr id="4" name="角丸四角形 3"/>
          <p:cNvSpPr/>
          <p:nvPr/>
        </p:nvSpPr>
        <p:spPr>
          <a:xfrm>
            <a:off x="4414927" y="4900564"/>
            <a:ext cx="609500" cy="1014515"/>
          </a:xfrm>
          <a:prstGeom prst="roundRect">
            <a:avLst/>
          </a:prstGeom>
          <a:solidFill>
            <a:srgbClr val="3399FF">
              <a:alpha val="25098"/>
            </a:srgb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4143890" y="2345180"/>
            <a:ext cx="1781135" cy="882987"/>
            <a:chOff x="4143890" y="2345180"/>
            <a:chExt cx="1781135" cy="882987"/>
          </a:xfrm>
        </p:grpSpPr>
        <p:sp>
          <p:nvSpPr>
            <p:cNvPr id="7" name="円/楕円 6"/>
            <p:cNvSpPr/>
            <p:nvPr/>
          </p:nvSpPr>
          <p:spPr>
            <a:xfrm>
              <a:off x="4143890" y="2345180"/>
              <a:ext cx="300065" cy="300065"/>
            </a:xfrm>
            <a:prstGeom prst="ellipse">
              <a:avLst/>
            </a:prstGeom>
            <a:no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58" name="円/楕円 157"/>
            <p:cNvSpPr/>
            <p:nvPr/>
          </p:nvSpPr>
          <p:spPr>
            <a:xfrm>
              <a:off x="4894182" y="2346596"/>
              <a:ext cx="300065" cy="300065"/>
            </a:xfrm>
            <a:prstGeom prst="ellipse">
              <a:avLst/>
            </a:prstGeom>
            <a:no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64" name="円/楕円 163"/>
            <p:cNvSpPr/>
            <p:nvPr/>
          </p:nvSpPr>
          <p:spPr>
            <a:xfrm>
              <a:off x="5624960" y="2349862"/>
              <a:ext cx="300065" cy="300065"/>
            </a:xfrm>
            <a:prstGeom prst="ellipse">
              <a:avLst/>
            </a:prstGeom>
            <a:no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65" name="円/楕円 164"/>
            <p:cNvSpPr/>
            <p:nvPr/>
          </p:nvSpPr>
          <p:spPr>
            <a:xfrm>
              <a:off x="4897142" y="2928102"/>
              <a:ext cx="300065" cy="300065"/>
            </a:xfrm>
            <a:prstGeom prst="ellipse">
              <a:avLst/>
            </a:prstGeom>
            <a:no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66" name="円/楕円 165"/>
            <p:cNvSpPr/>
            <p:nvPr/>
          </p:nvSpPr>
          <p:spPr>
            <a:xfrm>
              <a:off x="5613715" y="2919602"/>
              <a:ext cx="300065" cy="300065"/>
            </a:xfrm>
            <a:prstGeom prst="ellipse">
              <a:avLst/>
            </a:prstGeom>
            <a:no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67" name="円/楕円 166"/>
          <p:cNvSpPr/>
          <p:nvPr/>
        </p:nvSpPr>
        <p:spPr>
          <a:xfrm>
            <a:off x="7746972" y="2130156"/>
            <a:ext cx="300065" cy="300065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9" name="テキスト ボックス 158"/>
          <p:cNvSpPr txBox="1"/>
          <p:nvPr/>
        </p:nvSpPr>
        <p:spPr>
          <a:xfrm>
            <a:off x="7860724" y="1200613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altLang="ja-JP" b="1" kern="0" dirty="0" smtClean="0">
                <a:solidFill>
                  <a:prstClr val="black"/>
                </a:solidFill>
              </a:rPr>
              <a:t>(mm)</a:t>
            </a:r>
          </a:p>
        </p:txBody>
      </p:sp>
      <p:sp>
        <p:nvSpPr>
          <p:cNvPr id="6" name="円/楕円 5"/>
          <p:cNvSpPr/>
          <p:nvPr/>
        </p:nvSpPr>
        <p:spPr>
          <a:xfrm>
            <a:off x="4475428" y="2607069"/>
            <a:ext cx="398024" cy="399853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1390218" y="891303"/>
            <a:ext cx="7678965" cy="4151350"/>
            <a:chOff x="1449246" y="972849"/>
            <a:chExt cx="7651191" cy="4012017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1449246" y="972849"/>
              <a:ext cx="7651191" cy="4012017"/>
              <a:chOff x="1449246" y="972849"/>
              <a:chExt cx="7651191" cy="4012017"/>
            </a:xfrm>
          </p:grpSpPr>
          <p:grpSp>
            <p:nvGrpSpPr>
              <p:cNvPr id="16" name="グループ化 15"/>
              <p:cNvGrpSpPr/>
              <p:nvPr/>
            </p:nvGrpSpPr>
            <p:grpSpPr>
              <a:xfrm>
                <a:off x="1449246" y="972849"/>
                <a:ext cx="7651191" cy="4012017"/>
                <a:chOff x="3933677" y="4294749"/>
                <a:chExt cx="5039718" cy="2780474"/>
              </a:xfrm>
            </p:grpSpPr>
            <p:grpSp>
              <p:nvGrpSpPr>
                <p:cNvPr id="3" name="グループ化 2"/>
                <p:cNvGrpSpPr/>
                <p:nvPr/>
              </p:nvGrpSpPr>
              <p:grpSpPr>
                <a:xfrm>
                  <a:off x="3933677" y="4294749"/>
                  <a:ext cx="5039718" cy="2780474"/>
                  <a:chOff x="4051287" y="4056974"/>
                  <a:chExt cx="5039718" cy="2780474"/>
                </a:xfrm>
              </p:grpSpPr>
              <p:grpSp>
                <p:nvGrpSpPr>
                  <p:cNvPr id="2" name="グループ化 1"/>
                  <p:cNvGrpSpPr/>
                  <p:nvPr/>
                </p:nvGrpSpPr>
                <p:grpSpPr>
                  <a:xfrm>
                    <a:off x="4051287" y="4056974"/>
                    <a:ext cx="5039718" cy="2533612"/>
                    <a:chOff x="4051287" y="4056974"/>
                    <a:chExt cx="5039718" cy="2533612"/>
                  </a:xfrm>
                </p:grpSpPr>
                <p:sp>
                  <p:nvSpPr>
                    <p:cNvPr id="23" name="角丸四角形 22"/>
                    <p:cNvSpPr/>
                    <p:nvPr/>
                  </p:nvSpPr>
                  <p:spPr>
                    <a:xfrm>
                      <a:off x="4051287" y="4070306"/>
                      <a:ext cx="5039718" cy="2520280"/>
                    </a:xfrm>
                    <a:prstGeom prst="roundRect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8" name="グループ化 17"/>
                    <p:cNvGrpSpPr/>
                    <p:nvPr/>
                  </p:nvGrpSpPr>
                  <p:grpSpPr>
                    <a:xfrm>
                      <a:off x="4864817" y="4056974"/>
                      <a:ext cx="2885622" cy="2383605"/>
                      <a:chOff x="6768306" y="4245215"/>
                      <a:chExt cx="2301658" cy="1910144"/>
                    </a:xfrm>
                  </p:grpSpPr>
                  <p:pic>
                    <p:nvPicPr>
                      <p:cNvPr id="20" name="図 19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93364" y="4566270"/>
                        <a:ext cx="852382" cy="1485461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21" name="テキスト ボックス 20"/>
                      <p:cNvSpPr txBox="1"/>
                      <p:nvPr/>
                    </p:nvSpPr>
                    <p:spPr>
                      <a:xfrm>
                        <a:off x="6768306" y="4245215"/>
                        <a:ext cx="1867297" cy="25711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kumimoji="0" lang="ja-JP" altLang="en-US" sz="2400" b="1" u="sng" kern="0" dirty="0" smtClean="0">
                            <a:solidFill>
                              <a:prstClr val="black"/>
                            </a:solidFill>
                          </a:rPr>
                          <a:t>超音波風速温度計の配置</a:t>
                        </a:r>
                      </a:p>
                    </p:txBody>
                  </p:sp>
                  <p:sp>
                    <p:nvSpPr>
                      <p:cNvPr id="22" name="テキスト ボックス 21"/>
                      <p:cNvSpPr txBox="1"/>
                      <p:nvPr/>
                    </p:nvSpPr>
                    <p:spPr>
                      <a:xfrm>
                        <a:off x="8267184" y="4453851"/>
                        <a:ext cx="802780" cy="170150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kumimoji="0" lang="ja-JP" altLang="en-US" sz="2000" b="1" kern="0" dirty="0" smtClean="0">
                            <a:solidFill>
                              <a:prstClr val="black"/>
                            </a:solidFill>
                          </a:rPr>
                          <a:t>頭上</a:t>
                        </a:r>
                        <a:r>
                          <a:rPr kumimoji="0" lang="en-US" altLang="ja-JP" sz="2000" b="1" kern="0" dirty="0" smtClean="0">
                            <a:solidFill>
                              <a:prstClr val="black"/>
                            </a:solidFill>
                          </a:rPr>
                          <a:t>(2.0m)</a:t>
                        </a:r>
                      </a:p>
                      <a:p>
                        <a:pPr>
                          <a:defRPr/>
                        </a:pPr>
                        <a:endParaRPr kumimoji="0" lang="en-US" altLang="ja-JP" sz="2000" b="1" kern="0" dirty="0" smtClean="0">
                          <a:solidFill>
                            <a:prstClr val="black"/>
                          </a:solidFill>
                        </a:endParaRPr>
                      </a:p>
                      <a:p>
                        <a:pPr>
                          <a:defRPr/>
                        </a:pPr>
                        <a:r>
                          <a:rPr kumimoji="0" lang="ja-JP" altLang="en-US" sz="2000" b="1" kern="0" dirty="0" smtClean="0">
                            <a:solidFill>
                              <a:prstClr val="black"/>
                            </a:solidFill>
                          </a:rPr>
                          <a:t>頭上</a:t>
                        </a:r>
                        <a:r>
                          <a:rPr kumimoji="0" lang="en-US" altLang="ja-JP" sz="2000" b="1" kern="0" dirty="0" smtClean="0">
                            <a:solidFill>
                              <a:prstClr val="black"/>
                            </a:solidFill>
                          </a:rPr>
                          <a:t>(1.5m)</a:t>
                        </a:r>
                      </a:p>
                      <a:p>
                        <a:pPr>
                          <a:defRPr/>
                        </a:pPr>
                        <a:endParaRPr kumimoji="0" lang="en-US" altLang="ja-JP" sz="2000" b="1" kern="0" dirty="0" smtClean="0">
                          <a:solidFill>
                            <a:prstClr val="black"/>
                          </a:solidFill>
                        </a:endParaRPr>
                      </a:p>
                      <a:p>
                        <a:pPr>
                          <a:defRPr/>
                        </a:pPr>
                        <a:r>
                          <a:rPr kumimoji="0" lang="ja-JP" altLang="en-US" sz="2000" b="1" kern="0" dirty="0" smtClean="0">
                            <a:solidFill>
                              <a:prstClr val="black"/>
                            </a:solidFill>
                          </a:rPr>
                          <a:t>左肩</a:t>
                        </a:r>
                        <a:r>
                          <a:rPr kumimoji="0" lang="en-US" altLang="ja-JP" sz="2000" b="1" kern="0" dirty="0" smtClean="0">
                            <a:solidFill>
                              <a:prstClr val="black"/>
                            </a:solidFill>
                          </a:rPr>
                          <a:t>(1.25m)</a:t>
                        </a:r>
                      </a:p>
                      <a:p>
                        <a:pPr>
                          <a:defRPr/>
                        </a:pPr>
                        <a:r>
                          <a:rPr kumimoji="0" lang="ja-JP" altLang="en-US" sz="2000" b="1" kern="0" dirty="0" smtClean="0">
                            <a:solidFill>
                              <a:prstClr val="black"/>
                            </a:solidFill>
                          </a:rPr>
                          <a:t>胸元</a:t>
                        </a:r>
                        <a:r>
                          <a:rPr kumimoji="0" lang="en-US" altLang="ja-JP" sz="2000" b="1" kern="0" dirty="0" smtClean="0">
                            <a:solidFill>
                              <a:prstClr val="black"/>
                            </a:solidFill>
                          </a:rPr>
                          <a:t>(1.0m)</a:t>
                        </a:r>
                      </a:p>
                      <a:p>
                        <a:pPr>
                          <a:defRPr/>
                        </a:pPr>
                        <a:r>
                          <a:rPr kumimoji="0" lang="ja-JP" altLang="en-US" sz="2000" b="1" kern="0" dirty="0" smtClean="0">
                            <a:solidFill>
                              <a:prstClr val="black"/>
                            </a:solidFill>
                          </a:rPr>
                          <a:t>左腕</a:t>
                        </a:r>
                        <a:r>
                          <a:rPr kumimoji="0" lang="en-US" altLang="ja-JP" sz="2000" b="1" kern="0" dirty="0" smtClean="0">
                            <a:solidFill>
                              <a:prstClr val="black"/>
                            </a:solidFill>
                          </a:rPr>
                          <a:t>(0.75m)</a:t>
                        </a:r>
                      </a:p>
                      <a:p>
                        <a:pPr>
                          <a:defRPr/>
                        </a:pPr>
                        <a:endParaRPr kumimoji="0" lang="en-US" altLang="ja-JP" sz="2000" b="1" kern="0" dirty="0" smtClean="0">
                          <a:solidFill>
                            <a:prstClr val="black"/>
                          </a:solidFill>
                        </a:endParaRPr>
                      </a:p>
                      <a:p>
                        <a:pPr>
                          <a:defRPr/>
                        </a:pPr>
                        <a:endParaRPr kumimoji="0" lang="en-US" altLang="ja-JP" sz="2000" b="1" kern="0" dirty="0" smtClean="0">
                          <a:solidFill>
                            <a:prstClr val="black"/>
                          </a:solidFill>
                        </a:endParaRPr>
                      </a:p>
                      <a:p>
                        <a:pPr>
                          <a:defRPr/>
                        </a:pPr>
                        <a:r>
                          <a:rPr kumimoji="0" lang="ja-JP" altLang="en-US" sz="2000" b="1" kern="0" dirty="0">
                            <a:solidFill>
                              <a:prstClr val="black"/>
                            </a:solidFill>
                          </a:rPr>
                          <a:t>左足</a:t>
                        </a:r>
                        <a:r>
                          <a:rPr kumimoji="0" lang="en-US" altLang="ja-JP" sz="2000" b="1" kern="0" dirty="0" smtClean="0">
                            <a:solidFill>
                              <a:prstClr val="black"/>
                            </a:solidFill>
                          </a:rPr>
                          <a:t>(0.13m</a:t>
                        </a:r>
                        <a:r>
                          <a:rPr kumimoji="0" lang="en-US" altLang="ja-JP" b="1" kern="0" dirty="0" smtClean="0">
                            <a:solidFill>
                              <a:prstClr val="black"/>
                            </a:solidFill>
                          </a:rPr>
                          <a:t>)</a:t>
                        </a:r>
                        <a:endParaRPr kumimoji="0" lang="ja-JP" altLang="en-US" b="1" kern="0" dirty="0" smtClean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</p:grpSp>
              </p:grpSp>
              <p:cxnSp>
                <p:nvCxnSpPr>
                  <p:cNvPr id="257" name="直線コネクタ 256"/>
                  <p:cNvCxnSpPr/>
                  <p:nvPr/>
                </p:nvCxnSpPr>
                <p:spPr>
                  <a:xfrm flipH="1" flipV="1">
                    <a:off x="6103122" y="6584121"/>
                    <a:ext cx="49341" cy="25332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1" name="直線コネクタ 160"/>
                <p:cNvCxnSpPr/>
                <p:nvPr/>
              </p:nvCxnSpPr>
              <p:spPr>
                <a:xfrm>
                  <a:off x="6197453" y="5712733"/>
                  <a:ext cx="501772" cy="520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8" name="テキスト ボックス 167"/>
              <p:cNvSpPr txBox="1"/>
              <p:nvPr/>
            </p:nvSpPr>
            <p:spPr>
              <a:xfrm>
                <a:off x="2413875" y="2492897"/>
                <a:ext cx="1527982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kumimoji="0" lang="ja-JP" altLang="en-US" sz="2000" b="1" kern="0" dirty="0" smtClean="0">
                    <a:solidFill>
                      <a:prstClr val="black"/>
                    </a:solidFill>
                  </a:rPr>
                  <a:t>右肩</a:t>
                </a:r>
                <a:r>
                  <a:rPr kumimoji="0" lang="en-US" altLang="ja-JP" sz="2000" b="1" kern="0" dirty="0" smtClean="0">
                    <a:solidFill>
                      <a:prstClr val="black"/>
                    </a:solidFill>
                  </a:rPr>
                  <a:t>(1.25m)</a:t>
                </a:r>
              </a:p>
              <a:p>
                <a:pPr>
                  <a:defRPr/>
                </a:pPr>
                <a:endParaRPr kumimoji="0" lang="en-US" altLang="ja-JP" sz="2000" b="1" kern="0" dirty="0" smtClean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r>
                  <a:rPr kumimoji="0" lang="ja-JP" altLang="en-US" sz="2000" b="1" kern="0" dirty="0" smtClean="0">
                    <a:solidFill>
                      <a:prstClr val="black"/>
                    </a:solidFill>
                  </a:rPr>
                  <a:t>右腕</a:t>
                </a:r>
                <a:r>
                  <a:rPr kumimoji="0" lang="en-US" altLang="ja-JP" sz="2000" b="1" kern="0" dirty="0" smtClean="0">
                    <a:solidFill>
                      <a:prstClr val="black"/>
                    </a:solidFill>
                  </a:rPr>
                  <a:t>(0.75m)</a:t>
                </a:r>
              </a:p>
              <a:p>
                <a:pPr>
                  <a:defRPr/>
                </a:pPr>
                <a:endParaRPr kumimoji="0" lang="en-US" altLang="ja-JP" sz="2000" b="1" kern="0" dirty="0" smtClean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endParaRPr kumimoji="0" lang="en-US" altLang="ja-JP" sz="2000" b="1" kern="0" dirty="0" smtClean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r>
                  <a:rPr kumimoji="0" lang="ja-JP" altLang="en-US" sz="2000" b="1" kern="0" dirty="0" smtClean="0">
                    <a:solidFill>
                      <a:prstClr val="black"/>
                    </a:solidFill>
                  </a:rPr>
                  <a:t>右足</a:t>
                </a:r>
                <a:r>
                  <a:rPr kumimoji="0" lang="en-US" altLang="ja-JP" sz="2000" b="1" kern="0" dirty="0" smtClean="0">
                    <a:solidFill>
                      <a:prstClr val="black"/>
                    </a:solidFill>
                  </a:rPr>
                  <a:t>(0.13m</a:t>
                </a:r>
                <a:r>
                  <a:rPr kumimoji="0" lang="en-US" altLang="ja-JP" b="1" kern="0" dirty="0" smtClean="0">
                    <a:solidFill>
                      <a:prstClr val="black"/>
                    </a:solidFill>
                  </a:rPr>
                  <a:t>)</a:t>
                </a:r>
                <a:endParaRPr kumimoji="0" lang="ja-JP" altLang="en-US" b="1" kern="0" dirty="0" smtClea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9" name="テキスト ボックス 168"/>
            <p:cNvSpPr txBox="1"/>
            <p:nvPr/>
          </p:nvSpPr>
          <p:spPr>
            <a:xfrm>
              <a:off x="7582894" y="1144627"/>
              <a:ext cx="1415772" cy="3866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0" lang="ja-JP" altLang="en-US" sz="2000" b="1" kern="0" dirty="0" smtClean="0">
                  <a:solidFill>
                    <a:prstClr val="black"/>
                  </a:solidFill>
                </a:rPr>
                <a:t>（地上高さ）</a:t>
              </a:r>
            </a:p>
          </p:txBody>
        </p:sp>
      </p:grpSp>
      <p:cxnSp>
        <p:nvCxnSpPr>
          <p:cNvPr id="171" name="直線コネクタ 170"/>
          <p:cNvCxnSpPr/>
          <p:nvPr/>
        </p:nvCxnSpPr>
        <p:spPr>
          <a:xfrm flipV="1">
            <a:off x="4935697" y="1467333"/>
            <a:ext cx="615620" cy="6839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線コネクタ 171"/>
          <p:cNvCxnSpPr/>
          <p:nvPr/>
        </p:nvCxnSpPr>
        <p:spPr>
          <a:xfrm>
            <a:off x="4957015" y="1995826"/>
            <a:ext cx="698306" cy="1708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22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07504" y="260648"/>
            <a:ext cx="3528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srgbClr val="FFFF00"/>
                </a:solidFill>
              </a:rPr>
              <a:t>被験者実験の手順</a:t>
            </a:r>
            <a:endParaRPr lang="en-US" altLang="ja-JP" sz="3200" b="1" dirty="0">
              <a:solidFill>
                <a:srgbClr val="FFFF00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8365" y="1178117"/>
            <a:ext cx="9120929" cy="5568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200" dirty="0">
              <a:solidFill>
                <a:prstClr val="black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285952" y="3055653"/>
            <a:ext cx="65906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ja-JP" altLang="en-US" sz="2400" b="1" kern="0" dirty="0" smtClean="0">
                <a:solidFill>
                  <a:prstClr val="black"/>
                </a:solidFill>
              </a:rPr>
              <a:t>気温・風向風速（超音波風速温度計</a:t>
            </a:r>
            <a:r>
              <a:rPr kumimoji="0" lang="en-US" altLang="ja-JP" sz="2400" b="1" kern="0" dirty="0" smtClean="0">
                <a:solidFill>
                  <a:prstClr val="black"/>
                </a:solidFill>
              </a:rPr>
              <a:t>1</a:t>
            </a:r>
            <a:r>
              <a:rPr kumimoji="0" lang="ja-JP" altLang="en-US" sz="2400" b="1" kern="0" dirty="0" smtClean="0">
                <a:solidFill>
                  <a:prstClr val="black"/>
                </a:solidFill>
              </a:rPr>
              <a:t>秒毎）</a:t>
            </a:r>
            <a:endParaRPr kumimoji="0" lang="en-US" altLang="ja-JP" sz="2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kumimoji="0" lang="ja-JP" altLang="en-US" sz="2400" b="1" kern="0" dirty="0" smtClean="0">
                <a:solidFill>
                  <a:prstClr val="black"/>
                </a:solidFill>
              </a:rPr>
              <a:t>皮膚表面温度（赤外放射カメラ</a:t>
            </a:r>
            <a:r>
              <a:rPr kumimoji="0" lang="en-US" altLang="ja-JP" sz="2400" b="1" kern="0" dirty="0" smtClean="0">
                <a:solidFill>
                  <a:prstClr val="black"/>
                </a:solidFill>
              </a:rPr>
              <a:t>3</a:t>
            </a:r>
            <a:r>
              <a:rPr kumimoji="0" lang="ja-JP" altLang="en-US" sz="2400" b="1" kern="0" dirty="0" smtClean="0">
                <a:solidFill>
                  <a:prstClr val="black"/>
                </a:solidFill>
              </a:rPr>
              <a:t>秒毎</a:t>
            </a:r>
            <a:r>
              <a:rPr kumimoji="0" lang="ja-JP" altLang="en-US" sz="2800" b="1" kern="0" dirty="0" smtClean="0">
                <a:solidFill>
                  <a:prstClr val="black"/>
                </a:solidFill>
              </a:rPr>
              <a:t>）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0966" y="1543747"/>
            <a:ext cx="861774" cy="4837581"/>
          </a:xfrm>
          <a:prstGeom prst="rect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ja-JP" altLang="en-US" sz="4400" b="1" dirty="0" smtClean="0">
                <a:solidFill>
                  <a:srgbClr val="0000FF"/>
                </a:solidFill>
              </a:rPr>
              <a:t>記録開始</a:t>
            </a:r>
            <a:endParaRPr lang="ja-JP" altLang="en-US" sz="4400" b="1" dirty="0">
              <a:solidFill>
                <a:srgbClr val="0000FF"/>
              </a:solidFill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975990" y="1591297"/>
            <a:ext cx="7249218" cy="1565982"/>
            <a:chOff x="980636" y="1317994"/>
            <a:chExt cx="7249218" cy="1565982"/>
          </a:xfrm>
        </p:grpSpPr>
        <p:sp>
          <p:nvSpPr>
            <p:cNvPr id="4" name="右矢印 3"/>
            <p:cNvSpPr/>
            <p:nvPr/>
          </p:nvSpPr>
          <p:spPr>
            <a:xfrm>
              <a:off x="980636" y="1317994"/>
              <a:ext cx="7249218" cy="1565982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2541182" y="1777819"/>
              <a:ext cx="4032448" cy="64633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sz="3600" b="1" dirty="0" smtClean="0">
                  <a:solidFill>
                    <a:prstClr val="black"/>
                  </a:solidFill>
                </a:rPr>
                <a:t>測定時間：</a:t>
              </a:r>
              <a:r>
                <a:rPr lang="en-US" altLang="ja-JP" sz="3600" b="1" dirty="0" smtClean="0">
                  <a:solidFill>
                    <a:prstClr val="black"/>
                  </a:solidFill>
                </a:rPr>
                <a:t>11</a:t>
              </a:r>
              <a:r>
                <a:rPr lang="ja-JP" altLang="en-US" sz="3600" b="1" dirty="0" smtClean="0">
                  <a:solidFill>
                    <a:prstClr val="black"/>
                  </a:solidFill>
                </a:rPr>
                <a:t>分間</a:t>
              </a:r>
              <a:endParaRPr lang="ja-JP" altLang="en-US" sz="36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51" name="テキスト ボックス 50"/>
          <p:cNvSpPr txBox="1"/>
          <p:nvPr/>
        </p:nvSpPr>
        <p:spPr>
          <a:xfrm>
            <a:off x="8229853" y="1543747"/>
            <a:ext cx="861774" cy="4837581"/>
          </a:xfrm>
          <a:prstGeom prst="rect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ja-JP" altLang="en-US" sz="4400" b="1" dirty="0" smtClean="0">
                <a:solidFill>
                  <a:srgbClr val="FF0000"/>
                </a:solidFill>
              </a:rPr>
              <a:t>記録</a:t>
            </a:r>
            <a:r>
              <a:rPr lang="ja-JP" altLang="en-US" sz="4400" b="1" dirty="0">
                <a:solidFill>
                  <a:srgbClr val="FF0000"/>
                </a:solidFill>
              </a:rPr>
              <a:t>終了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837206" y="3766051"/>
            <a:ext cx="7344980" cy="1390302"/>
            <a:chOff x="832501" y="3860600"/>
            <a:chExt cx="7344980" cy="1390302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985862" y="3860600"/>
              <a:ext cx="7191619" cy="1390302"/>
              <a:chOff x="985862" y="3860600"/>
              <a:chExt cx="10770408" cy="1390302"/>
            </a:xfrm>
          </p:grpSpPr>
          <p:sp>
            <p:nvSpPr>
              <p:cNvPr id="5" name="右矢印 4"/>
              <p:cNvSpPr/>
              <p:nvPr/>
            </p:nvSpPr>
            <p:spPr>
              <a:xfrm>
                <a:off x="985862" y="3860600"/>
                <a:ext cx="978408" cy="1368152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右矢印 20"/>
              <p:cNvSpPr/>
              <p:nvPr/>
            </p:nvSpPr>
            <p:spPr>
              <a:xfrm>
                <a:off x="1964270" y="3882750"/>
                <a:ext cx="9792000" cy="1368152"/>
              </a:xfrm>
              <a:prstGeom prst="rightArrow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" name="テキスト ボックス 24"/>
            <p:cNvSpPr txBox="1"/>
            <p:nvPr/>
          </p:nvSpPr>
          <p:spPr>
            <a:xfrm>
              <a:off x="832501" y="4230691"/>
              <a:ext cx="9768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 b="1" dirty="0" smtClean="0">
                  <a:solidFill>
                    <a:srgbClr val="FFFF00"/>
                  </a:solidFill>
                </a:rPr>
                <a:t>１分</a:t>
              </a:r>
              <a:endParaRPr lang="ja-JP" altLang="en-US" sz="3200" b="1" dirty="0">
                <a:solidFill>
                  <a:srgbClr val="FFFF00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2863579" y="4278113"/>
              <a:ext cx="42733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 b="1" dirty="0" smtClean="0">
                  <a:solidFill>
                    <a:prstClr val="white"/>
                  </a:solidFill>
                </a:rPr>
                <a:t>ミスト噴霧：</a:t>
              </a:r>
              <a:r>
                <a:rPr lang="en-US" altLang="ja-JP" sz="3200" b="1" dirty="0" smtClean="0">
                  <a:solidFill>
                    <a:prstClr val="white"/>
                  </a:solidFill>
                </a:rPr>
                <a:t>10</a:t>
              </a:r>
              <a:r>
                <a:rPr lang="ja-JP" altLang="en-US" sz="3200" b="1" dirty="0" smtClean="0">
                  <a:solidFill>
                    <a:prstClr val="white"/>
                  </a:solidFill>
                </a:rPr>
                <a:t>分間</a:t>
              </a:r>
              <a:endParaRPr lang="ja-JP" altLang="en-US" sz="3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34" name="テキスト ボックス 33"/>
          <p:cNvSpPr txBox="1"/>
          <p:nvPr/>
        </p:nvSpPr>
        <p:spPr>
          <a:xfrm>
            <a:off x="2794220" y="5213454"/>
            <a:ext cx="4586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ja-JP" altLang="en-US" sz="2800" b="1" kern="0" dirty="0" smtClean="0">
                <a:solidFill>
                  <a:prstClr val="black"/>
                </a:solidFill>
              </a:rPr>
              <a:t>体感</a:t>
            </a:r>
            <a:r>
              <a:rPr kumimoji="0" lang="ja-JP" altLang="en-US" sz="2800" b="1" kern="0" dirty="0">
                <a:solidFill>
                  <a:prstClr val="black"/>
                </a:solidFill>
              </a:rPr>
              <a:t>評価</a:t>
            </a:r>
            <a:r>
              <a:rPr kumimoji="0" lang="ja-JP" altLang="en-US" sz="2800" b="1" kern="0" dirty="0" smtClean="0">
                <a:solidFill>
                  <a:prstClr val="black"/>
                </a:solidFill>
              </a:rPr>
              <a:t>（スイッチ</a:t>
            </a:r>
            <a:r>
              <a:rPr kumimoji="0" lang="ja-JP" altLang="en-US" sz="2800" b="1" kern="0" dirty="0">
                <a:solidFill>
                  <a:prstClr val="black"/>
                </a:solidFill>
              </a:rPr>
              <a:t>申告</a:t>
            </a:r>
            <a:r>
              <a:rPr kumimoji="0" lang="ja-JP" altLang="en-US" sz="2800" b="1" kern="0" dirty="0" smtClean="0">
                <a:solidFill>
                  <a:prstClr val="black"/>
                </a:solidFill>
              </a:rPr>
              <a:t>）</a:t>
            </a:r>
            <a:r>
              <a:rPr kumimoji="0" lang="ja-JP" altLang="en-US" sz="3200" b="1" kern="0" dirty="0" smtClean="0">
                <a:solidFill>
                  <a:prstClr val="black"/>
                </a:solidFill>
              </a:rPr>
              <a:t>　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98622" y="4938202"/>
            <a:ext cx="553998" cy="1660844"/>
          </a:xfrm>
          <a:prstGeom prst="rect">
            <a:avLst/>
          </a:prstGeom>
          <a:noFill/>
          <a:ln w="38100">
            <a:noFill/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prstClr val="black"/>
                </a:solidFill>
              </a:rPr>
              <a:t>ミスト無し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7236296" y="5517204"/>
            <a:ext cx="94589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>
            <a:off x="1691680" y="5517204"/>
            <a:ext cx="128289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H="1">
            <a:off x="971345" y="3501008"/>
            <a:ext cx="8427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7236296" y="3501008"/>
            <a:ext cx="94589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73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-36512" y="-27384"/>
            <a:ext cx="2016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rgbClr val="FFFF00"/>
                </a:solidFill>
              </a:rPr>
              <a:t>研究</a:t>
            </a:r>
            <a:r>
              <a:rPr lang="ja-JP" altLang="en-US" sz="3200" b="1" dirty="0" smtClean="0">
                <a:solidFill>
                  <a:srgbClr val="FFFF00"/>
                </a:solidFill>
              </a:rPr>
              <a:t>目的</a:t>
            </a:r>
            <a:endParaRPr lang="en-US" altLang="ja-JP" sz="3200" b="1" dirty="0">
              <a:solidFill>
                <a:srgbClr val="FFFF00"/>
              </a:solidFill>
            </a:endParaRPr>
          </a:p>
        </p:txBody>
      </p:sp>
      <p:sp>
        <p:nvSpPr>
          <p:cNvPr id="10" name="下矢印 9"/>
          <p:cNvSpPr/>
          <p:nvPr/>
        </p:nvSpPr>
        <p:spPr>
          <a:xfrm>
            <a:off x="2659226" y="4641073"/>
            <a:ext cx="653656" cy="432047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5085184"/>
            <a:ext cx="88625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ja-JP" altLang="en-US" sz="3200" b="1" dirty="0" smtClean="0">
                <a:solidFill>
                  <a:prstClr val="white"/>
                </a:solidFill>
              </a:rPr>
              <a:t>本研究ではミスト噴霧による気温の瞬時変動を測定する。また、被験者実験による体感評価を用いることで、より実用性を考慮した検討を</a:t>
            </a:r>
            <a:r>
              <a:rPr lang="ja-JP" altLang="en-US" sz="3200" b="1" dirty="0">
                <a:solidFill>
                  <a:prstClr val="white"/>
                </a:solidFill>
              </a:rPr>
              <a:t>行う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。</a:t>
            </a:r>
            <a:endParaRPr lang="en-US" altLang="ja-JP" sz="3200" b="1" dirty="0">
              <a:solidFill>
                <a:prstClr val="white"/>
              </a:solidFill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94234" y="787735"/>
            <a:ext cx="4909814" cy="2065003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ja-JP" altLang="en-US" b="1" dirty="0" smtClean="0">
                <a:solidFill>
                  <a:prstClr val="white"/>
                </a:solidFill>
                <a:latin typeface="+mj-ea"/>
              </a:rPr>
              <a:t>ミスト噴霧による気化冷却の</a:t>
            </a:r>
            <a:r>
              <a:rPr lang="ja-JP" altLang="en-US" b="1" dirty="0" smtClean="0">
                <a:solidFill>
                  <a:prstClr val="white"/>
                </a:solidFill>
                <a:latin typeface="+mj-ea"/>
              </a:rPr>
              <a:t>具体的影響</a:t>
            </a:r>
            <a:r>
              <a:rPr lang="ja-JP" altLang="en-US" b="1" dirty="0">
                <a:solidFill>
                  <a:prstClr val="white"/>
                </a:solidFill>
                <a:latin typeface="+mj-ea"/>
              </a:rPr>
              <a:t>範囲</a:t>
            </a:r>
            <a:r>
              <a:rPr lang="ja-JP" altLang="en-US" b="1" dirty="0" smtClean="0">
                <a:solidFill>
                  <a:prstClr val="white"/>
                </a:solidFill>
                <a:latin typeface="+mj-ea"/>
              </a:rPr>
              <a:t>や</a:t>
            </a:r>
            <a:r>
              <a:rPr lang="ja-JP" altLang="en-US" b="1" dirty="0" smtClean="0">
                <a:solidFill>
                  <a:prstClr val="white"/>
                </a:solidFill>
                <a:latin typeface="+mj-ea"/>
              </a:rPr>
              <a:t>暑熱緩和効果のメカニズムが明らかになっていない</a:t>
            </a:r>
            <a:r>
              <a:rPr lang="ja-JP" altLang="en-US" b="1" dirty="0" smtClean="0">
                <a:solidFill>
                  <a:schemeClr val="bg1"/>
                </a:solidFill>
                <a:latin typeface="+mj-ea"/>
              </a:rPr>
              <a:t>。</a:t>
            </a:r>
            <a:endParaRPr lang="en-US" altLang="ja-JP" b="1" dirty="0" smtClean="0">
              <a:solidFill>
                <a:prstClr val="white"/>
              </a:solidFill>
              <a:latin typeface="+mj-e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6632"/>
            <a:ext cx="3847324" cy="2885493"/>
          </a:xfrm>
          <a:prstGeom prst="rect">
            <a:avLst/>
          </a:prstGeom>
        </p:spPr>
      </p:pic>
      <p:sp>
        <p:nvSpPr>
          <p:cNvPr id="7" name="下矢印 6"/>
          <p:cNvSpPr/>
          <p:nvPr/>
        </p:nvSpPr>
        <p:spPr>
          <a:xfrm>
            <a:off x="2659226" y="2924945"/>
            <a:ext cx="653656" cy="432047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コンテンツ プレースホルダー 1"/>
          <p:cNvSpPr txBox="1">
            <a:spLocks/>
          </p:cNvSpPr>
          <p:nvPr/>
        </p:nvSpPr>
        <p:spPr>
          <a:xfrm>
            <a:off x="82662" y="3393446"/>
            <a:ext cx="8697209" cy="12954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b="1" dirty="0" smtClean="0">
                <a:solidFill>
                  <a:prstClr val="white"/>
                </a:solidFill>
                <a:latin typeface="ＭＳ Ｐゴシック"/>
              </a:rPr>
              <a:t>上記を解明することで、ミスト噴霧冷却装置のより適切</a:t>
            </a:r>
            <a:r>
              <a:rPr lang="ja-JP" altLang="en-US" b="1" dirty="0" smtClean="0">
                <a:solidFill>
                  <a:prstClr val="white"/>
                </a:solidFill>
                <a:latin typeface="ＭＳ Ｐゴシック"/>
              </a:rPr>
              <a:t>な</a:t>
            </a:r>
            <a:r>
              <a:rPr lang="ja-JP" altLang="en-US" b="1" dirty="0" smtClean="0">
                <a:solidFill>
                  <a:prstClr val="white"/>
                </a:solidFill>
                <a:latin typeface="ＭＳ Ｐゴシック"/>
              </a:rPr>
              <a:t>設計</a:t>
            </a:r>
            <a:r>
              <a:rPr lang="ja-JP" altLang="en-US" b="1" dirty="0">
                <a:solidFill>
                  <a:prstClr val="white"/>
                </a:solidFill>
                <a:latin typeface="ＭＳ Ｐゴシック"/>
              </a:rPr>
              <a:t>手法</a:t>
            </a:r>
            <a:r>
              <a:rPr lang="ja-JP" altLang="en-US" b="1" dirty="0" smtClean="0">
                <a:solidFill>
                  <a:prstClr val="white"/>
                </a:solidFill>
                <a:latin typeface="ＭＳ Ｐゴシック"/>
              </a:rPr>
              <a:t>を</a:t>
            </a:r>
            <a:r>
              <a:rPr lang="ja-JP" altLang="en-US" b="1" dirty="0" smtClean="0">
                <a:solidFill>
                  <a:prstClr val="white"/>
                </a:solidFill>
                <a:latin typeface="ＭＳ Ｐゴシック"/>
              </a:rPr>
              <a:t>確立する。</a:t>
            </a:r>
            <a:endParaRPr lang="en-US" altLang="ja-JP" b="1" dirty="0" smtClean="0">
              <a:solidFill>
                <a:prstClr val="white"/>
              </a:solidFill>
              <a:latin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7752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5"/>
    </mc:Choice>
    <mc:Fallback xmlns="">
      <p:transition spd="slow" advTm="168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80" y="1397888"/>
            <a:ext cx="4748007" cy="3564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テキスト ボックス 5"/>
          <p:cNvSpPr txBox="1"/>
          <p:nvPr/>
        </p:nvSpPr>
        <p:spPr>
          <a:xfrm>
            <a:off x="8043989" y="1397888"/>
            <a:ext cx="90281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prstClr val="black"/>
                </a:solidFill>
              </a:rPr>
              <a:t>右腕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107504" y="260648"/>
            <a:ext cx="5976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srgbClr val="FFFF00"/>
                </a:solidFill>
              </a:rPr>
              <a:t>赤外放射カメラ・皮膚表面温度</a:t>
            </a:r>
            <a:endParaRPr lang="en-US" altLang="ja-JP" sz="3200" b="1" dirty="0">
              <a:solidFill>
                <a:srgbClr val="FFFF00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76" y="1397889"/>
            <a:ext cx="3579728" cy="3564734"/>
          </a:xfrm>
          <a:prstGeom prst="rect">
            <a:avLst/>
          </a:prstGeom>
        </p:spPr>
      </p:pic>
      <p:sp>
        <p:nvSpPr>
          <p:cNvPr id="11" name="コンテンツ プレースホルダー 1"/>
          <p:cNvSpPr txBox="1">
            <a:spLocks/>
          </p:cNvSpPr>
          <p:nvPr/>
        </p:nvSpPr>
        <p:spPr>
          <a:xfrm>
            <a:off x="465958" y="5157192"/>
            <a:ext cx="3489841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400" b="1" dirty="0">
                <a:solidFill>
                  <a:prstClr val="white"/>
                </a:solidFill>
                <a:latin typeface="ＭＳ Ｐゴシック"/>
              </a:rPr>
              <a:t>3</a:t>
            </a:r>
            <a:r>
              <a:rPr lang="ja-JP" altLang="en-US" sz="2400" b="1" dirty="0" smtClean="0">
                <a:solidFill>
                  <a:prstClr val="white"/>
                </a:solidFill>
                <a:latin typeface="ＭＳ Ｐゴシック"/>
              </a:rPr>
              <a:t>秒</a:t>
            </a:r>
            <a:r>
              <a:rPr lang="ja-JP" altLang="en-US" sz="2400" b="1" dirty="0">
                <a:solidFill>
                  <a:prstClr val="white"/>
                </a:solidFill>
                <a:latin typeface="ＭＳ Ｐゴシック"/>
              </a:rPr>
              <a:t>毎</a:t>
            </a:r>
            <a:r>
              <a:rPr lang="ja-JP" altLang="en-US" sz="2400" b="1" dirty="0" smtClean="0">
                <a:solidFill>
                  <a:prstClr val="white"/>
                </a:solidFill>
                <a:latin typeface="ＭＳ Ｐゴシック"/>
              </a:rPr>
              <a:t>の熱画像と動画から皮膚表面温度の瞬時変動を記録</a:t>
            </a:r>
            <a:endParaRPr lang="en-US" altLang="ja-JP" sz="2400" b="1" dirty="0" smtClean="0">
              <a:solidFill>
                <a:prstClr val="white"/>
              </a:solidFill>
              <a:latin typeface="ＭＳ Ｐゴシック"/>
            </a:endParaRPr>
          </a:p>
        </p:txBody>
      </p:sp>
      <p:sp>
        <p:nvSpPr>
          <p:cNvPr id="13" name="コンテンツ プレースホルダー 1"/>
          <p:cNvSpPr txBox="1">
            <a:spLocks/>
          </p:cNvSpPr>
          <p:nvPr/>
        </p:nvSpPr>
        <p:spPr>
          <a:xfrm>
            <a:off x="4259566" y="5157192"/>
            <a:ext cx="4704921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2400" b="1" u="sng" dirty="0" smtClean="0">
                <a:solidFill>
                  <a:prstClr val="white"/>
                </a:solidFill>
                <a:latin typeface="ＭＳ Ｐゴシック"/>
              </a:rPr>
              <a:t>赤外放射カメラから撮影した画像</a:t>
            </a:r>
            <a:endParaRPr lang="en-US" altLang="ja-JP" sz="2400" b="1" u="sng" dirty="0" smtClean="0">
              <a:solidFill>
                <a:prstClr val="white"/>
              </a:solidFill>
              <a:latin typeface="ＭＳ Ｐゴシック"/>
            </a:endParaRPr>
          </a:p>
        </p:txBody>
      </p:sp>
      <p:sp>
        <p:nvSpPr>
          <p:cNvPr id="10" name="コンテンツ プレースホルダー 1"/>
          <p:cNvSpPr txBox="1">
            <a:spLocks/>
          </p:cNvSpPr>
          <p:nvPr/>
        </p:nvSpPr>
        <p:spPr>
          <a:xfrm>
            <a:off x="656578" y="1397888"/>
            <a:ext cx="3025923" cy="626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b="1" u="sng" dirty="0" smtClean="0">
                <a:solidFill>
                  <a:prstClr val="black"/>
                </a:solidFill>
                <a:latin typeface="ＭＳ Ｐゴシック"/>
              </a:rPr>
              <a:t>赤外放射カメラ</a:t>
            </a:r>
            <a:endParaRPr lang="en-US" altLang="ja-JP" b="1" u="sng" dirty="0" smtClean="0">
              <a:solidFill>
                <a:prstClr val="white"/>
              </a:solidFill>
              <a:latin typeface="ＭＳ Ｐゴシック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4259566" y="2877764"/>
            <a:ext cx="4666951" cy="1753096"/>
            <a:chOff x="4259566" y="2877764"/>
            <a:chExt cx="4666951" cy="1753096"/>
          </a:xfrm>
        </p:grpSpPr>
        <p:sp>
          <p:nvSpPr>
            <p:cNvPr id="5" name="円/楕円 4"/>
            <p:cNvSpPr/>
            <p:nvPr/>
          </p:nvSpPr>
          <p:spPr>
            <a:xfrm rot="2333869">
              <a:off x="5315190" y="2877764"/>
              <a:ext cx="1574067" cy="514416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コンテンツ プレースホルダー 1"/>
            <p:cNvSpPr txBox="1">
              <a:spLocks/>
            </p:cNvSpPr>
            <p:nvPr/>
          </p:nvSpPr>
          <p:spPr>
            <a:xfrm>
              <a:off x="4259566" y="4132777"/>
              <a:ext cx="4666951" cy="49808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ja-JP" altLang="en-US" sz="2800" b="1" dirty="0" smtClean="0">
                  <a:solidFill>
                    <a:prstClr val="black"/>
                  </a:solidFill>
                  <a:latin typeface="ＭＳ Ｐゴシック"/>
                </a:rPr>
                <a:t>皮膚表面温度を測定した部位</a:t>
              </a:r>
              <a:endParaRPr lang="en-US" altLang="ja-JP" sz="2800" b="1" dirty="0" smtClean="0">
                <a:solidFill>
                  <a:prstClr val="black"/>
                </a:solidFill>
                <a:latin typeface="ＭＳ Ｐゴシック"/>
              </a:endParaRPr>
            </a:p>
          </p:txBody>
        </p:sp>
        <p:cxnSp>
          <p:nvCxnSpPr>
            <p:cNvPr id="7" name="直線コネクタ 6"/>
            <p:cNvCxnSpPr/>
            <p:nvPr/>
          </p:nvCxnSpPr>
          <p:spPr>
            <a:xfrm flipH="1">
              <a:off x="5508105" y="3356992"/>
              <a:ext cx="432047" cy="76122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344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07504" y="260648"/>
            <a:ext cx="3888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srgbClr val="FFFF00"/>
                </a:solidFill>
              </a:rPr>
              <a:t>スイッチ（</a:t>
            </a:r>
            <a:r>
              <a:rPr lang="en-US" altLang="ja-JP" sz="3200" b="1" dirty="0" smtClean="0">
                <a:solidFill>
                  <a:srgbClr val="FFFF00"/>
                </a:solidFill>
              </a:rPr>
              <a:t>5</a:t>
            </a:r>
            <a:r>
              <a:rPr lang="ja-JP" altLang="en-US" sz="3200" b="1" dirty="0" smtClean="0">
                <a:solidFill>
                  <a:srgbClr val="FFFF00"/>
                </a:solidFill>
              </a:rPr>
              <a:t>段階評価）</a:t>
            </a:r>
            <a:endParaRPr lang="en-US" altLang="ja-JP" sz="3200" b="1" dirty="0" smtClean="0">
              <a:solidFill>
                <a:srgbClr val="FFFF00"/>
              </a:solidFill>
            </a:endParaRPr>
          </a:p>
        </p:txBody>
      </p:sp>
      <p:grpSp>
        <p:nvGrpSpPr>
          <p:cNvPr id="60" name="グループ化 59"/>
          <p:cNvGrpSpPr/>
          <p:nvPr/>
        </p:nvGrpSpPr>
        <p:grpSpPr>
          <a:xfrm>
            <a:off x="611560" y="3789040"/>
            <a:ext cx="2767785" cy="2976652"/>
            <a:chOff x="6196702" y="3677906"/>
            <a:chExt cx="2767785" cy="2976652"/>
          </a:xfrm>
        </p:grpSpPr>
        <p:sp>
          <p:nvSpPr>
            <p:cNvPr id="3" name="正方形/長方形 2"/>
            <p:cNvSpPr/>
            <p:nvPr/>
          </p:nvSpPr>
          <p:spPr>
            <a:xfrm>
              <a:off x="6196702" y="3757025"/>
              <a:ext cx="2767785" cy="2897533"/>
            </a:xfrm>
            <a:prstGeom prst="rect">
              <a:avLst/>
            </a:prstGeom>
            <a:solidFill>
              <a:srgbClr val="D07418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black"/>
                </a:solidFill>
              </a:endParaRPr>
            </a:p>
          </p:txBody>
        </p:sp>
        <p:grpSp>
          <p:nvGrpSpPr>
            <p:cNvPr id="40" name="グループ化 39"/>
            <p:cNvGrpSpPr>
              <a:grpSpLocks noChangeAspect="1"/>
            </p:cNvGrpSpPr>
            <p:nvPr/>
          </p:nvGrpSpPr>
          <p:grpSpPr>
            <a:xfrm>
              <a:off x="6364839" y="3677906"/>
              <a:ext cx="2438828" cy="2966738"/>
              <a:chOff x="3267867" y="953367"/>
              <a:chExt cx="3582331" cy="4698699"/>
            </a:xfrm>
          </p:grpSpPr>
          <p:sp>
            <p:nvSpPr>
              <p:cNvPr id="41" name="正方形/長方形 40"/>
              <p:cNvSpPr/>
              <p:nvPr/>
            </p:nvSpPr>
            <p:spPr>
              <a:xfrm>
                <a:off x="4441371" y="2481943"/>
                <a:ext cx="1758836" cy="2454643"/>
              </a:xfrm>
              <a:prstGeom prst="rect">
                <a:avLst/>
              </a:prstGeom>
              <a:solidFill>
                <a:srgbClr val="4472C4">
                  <a:lumMod val="40000"/>
                  <a:lumOff val="60000"/>
                </a:srgbClr>
              </a:solidFill>
              <a:ln w="28575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正方形/長方形 41"/>
              <p:cNvSpPr/>
              <p:nvPr/>
            </p:nvSpPr>
            <p:spPr>
              <a:xfrm>
                <a:off x="4580708" y="2203269"/>
                <a:ext cx="396241" cy="278674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正方形/長方形 42"/>
              <p:cNvSpPr/>
              <p:nvPr/>
            </p:nvSpPr>
            <p:spPr>
              <a:xfrm>
                <a:off x="5092336" y="2203269"/>
                <a:ext cx="396241" cy="278674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正方形/長方形 43"/>
              <p:cNvSpPr/>
              <p:nvPr/>
            </p:nvSpPr>
            <p:spPr>
              <a:xfrm>
                <a:off x="5600700" y="2203269"/>
                <a:ext cx="396241" cy="278674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正方形/長方形 44"/>
              <p:cNvSpPr/>
              <p:nvPr/>
            </p:nvSpPr>
            <p:spPr>
              <a:xfrm>
                <a:off x="4232366" y="3056710"/>
                <a:ext cx="209005" cy="378822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 smtClean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6" name="直線コネクタ 45"/>
              <p:cNvCxnSpPr/>
              <p:nvPr/>
            </p:nvCxnSpPr>
            <p:spPr>
              <a:xfrm flipV="1">
                <a:off x="5904411" y="1774372"/>
                <a:ext cx="522515" cy="428898"/>
              </a:xfrm>
              <a:prstGeom prst="line">
                <a:avLst/>
              </a:prstGeom>
              <a:noFill/>
              <a:ln w="63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7" name="直線コネクタ 46"/>
              <p:cNvCxnSpPr/>
              <p:nvPr/>
            </p:nvCxnSpPr>
            <p:spPr>
              <a:xfrm flipV="1">
                <a:off x="5280659" y="1623373"/>
                <a:ext cx="176839" cy="579900"/>
              </a:xfrm>
              <a:prstGeom prst="line">
                <a:avLst/>
              </a:prstGeom>
              <a:noFill/>
              <a:ln w="63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8" name="直線コネクタ 47"/>
              <p:cNvCxnSpPr/>
              <p:nvPr/>
            </p:nvCxnSpPr>
            <p:spPr>
              <a:xfrm flipH="1" flipV="1">
                <a:off x="4114800" y="1589315"/>
                <a:ext cx="664028" cy="613954"/>
              </a:xfrm>
              <a:prstGeom prst="line">
                <a:avLst/>
              </a:prstGeom>
              <a:noFill/>
              <a:ln w="63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9" name="直線コネクタ 48"/>
              <p:cNvCxnSpPr/>
              <p:nvPr/>
            </p:nvCxnSpPr>
            <p:spPr>
              <a:xfrm flipV="1">
                <a:off x="3709851" y="3250474"/>
                <a:ext cx="522515" cy="428898"/>
              </a:xfrm>
              <a:prstGeom prst="line">
                <a:avLst/>
              </a:prstGeom>
              <a:noFill/>
              <a:ln w="63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sp>
            <p:nvSpPr>
              <p:cNvPr id="50" name="テキスト ボックス 49"/>
              <p:cNvSpPr txBox="1"/>
              <p:nvPr/>
            </p:nvSpPr>
            <p:spPr>
              <a:xfrm>
                <a:off x="5219798" y="953367"/>
                <a:ext cx="499649" cy="731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kumimoji="0" lang="en-US" altLang="ja-JP" sz="2400" b="1" kern="0" dirty="0" smtClean="0">
                    <a:solidFill>
                      <a:prstClr val="black"/>
                    </a:solidFill>
                  </a:rPr>
                  <a:t>4</a:t>
                </a:r>
              </a:p>
            </p:txBody>
          </p:sp>
          <p:sp>
            <p:nvSpPr>
              <p:cNvPr id="51" name="テキスト ボックス 50"/>
              <p:cNvSpPr txBox="1"/>
              <p:nvPr/>
            </p:nvSpPr>
            <p:spPr>
              <a:xfrm>
                <a:off x="3267867" y="3407670"/>
                <a:ext cx="499649" cy="731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kumimoji="0" lang="en-US" altLang="ja-JP" sz="2400" b="1" kern="0" dirty="0" smtClean="0">
                    <a:solidFill>
                      <a:prstClr val="black"/>
                    </a:solidFill>
                  </a:rPr>
                  <a:t>2</a:t>
                </a:r>
                <a:endParaRPr kumimoji="0" lang="ja-JP" altLang="en-US" sz="2400" b="1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>
                <a:off x="3671155" y="1246107"/>
                <a:ext cx="499649" cy="731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kumimoji="0" lang="en-US" altLang="ja-JP" sz="2400" b="1" kern="0" dirty="0" smtClean="0">
                    <a:solidFill>
                      <a:prstClr val="black"/>
                    </a:solidFill>
                  </a:rPr>
                  <a:t>3</a:t>
                </a:r>
              </a:p>
            </p:txBody>
          </p:sp>
          <p:sp>
            <p:nvSpPr>
              <p:cNvPr id="53" name="テキスト ボックス 52"/>
              <p:cNvSpPr txBox="1"/>
              <p:nvPr/>
            </p:nvSpPr>
            <p:spPr>
              <a:xfrm>
                <a:off x="6350549" y="1362434"/>
                <a:ext cx="499649" cy="731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kumimoji="0" lang="en-US" altLang="ja-JP" sz="2400" b="1" kern="0" dirty="0" smtClean="0">
                    <a:solidFill>
                      <a:prstClr val="black"/>
                    </a:solidFill>
                  </a:rPr>
                  <a:t>5</a:t>
                </a:r>
              </a:p>
            </p:txBody>
          </p:sp>
          <p:sp>
            <p:nvSpPr>
              <p:cNvPr id="54" name="テキスト ボックス 53"/>
              <p:cNvSpPr txBox="1"/>
              <p:nvPr/>
            </p:nvSpPr>
            <p:spPr>
              <a:xfrm>
                <a:off x="4245693" y="4920884"/>
                <a:ext cx="2246769" cy="731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kumimoji="0" lang="ja-JP" altLang="en-US" sz="2400" kern="0" dirty="0" smtClean="0">
                    <a:solidFill>
                      <a:prstClr val="black"/>
                    </a:solidFill>
                  </a:rPr>
                  <a:t>スイッチ図</a:t>
                </a:r>
              </a:p>
            </p:txBody>
          </p:sp>
        </p:grpSp>
      </p:grp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l="27170" t="72450" r="51094" b="5815"/>
          <a:stretch/>
        </p:blipFill>
        <p:spPr>
          <a:xfrm>
            <a:off x="4182957" y="173382"/>
            <a:ext cx="4431396" cy="3323547"/>
          </a:xfrm>
          <a:prstGeom prst="rect">
            <a:avLst/>
          </a:prstGeom>
        </p:spPr>
      </p:pic>
      <p:grpSp>
        <p:nvGrpSpPr>
          <p:cNvPr id="59" name="グループ化 58"/>
          <p:cNvGrpSpPr/>
          <p:nvPr/>
        </p:nvGrpSpPr>
        <p:grpSpPr>
          <a:xfrm>
            <a:off x="3646121" y="3868158"/>
            <a:ext cx="5356569" cy="2897533"/>
            <a:chOff x="156280" y="3757026"/>
            <a:chExt cx="5356569" cy="2897533"/>
          </a:xfrm>
        </p:grpSpPr>
        <p:sp>
          <p:nvSpPr>
            <p:cNvPr id="5" name="正方形/長方形 4"/>
            <p:cNvSpPr/>
            <p:nvPr/>
          </p:nvSpPr>
          <p:spPr>
            <a:xfrm>
              <a:off x="156280" y="3757026"/>
              <a:ext cx="5356569" cy="2897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pic>
          <p:nvPicPr>
            <p:cNvPr id="55" name="図 5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192" y="4004600"/>
              <a:ext cx="5043926" cy="2445884"/>
            </a:xfrm>
            <a:prstGeom prst="rect">
              <a:avLst/>
            </a:prstGeom>
          </p:spPr>
        </p:pic>
      </p:grpSp>
      <p:sp>
        <p:nvSpPr>
          <p:cNvPr id="58" name="コンテンツ プレースホルダー 1"/>
          <p:cNvSpPr txBox="1">
            <a:spLocks/>
          </p:cNvSpPr>
          <p:nvPr/>
        </p:nvSpPr>
        <p:spPr>
          <a:xfrm>
            <a:off x="156280" y="1412776"/>
            <a:ext cx="3489841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2800" b="1" dirty="0" smtClean="0">
                <a:solidFill>
                  <a:prstClr val="white"/>
                </a:solidFill>
                <a:latin typeface="ＭＳ Ｐゴシック"/>
              </a:rPr>
              <a:t>被験者が瞬間的に感じた涼しさをボタンから申告してもらう。</a:t>
            </a:r>
            <a:endParaRPr lang="en-US" altLang="ja-JP" sz="2800" b="1" dirty="0" smtClean="0">
              <a:solidFill>
                <a:prstClr val="white"/>
              </a:solidFill>
              <a:latin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0781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1"/>
          <p:cNvSpPr txBox="1">
            <a:spLocks/>
          </p:cNvSpPr>
          <p:nvPr/>
        </p:nvSpPr>
        <p:spPr>
          <a:xfrm>
            <a:off x="611560" y="980728"/>
            <a:ext cx="8064896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3600" b="1" u="sng" dirty="0" smtClean="0">
                <a:solidFill>
                  <a:prstClr val="white"/>
                </a:solidFill>
                <a:latin typeface="ＭＳ Ｐゴシック"/>
              </a:rPr>
              <a:t>被験者数</a:t>
            </a:r>
            <a:r>
              <a:rPr lang="ja-JP" altLang="en-US" sz="3600" b="1" dirty="0" smtClean="0">
                <a:solidFill>
                  <a:prstClr val="white"/>
                </a:solidFill>
                <a:latin typeface="ＭＳ Ｐゴシック"/>
              </a:rPr>
              <a:t>：５人（男性、</a:t>
            </a:r>
            <a:r>
              <a:rPr lang="en-US" altLang="ja-JP" sz="3600" b="1" dirty="0" smtClean="0">
                <a:solidFill>
                  <a:prstClr val="white"/>
                </a:solidFill>
                <a:latin typeface="ＭＳ Ｐゴシック"/>
              </a:rPr>
              <a:t>21</a:t>
            </a:r>
            <a:r>
              <a:rPr lang="ja-JP" altLang="en-US" sz="3600" b="1" dirty="0" smtClean="0">
                <a:solidFill>
                  <a:prstClr val="white"/>
                </a:solidFill>
                <a:latin typeface="ＭＳ Ｐゴシック"/>
              </a:rPr>
              <a:t>歳、</a:t>
            </a:r>
            <a:r>
              <a:rPr lang="en-US" altLang="ja-JP" sz="3600" b="1" dirty="0" smtClean="0">
                <a:solidFill>
                  <a:prstClr val="white"/>
                </a:solidFill>
                <a:latin typeface="ＭＳ Ｐゴシック"/>
              </a:rPr>
              <a:t>22</a:t>
            </a:r>
            <a:r>
              <a:rPr lang="ja-JP" altLang="en-US" sz="3600" b="1" dirty="0" smtClean="0">
                <a:solidFill>
                  <a:prstClr val="white"/>
                </a:solidFill>
                <a:latin typeface="ＭＳ Ｐゴシック"/>
              </a:rPr>
              <a:t>歳、</a:t>
            </a:r>
            <a:r>
              <a:rPr lang="en-US" altLang="ja-JP" sz="3600" b="1" dirty="0" smtClean="0">
                <a:solidFill>
                  <a:prstClr val="white"/>
                </a:solidFill>
                <a:latin typeface="ＭＳ Ｐゴシック"/>
              </a:rPr>
              <a:t>22</a:t>
            </a:r>
            <a:r>
              <a:rPr lang="ja-JP" altLang="en-US" sz="3600" b="1" dirty="0" smtClean="0">
                <a:solidFill>
                  <a:prstClr val="white"/>
                </a:solidFill>
                <a:latin typeface="ＭＳ Ｐゴシック"/>
              </a:rPr>
              <a:t>歳、</a:t>
            </a:r>
            <a:r>
              <a:rPr lang="en-US" altLang="ja-JP" sz="3600" b="1" dirty="0" smtClean="0">
                <a:solidFill>
                  <a:prstClr val="white"/>
                </a:solidFill>
                <a:latin typeface="ＭＳ Ｐゴシック"/>
              </a:rPr>
              <a:t>27</a:t>
            </a:r>
            <a:r>
              <a:rPr lang="ja-JP" altLang="en-US" sz="3600" b="1" dirty="0" smtClean="0">
                <a:solidFill>
                  <a:prstClr val="white"/>
                </a:solidFill>
                <a:latin typeface="ＭＳ Ｐゴシック"/>
              </a:rPr>
              <a:t>歳、</a:t>
            </a:r>
            <a:r>
              <a:rPr lang="en-US" altLang="ja-JP" sz="3600" b="1" dirty="0" smtClean="0">
                <a:solidFill>
                  <a:prstClr val="white"/>
                </a:solidFill>
                <a:latin typeface="ＭＳ Ｐゴシック"/>
              </a:rPr>
              <a:t>59</a:t>
            </a:r>
            <a:r>
              <a:rPr lang="ja-JP" altLang="en-US" sz="3600" b="1" dirty="0" smtClean="0">
                <a:solidFill>
                  <a:prstClr val="white"/>
                </a:solidFill>
                <a:latin typeface="ＭＳ Ｐゴシック"/>
              </a:rPr>
              <a:t>歳</a:t>
            </a:r>
            <a:r>
              <a:rPr lang="ja-JP" altLang="en-US" sz="3600" b="1" dirty="0">
                <a:solidFill>
                  <a:prstClr val="white"/>
                </a:solidFill>
                <a:latin typeface="ＭＳ Ｐゴシック"/>
              </a:rPr>
              <a:t>）</a:t>
            </a:r>
            <a:endParaRPr lang="en-US" altLang="ja-JP" sz="3600" b="1" dirty="0" smtClean="0">
              <a:solidFill>
                <a:prstClr val="white"/>
              </a:solidFill>
              <a:latin typeface="ＭＳ Ｐゴシック"/>
            </a:endParaRPr>
          </a:p>
          <a:p>
            <a:pPr marL="0" indent="0">
              <a:buFont typeface="Arial" pitchFamily="34" charset="0"/>
              <a:buNone/>
            </a:pPr>
            <a:endParaRPr lang="en-US" altLang="ja-JP" sz="3600" b="1" dirty="0" smtClean="0">
              <a:solidFill>
                <a:prstClr val="white"/>
              </a:solidFill>
              <a:latin typeface="ＭＳ Ｐゴシック"/>
            </a:endParaRPr>
          </a:p>
          <a:p>
            <a:pPr marL="0" indent="0">
              <a:buFont typeface="Arial" pitchFamily="34" charset="0"/>
              <a:buNone/>
            </a:pPr>
            <a:r>
              <a:rPr lang="ja-JP" altLang="en-US" sz="3600" b="1" u="sng" dirty="0" smtClean="0">
                <a:solidFill>
                  <a:prstClr val="white"/>
                </a:solidFill>
                <a:latin typeface="ＭＳ Ｐゴシック"/>
              </a:rPr>
              <a:t>被験者</a:t>
            </a:r>
            <a:r>
              <a:rPr lang="ja-JP" altLang="en-US" sz="3600" b="1" u="sng" dirty="0">
                <a:solidFill>
                  <a:prstClr val="white"/>
                </a:solidFill>
                <a:latin typeface="ＭＳ Ｐゴシック"/>
              </a:rPr>
              <a:t>の</a:t>
            </a:r>
            <a:r>
              <a:rPr lang="ja-JP" altLang="en-US" sz="3600" b="1" u="sng" dirty="0" smtClean="0">
                <a:solidFill>
                  <a:prstClr val="white"/>
                </a:solidFill>
                <a:latin typeface="ＭＳ Ｐゴシック"/>
              </a:rPr>
              <a:t>条件</a:t>
            </a:r>
            <a:r>
              <a:rPr lang="ja-JP" altLang="en-US" sz="3600" b="1" dirty="0" smtClean="0">
                <a:solidFill>
                  <a:prstClr val="white"/>
                </a:solidFill>
                <a:latin typeface="ＭＳ Ｐゴシック"/>
              </a:rPr>
              <a:t>：目を閉じる</a:t>
            </a:r>
            <a:endParaRPr lang="en-US" altLang="ja-JP" sz="3600" b="1" dirty="0" smtClean="0">
              <a:solidFill>
                <a:prstClr val="white"/>
              </a:solidFill>
              <a:latin typeface="ＭＳ Ｐゴシック"/>
            </a:endParaRPr>
          </a:p>
          <a:p>
            <a:pPr marL="0" indent="0">
              <a:buFont typeface="Arial" pitchFamily="34" charset="0"/>
              <a:buNone/>
            </a:pPr>
            <a:endParaRPr lang="en-US" altLang="ja-JP" sz="3600" b="1" dirty="0">
              <a:solidFill>
                <a:prstClr val="white"/>
              </a:solidFill>
              <a:latin typeface="ＭＳ Ｐゴシック"/>
            </a:endParaRPr>
          </a:p>
          <a:p>
            <a:pPr marL="0" indent="0">
              <a:buFont typeface="Arial" pitchFamily="34" charset="0"/>
              <a:buNone/>
            </a:pPr>
            <a:r>
              <a:rPr lang="ja-JP" altLang="en-US" sz="3600" b="1" u="sng" dirty="0" smtClean="0">
                <a:solidFill>
                  <a:prstClr val="white"/>
                </a:solidFill>
                <a:latin typeface="ＭＳ Ｐゴシック"/>
              </a:rPr>
              <a:t>服装</a:t>
            </a:r>
            <a:r>
              <a:rPr lang="ja-JP" altLang="en-US" sz="3600" b="1" dirty="0" smtClean="0">
                <a:solidFill>
                  <a:prstClr val="white"/>
                </a:solidFill>
                <a:latin typeface="ＭＳ Ｐゴシック"/>
              </a:rPr>
              <a:t>：半袖、半ズボン</a:t>
            </a:r>
            <a:endParaRPr lang="en-US" altLang="ja-JP" sz="3600" b="1" dirty="0" smtClean="0">
              <a:solidFill>
                <a:prstClr val="white"/>
              </a:solidFill>
              <a:latin typeface="ＭＳ Ｐゴシック"/>
            </a:endParaRPr>
          </a:p>
          <a:p>
            <a:pPr marL="0" indent="0">
              <a:buFont typeface="Arial" pitchFamily="34" charset="0"/>
              <a:buNone/>
            </a:pPr>
            <a:endParaRPr lang="en-US" altLang="ja-JP" sz="3600" b="1" dirty="0" smtClean="0">
              <a:solidFill>
                <a:prstClr val="white"/>
              </a:solidFill>
              <a:latin typeface="ＭＳ Ｐゴシック"/>
            </a:endParaRPr>
          </a:p>
          <a:p>
            <a:pPr marL="0" indent="0">
              <a:buFont typeface="Arial" pitchFamily="34" charset="0"/>
              <a:buNone/>
            </a:pPr>
            <a:r>
              <a:rPr lang="ja-JP" altLang="en-US" sz="3600" b="1" u="sng" dirty="0" smtClean="0">
                <a:solidFill>
                  <a:prstClr val="white"/>
                </a:solidFill>
                <a:latin typeface="ＭＳ Ｐゴシック"/>
              </a:rPr>
              <a:t>測定条件</a:t>
            </a:r>
            <a:r>
              <a:rPr lang="ja-JP" altLang="en-US" sz="3600" b="1" dirty="0" smtClean="0">
                <a:solidFill>
                  <a:prstClr val="white"/>
                </a:solidFill>
                <a:latin typeface="ＭＳ Ｐゴシック"/>
              </a:rPr>
              <a:t>：気温</a:t>
            </a:r>
            <a:r>
              <a:rPr lang="en-US" altLang="ja-JP" sz="3600" b="1" dirty="0">
                <a:solidFill>
                  <a:prstClr val="white"/>
                </a:solidFill>
                <a:latin typeface="ＭＳ Ｐゴシック"/>
              </a:rPr>
              <a:t>25</a:t>
            </a:r>
            <a:r>
              <a:rPr lang="en-US" altLang="ja-JP" sz="3600" b="1" dirty="0" smtClean="0">
                <a:solidFill>
                  <a:prstClr val="white"/>
                </a:solidFill>
                <a:latin typeface="ＭＳ Ｐゴシック"/>
              </a:rPr>
              <a:t>℃</a:t>
            </a:r>
            <a:r>
              <a:rPr lang="ja-JP" altLang="en-US" sz="3600" b="1" dirty="0" smtClean="0">
                <a:solidFill>
                  <a:prstClr val="white"/>
                </a:solidFill>
                <a:latin typeface="ＭＳ Ｐゴシック"/>
              </a:rPr>
              <a:t>以上の晴天日</a:t>
            </a:r>
            <a:endParaRPr lang="en-US" altLang="ja-JP" sz="3600" b="1" dirty="0" smtClean="0">
              <a:solidFill>
                <a:prstClr val="white"/>
              </a:solidFill>
              <a:latin typeface="ＭＳ Ｐゴシック"/>
            </a:endParaRPr>
          </a:p>
          <a:p>
            <a:pPr marL="0" indent="0">
              <a:buFont typeface="Arial" pitchFamily="34" charset="0"/>
              <a:buNone/>
            </a:pPr>
            <a:endParaRPr lang="en-US" altLang="ja-JP" sz="2400" b="1" dirty="0" smtClean="0">
              <a:solidFill>
                <a:prstClr val="white"/>
              </a:solidFill>
              <a:latin typeface="ＭＳ Ｐゴシック"/>
            </a:endParaRPr>
          </a:p>
          <a:p>
            <a:pPr marL="0" indent="0">
              <a:buFont typeface="Arial" pitchFamily="34" charset="0"/>
              <a:buNone/>
            </a:pPr>
            <a:endParaRPr lang="en-US" altLang="ja-JP" sz="2400" b="1" dirty="0" smtClean="0">
              <a:solidFill>
                <a:prstClr val="white"/>
              </a:solidFill>
              <a:latin typeface="ＭＳ Ｐゴシック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07504" y="260648"/>
            <a:ext cx="3888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srgbClr val="FFFF00"/>
                </a:solidFill>
              </a:rPr>
              <a:t>条件</a:t>
            </a:r>
            <a:endParaRPr lang="en-US" altLang="ja-JP" sz="32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0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07504" y="260648"/>
            <a:ext cx="5976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srgbClr val="FFFF00"/>
                </a:solidFill>
              </a:rPr>
              <a:t>気温・皮膚表面温度瞬時変動</a:t>
            </a:r>
            <a:endParaRPr lang="en-US" altLang="ja-JP" sz="3200" b="1" dirty="0">
              <a:solidFill>
                <a:srgbClr val="FFFF00"/>
              </a:solidFill>
            </a:endParaRP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0273533"/>
              </p:ext>
            </p:extLst>
          </p:nvPr>
        </p:nvGraphicFramePr>
        <p:xfrm>
          <a:off x="-164040" y="845423"/>
          <a:ext cx="9361040" cy="6111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2339752" y="1562301"/>
            <a:ext cx="273630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ja-JP" altLang="en-US" sz="3200" b="1" dirty="0" smtClean="0">
                <a:solidFill>
                  <a:srgbClr val="FF0000"/>
                </a:solidFill>
              </a:rPr>
              <a:t>皮膚表面温度</a:t>
            </a:r>
            <a:endParaRPr lang="en-US" altLang="ja-JP" sz="3200" b="1" dirty="0">
              <a:solidFill>
                <a:srgbClr val="FF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516216" y="4625503"/>
            <a:ext cx="158417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ja-JP" altLang="en-US" sz="3200" b="1" dirty="0" smtClean="0">
                <a:solidFill>
                  <a:srgbClr val="FF0000"/>
                </a:solidFill>
              </a:rPr>
              <a:t>申告値</a:t>
            </a:r>
            <a:endParaRPr lang="en-US" altLang="ja-JP" sz="3200" b="1" dirty="0">
              <a:solidFill>
                <a:srgbClr val="FF000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8622991" y="3284984"/>
            <a:ext cx="521009" cy="3909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altLang="ja-JP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/>
              </a:rPr>
              <a:t>5</a:t>
            </a:r>
            <a:endParaRPr lang="en-US" altLang="ja-JP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/>
            </a:endParaRPr>
          </a:p>
          <a:p>
            <a:pPr algn="ctr">
              <a:lnSpc>
                <a:spcPts val="3000"/>
              </a:lnSpc>
            </a:pPr>
            <a:r>
              <a:rPr lang="en-US" altLang="ja-JP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/>
              </a:rPr>
              <a:t>4</a:t>
            </a:r>
          </a:p>
          <a:p>
            <a:pPr algn="ctr">
              <a:lnSpc>
                <a:spcPts val="3000"/>
              </a:lnSpc>
            </a:pPr>
            <a:r>
              <a:rPr lang="en-US" altLang="ja-JP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/>
              </a:rPr>
              <a:t>3</a:t>
            </a:r>
            <a:endParaRPr lang="en-US" altLang="ja-JP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/>
            </a:endParaRPr>
          </a:p>
          <a:p>
            <a:pPr algn="dist">
              <a:lnSpc>
                <a:spcPts val="3000"/>
              </a:lnSpc>
            </a:pPr>
            <a:r>
              <a:rPr lang="en-US" altLang="ja-JP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/>
              </a:rPr>
              <a:t>2</a:t>
            </a:r>
          </a:p>
          <a:p>
            <a:pPr algn="ctr">
              <a:lnSpc>
                <a:spcPts val="3000"/>
              </a:lnSpc>
            </a:pPr>
            <a:r>
              <a:rPr lang="en-US" altLang="ja-JP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/>
              </a:rPr>
              <a:t>1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643002" y="2717631"/>
            <a:ext cx="553998" cy="1660844"/>
          </a:xfrm>
          <a:prstGeom prst="rect">
            <a:avLst/>
          </a:prstGeom>
          <a:noFill/>
          <a:ln w="38100">
            <a:noFill/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prstClr val="black"/>
                </a:solidFill>
              </a:rPr>
              <a:t>申告</a:t>
            </a:r>
            <a:r>
              <a:rPr lang="ja-JP" altLang="en-US" sz="2400" b="1" dirty="0">
                <a:solidFill>
                  <a:prstClr val="black"/>
                </a:solidFill>
              </a:rPr>
              <a:t>値</a:t>
            </a:r>
          </a:p>
        </p:txBody>
      </p:sp>
      <p:sp>
        <p:nvSpPr>
          <p:cNvPr id="15" name="コンテンツ プレースホルダー 1"/>
          <p:cNvSpPr txBox="1">
            <a:spLocks/>
          </p:cNvSpPr>
          <p:nvPr/>
        </p:nvSpPr>
        <p:spPr>
          <a:xfrm>
            <a:off x="5286519" y="16103"/>
            <a:ext cx="3940096" cy="7157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ja-JP" altLang="en-US" sz="2400" b="1" dirty="0" smtClean="0">
                <a:solidFill>
                  <a:prstClr val="white"/>
                </a:solidFill>
                <a:latin typeface="ＭＳ Ｐゴシック"/>
              </a:rPr>
              <a:t>粒径　相対湿度　合成風速　</a:t>
            </a:r>
            <a:r>
              <a:rPr lang="en-US" altLang="ja-JP" sz="2400" b="1" dirty="0" smtClean="0">
                <a:solidFill>
                  <a:prstClr val="white"/>
                </a:solidFill>
                <a:latin typeface="ＭＳ Ｐゴシック"/>
              </a:rPr>
              <a:t>40μm</a:t>
            </a:r>
            <a:r>
              <a:rPr lang="ja-JP" altLang="en-US" sz="2400" b="1" dirty="0" smtClean="0">
                <a:solidFill>
                  <a:prstClr val="white"/>
                </a:solidFill>
                <a:latin typeface="ＭＳ Ｐゴシック"/>
              </a:rPr>
              <a:t>　</a:t>
            </a:r>
            <a:r>
              <a:rPr lang="en-US" altLang="ja-JP" sz="2400" b="1" dirty="0" smtClean="0">
                <a:solidFill>
                  <a:prstClr val="white"/>
                </a:solidFill>
                <a:latin typeface="ＭＳ Ｐゴシック"/>
              </a:rPr>
              <a:t>52.27%</a:t>
            </a:r>
            <a:r>
              <a:rPr lang="ja-JP" altLang="en-US" sz="2400" b="1" dirty="0" smtClean="0">
                <a:solidFill>
                  <a:prstClr val="white"/>
                </a:solidFill>
                <a:latin typeface="ＭＳ Ｐゴシック"/>
              </a:rPr>
              <a:t>　　　</a:t>
            </a:r>
            <a:r>
              <a:rPr lang="en-US" altLang="ja-JP" sz="2400" b="1" dirty="0" smtClean="0">
                <a:solidFill>
                  <a:prstClr val="white"/>
                </a:solidFill>
                <a:latin typeface="ＭＳ Ｐゴシック"/>
              </a:rPr>
              <a:t>0.28m/s </a:t>
            </a:r>
          </a:p>
        </p:txBody>
      </p:sp>
      <p:sp>
        <p:nvSpPr>
          <p:cNvPr id="17" name="コンテンツ プレースホルダー 1"/>
          <p:cNvSpPr txBox="1">
            <a:spLocks/>
          </p:cNvSpPr>
          <p:nvPr/>
        </p:nvSpPr>
        <p:spPr>
          <a:xfrm>
            <a:off x="552256" y="975764"/>
            <a:ext cx="648072" cy="48565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altLang="ja-JP" sz="2000" b="1" dirty="0" smtClean="0">
                <a:solidFill>
                  <a:prstClr val="black"/>
                </a:solidFill>
                <a:latin typeface="ＭＳ Ｐゴシック"/>
              </a:rPr>
              <a:t>(</a:t>
            </a:r>
            <a:r>
              <a:rPr lang="ja-JP" altLang="en-US" sz="2000" b="1" dirty="0" smtClean="0">
                <a:solidFill>
                  <a:prstClr val="black"/>
                </a:solidFill>
                <a:latin typeface="ＭＳ Ｐゴシック"/>
              </a:rPr>
              <a:t>℃</a:t>
            </a:r>
            <a:r>
              <a:rPr lang="en-US" altLang="ja-JP" sz="2000" b="1" dirty="0" smtClean="0">
                <a:solidFill>
                  <a:prstClr val="black"/>
                </a:solidFill>
                <a:latin typeface="ＭＳ Ｐゴシック"/>
              </a:rPr>
              <a:t>)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altLang="ja-JP" sz="2400" b="1" dirty="0" smtClean="0">
                <a:solidFill>
                  <a:prstClr val="white"/>
                </a:solidFill>
                <a:latin typeface="ＭＳ Ｐゴシック"/>
              </a:rPr>
              <a:t>s </a:t>
            </a:r>
          </a:p>
        </p:txBody>
      </p:sp>
      <p:cxnSp>
        <p:nvCxnSpPr>
          <p:cNvPr id="22" name="直線コネクタ 21"/>
          <p:cNvCxnSpPr/>
          <p:nvPr/>
        </p:nvCxnSpPr>
        <p:spPr>
          <a:xfrm>
            <a:off x="1619672" y="916822"/>
            <a:ext cx="0" cy="5095051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右矢印 24"/>
          <p:cNvSpPr/>
          <p:nvPr/>
        </p:nvSpPr>
        <p:spPr>
          <a:xfrm>
            <a:off x="1619672" y="916822"/>
            <a:ext cx="6912768" cy="85599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62318" y="3861048"/>
            <a:ext cx="317357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ja-JP" altLang="en-US" sz="3200" b="1" dirty="0" smtClean="0">
                <a:solidFill>
                  <a:srgbClr val="FF0000"/>
                </a:solidFill>
              </a:rPr>
              <a:t>各測定点の気温</a:t>
            </a:r>
            <a:endParaRPr lang="en-US" altLang="ja-JP" sz="3200" b="1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297419" y="1113986"/>
            <a:ext cx="1483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prstClr val="black"/>
                </a:solidFill>
              </a:rPr>
              <a:t>ミスト噴霧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8577716" y="928993"/>
            <a:ext cx="110562" cy="5176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72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218630"/>
            <a:ext cx="4680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srgbClr val="FFFF00"/>
                </a:solidFill>
              </a:rPr>
              <a:t>気温低下量平均</a:t>
            </a:r>
            <a:r>
              <a:rPr lang="ja-JP" altLang="en-US" sz="3200" b="1" dirty="0">
                <a:solidFill>
                  <a:srgbClr val="FFFF00"/>
                </a:solidFill>
              </a:rPr>
              <a:t>の</a:t>
            </a:r>
            <a:r>
              <a:rPr lang="ja-JP" altLang="en-US" sz="3200" b="1" dirty="0" smtClean="0">
                <a:solidFill>
                  <a:srgbClr val="FFFF00"/>
                </a:solidFill>
              </a:rPr>
              <a:t>求め方</a:t>
            </a:r>
            <a:endParaRPr lang="en-US" altLang="ja-JP" sz="3200" b="1" dirty="0">
              <a:solidFill>
                <a:srgbClr val="FFFF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00545" y="5301208"/>
            <a:ext cx="8231106" cy="58477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ja-JP" altLang="en-US" sz="3200" b="1" dirty="0" smtClean="0">
                <a:solidFill>
                  <a:prstClr val="white"/>
                </a:solidFill>
              </a:rPr>
              <a:t>さらに粒径別に平均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（</a:t>
            </a:r>
            <a:r>
              <a:rPr lang="ja-JP" altLang="en-US" sz="3200" b="1" dirty="0" smtClean="0">
                <a:solidFill>
                  <a:srgbClr val="66FF99"/>
                </a:solidFill>
              </a:rPr>
              <a:t>粒径別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気温低下量平均）</a:t>
            </a:r>
            <a:endParaRPr lang="en-US" altLang="ja-JP" sz="3200" b="1" dirty="0">
              <a:solidFill>
                <a:srgbClr val="FF0000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98313" y="3972209"/>
            <a:ext cx="5527639" cy="58477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sz="3200" b="1" dirty="0" smtClean="0">
                <a:solidFill>
                  <a:prstClr val="white"/>
                </a:solidFill>
              </a:rPr>
              <a:t>10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分間平均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（気温低下量平均）</a:t>
            </a:r>
            <a:endParaRPr lang="en-US" altLang="ja-JP" sz="3200" b="1" dirty="0">
              <a:solidFill>
                <a:srgbClr val="FF0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83506" y="1106056"/>
            <a:ext cx="10801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sz="2800" b="1" dirty="0" smtClean="0">
                <a:solidFill>
                  <a:srgbClr val="FF0000"/>
                </a:solidFill>
              </a:rPr>
              <a:t>3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秒毎</a:t>
            </a:r>
            <a:endParaRPr lang="en-US" altLang="ja-JP" sz="2800" b="1" dirty="0">
              <a:solidFill>
                <a:srgbClr val="FF0000"/>
              </a:solidFill>
            </a:endParaRPr>
          </a:p>
        </p:txBody>
      </p:sp>
      <p:sp>
        <p:nvSpPr>
          <p:cNvPr id="12" name="下矢印 11"/>
          <p:cNvSpPr/>
          <p:nvPr/>
        </p:nvSpPr>
        <p:spPr>
          <a:xfrm>
            <a:off x="4150403" y="3341248"/>
            <a:ext cx="792088" cy="286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3" name="下矢印 12"/>
          <p:cNvSpPr/>
          <p:nvPr/>
        </p:nvSpPr>
        <p:spPr>
          <a:xfrm>
            <a:off x="4150403" y="4904650"/>
            <a:ext cx="792088" cy="286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-156157" y="1670875"/>
            <a:ext cx="9385693" cy="1616141"/>
            <a:chOff x="-156157" y="1670875"/>
            <a:chExt cx="9385693" cy="1616141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0" y="1670875"/>
              <a:ext cx="9143999" cy="1616141"/>
              <a:chOff x="153548" y="1037410"/>
              <a:chExt cx="8903160" cy="1414812"/>
            </a:xfrm>
            <a:solidFill>
              <a:srgbClr val="FFFF00"/>
            </a:solidFill>
          </p:grpSpPr>
          <p:sp>
            <p:nvSpPr>
              <p:cNvPr id="2" name="正方形/長方形 1"/>
              <p:cNvSpPr/>
              <p:nvPr/>
            </p:nvSpPr>
            <p:spPr>
              <a:xfrm flipH="1" flipV="1">
                <a:off x="153548" y="1037410"/>
                <a:ext cx="8903160" cy="1414812"/>
              </a:xfrm>
              <a:prstGeom prst="rect">
                <a:avLst/>
              </a:pr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正方形/長方形 5"/>
              <p:cNvSpPr/>
              <p:nvPr/>
            </p:nvSpPr>
            <p:spPr>
              <a:xfrm>
                <a:off x="4639092" y="1267762"/>
                <a:ext cx="4351240" cy="954107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ja-JP" altLang="en-US" sz="2800" b="1" dirty="0" smtClean="0">
                    <a:solidFill>
                      <a:srgbClr val="FF0000"/>
                    </a:solidFill>
                  </a:rPr>
                  <a:t>最初の</a:t>
                </a:r>
                <a:r>
                  <a:rPr lang="en-US" altLang="ja-JP" sz="2800" b="1" dirty="0" smtClean="0">
                    <a:solidFill>
                      <a:srgbClr val="FF0000"/>
                    </a:solidFill>
                  </a:rPr>
                  <a:t>1</a:t>
                </a:r>
                <a:r>
                  <a:rPr lang="ja-JP" altLang="en-US" sz="2800" b="1" dirty="0" smtClean="0">
                    <a:solidFill>
                      <a:srgbClr val="FF0000"/>
                    </a:solidFill>
                  </a:rPr>
                  <a:t>分間（ミスト無し）の平均気温・皮膚表面温度</a:t>
                </a:r>
                <a:endParaRPr lang="en-US" altLang="ja-JP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" name="正方形/長方形 6"/>
              <p:cNvSpPr/>
              <p:nvPr/>
            </p:nvSpPr>
            <p:spPr>
              <a:xfrm>
                <a:off x="544787" y="1285380"/>
                <a:ext cx="3219005" cy="91069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ja-JP" altLang="en-US" sz="2800" b="1" dirty="0" smtClean="0">
                    <a:solidFill>
                      <a:srgbClr val="FF0000"/>
                    </a:solidFill>
                  </a:rPr>
                  <a:t>ミスト噴霧開始後の</a:t>
                </a:r>
                <a:endParaRPr lang="en-US" altLang="ja-JP" sz="2800" b="1" dirty="0" smtClean="0">
                  <a:solidFill>
                    <a:srgbClr val="FF0000"/>
                  </a:solidFill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ja-JP" altLang="en-US" sz="2800" b="1" dirty="0" smtClean="0">
                    <a:solidFill>
                      <a:srgbClr val="FF0000"/>
                    </a:solidFill>
                  </a:rPr>
                  <a:t>気温・皮膚表面温度</a:t>
                </a:r>
                <a:endParaRPr lang="en-US" altLang="ja-JP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正方形/長方形 7"/>
              <p:cNvSpPr/>
              <p:nvPr/>
            </p:nvSpPr>
            <p:spPr>
              <a:xfrm>
                <a:off x="3970143" y="1449538"/>
                <a:ext cx="675184" cy="584775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ja-JP" altLang="en-US" sz="3200" b="1" dirty="0" err="1">
                    <a:solidFill>
                      <a:srgbClr val="FF0000"/>
                    </a:solidFill>
                  </a:rPr>
                  <a:t>ー</a:t>
                </a:r>
                <a:endParaRPr lang="en-US" altLang="ja-JP" sz="32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4" name="正方形/長方形 13"/>
            <p:cNvSpPr/>
            <p:nvPr/>
          </p:nvSpPr>
          <p:spPr>
            <a:xfrm>
              <a:off x="-156157" y="1793159"/>
              <a:ext cx="105204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ja-JP" altLang="en-US" sz="8000" b="1" dirty="0" smtClean="0">
                  <a:solidFill>
                    <a:srgbClr val="FF0000"/>
                  </a:solidFill>
                </a:rPr>
                <a:t>（</a:t>
              </a:r>
              <a:endParaRPr lang="en-US" altLang="ja-JP" sz="8000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8653472" y="1769464"/>
              <a:ext cx="57606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ja-JP" altLang="en-US" sz="8000" b="1" dirty="0">
                  <a:solidFill>
                    <a:srgbClr val="FF0000"/>
                  </a:solidFill>
                </a:rPr>
                <a:t>）</a:t>
              </a:r>
              <a:endParaRPr lang="en-US" altLang="ja-JP" sz="8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正方形/長方形 15"/>
          <p:cNvSpPr/>
          <p:nvPr/>
        </p:nvSpPr>
        <p:spPr>
          <a:xfrm>
            <a:off x="3563668" y="1793158"/>
            <a:ext cx="5760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ja-JP" altLang="en-US" sz="8000" b="1" dirty="0">
                <a:solidFill>
                  <a:srgbClr val="FF0000"/>
                </a:solidFill>
              </a:rPr>
              <a:t>）</a:t>
            </a:r>
            <a:endParaRPr lang="en-US" altLang="ja-JP" sz="8000" b="1" dirty="0">
              <a:solidFill>
                <a:srgbClr val="FF0000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165242" y="1775261"/>
            <a:ext cx="10520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ja-JP" altLang="en-US" sz="8000" b="1" dirty="0" smtClean="0">
                <a:solidFill>
                  <a:srgbClr val="FF0000"/>
                </a:solidFill>
              </a:rPr>
              <a:t>（</a:t>
            </a:r>
            <a:endParaRPr lang="en-US" altLang="ja-JP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39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218630"/>
            <a:ext cx="4680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srgbClr val="FFFF00"/>
                </a:solidFill>
              </a:rPr>
              <a:t>気温低下量平均（粒径別）</a:t>
            </a:r>
            <a:endParaRPr lang="en-US" altLang="ja-JP" sz="3200" b="1" dirty="0">
              <a:solidFill>
                <a:srgbClr val="FFFF0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67226" y="2327106"/>
            <a:ext cx="2665785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ja-JP" altLang="en-US" sz="3200" b="1" dirty="0" smtClean="0">
                <a:solidFill>
                  <a:srgbClr val="FF0000"/>
                </a:solidFill>
              </a:rPr>
              <a:t>特に足元の気温低下量が大きくなっている</a:t>
            </a:r>
            <a:endParaRPr lang="en-US" altLang="ja-JP" sz="3200" b="1" dirty="0">
              <a:solidFill>
                <a:srgbClr val="FF0000"/>
              </a:solidFill>
            </a:endParaRPr>
          </a:p>
        </p:txBody>
      </p:sp>
      <p:cxnSp>
        <p:nvCxnSpPr>
          <p:cNvPr id="3" name="直線矢印コネクタ 2"/>
          <p:cNvCxnSpPr/>
          <p:nvPr/>
        </p:nvCxnSpPr>
        <p:spPr>
          <a:xfrm>
            <a:off x="8748464" y="2072769"/>
            <a:ext cx="0" cy="27555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948" y="116632"/>
            <a:ext cx="3467801" cy="6639975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7203487" y="214924"/>
            <a:ext cx="1046545" cy="4895600"/>
            <a:chOff x="7737528" y="218630"/>
            <a:chExt cx="1145468" cy="4902158"/>
          </a:xfrm>
        </p:grpSpPr>
        <p:sp>
          <p:nvSpPr>
            <p:cNvPr id="17" name="コンテンツ プレースホルダー 1"/>
            <p:cNvSpPr txBox="1">
              <a:spLocks/>
            </p:cNvSpPr>
            <p:nvPr/>
          </p:nvSpPr>
          <p:spPr>
            <a:xfrm>
              <a:off x="7757679" y="218630"/>
              <a:ext cx="1125317" cy="4434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altLang="ja-JP" sz="2400" b="1" dirty="0" smtClean="0">
                  <a:solidFill>
                    <a:prstClr val="black"/>
                  </a:solidFill>
                  <a:latin typeface="ＭＳ Ｐゴシック"/>
                </a:rPr>
                <a:t>20μm</a:t>
              </a:r>
            </a:p>
          </p:txBody>
        </p:sp>
        <p:sp>
          <p:nvSpPr>
            <p:cNvPr id="18" name="コンテンツ プレースホルダー 1"/>
            <p:cNvSpPr txBox="1">
              <a:spLocks/>
            </p:cNvSpPr>
            <p:nvPr/>
          </p:nvSpPr>
          <p:spPr>
            <a:xfrm>
              <a:off x="7737528" y="2435265"/>
              <a:ext cx="1125317" cy="4434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altLang="ja-JP" sz="2400" b="1" dirty="0">
                  <a:solidFill>
                    <a:prstClr val="black"/>
                  </a:solidFill>
                  <a:latin typeface="ＭＳ Ｐゴシック"/>
                </a:rPr>
                <a:t>3</a:t>
              </a:r>
              <a:r>
                <a:rPr lang="en-US" altLang="ja-JP" sz="2400" b="1" dirty="0" smtClean="0">
                  <a:solidFill>
                    <a:prstClr val="black"/>
                  </a:solidFill>
                  <a:latin typeface="ＭＳ Ｐゴシック"/>
                </a:rPr>
                <a:t>0μm</a:t>
              </a:r>
            </a:p>
          </p:txBody>
        </p:sp>
        <p:sp>
          <p:nvSpPr>
            <p:cNvPr id="19" name="コンテンツ プレースホルダー 1"/>
            <p:cNvSpPr txBox="1">
              <a:spLocks/>
            </p:cNvSpPr>
            <p:nvPr/>
          </p:nvSpPr>
          <p:spPr>
            <a:xfrm>
              <a:off x="7753796" y="4677346"/>
              <a:ext cx="1125317" cy="4434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altLang="ja-JP" sz="2400" b="1" dirty="0">
                  <a:solidFill>
                    <a:prstClr val="black"/>
                  </a:solidFill>
                  <a:latin typeface="ＭＳ Ｐゴシック"/>
                </a:rPr>
                <a:t>4</a:t>
              </a:r>
              <a:r>
                <a:rPr lang="en-US" altLang="ja-JP" sz="2400" b="1" dirty="0" smtClean="0">
                  <a:solidFill>
                    <a:prstClr val="black"/>
                  </a:solidFill>
                  <a:latin typeface="ＭＳ Ｐゴシック"/>
                </a:rPr>
                <a:t>0μm</a:t>
              </a:r>
            </a:p>
          </p:txBody>
        </p:sp>
      </p:grpSp>
      <p:sp>
        <p:nvSpPr>
          <p:cNvPr id="5" name="角丸四角形 4"/>
          <p:cNvSpPr/>
          <p:nvPr/>
        </p:nvSpPr>
        <p:spPr>
          <a:xfrm>
            <a:off x="5885263" y="1339445"/>
            <a:ext cx="1224136" cy="36004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5885263" y="5803941"/>
            <a:ext cx="2304256" cy="36004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5885263" y="3571693"/>
            <a:ext cx="1907705" cy="36004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9" name="グループ化 8"/>
          <p:cNvGrpSpPr>
            <a:grpSpLocks noChangeAspect="1"/>
          </p:cNvGrpSpPr>
          <p:nvPr/>
        </p:nvGrpSpPr>
        <p:grpSpPr>
          <a:xfrm>
            <a:off x="2440606" y="2232721"/>
            <a:ext cx="2389619" cy="4179756"/>
            <a:chOff x="1386964" y="4293096"/>
            <a:chExt cx="1287211" cy="2251500"/>
          </a:xfrm>
        </p:grpSpPr>
        <p:grpSp>
          <p:nvGrpSpPr>
            <p:cNvPr id="21" name="グループ化 20"/>
            <p:cNvGrpSpPr/>
            <p:nvPr/>
          </p:nvGrpSpPr>
          <p:grpSpPr>
            <a:xfrm>
              <a:off x="1632561" y="5423783"/>
              <a:ext cx="852076" cy="1118867"/>
              <a:chOff x="3607510" y="3379980"/>
              <a:chExt cx="2005955" cy="2634033"/>
            </a:xfrm>
            <a:solidFill>
              <a:schemeClr val="bg2">
                <a:lumMod val="75000"/>
              </a:schemeClr>
            </a:solidFill>
          </p:grpSpPr>
          <p:sp>
            <p:nvSpPr>
              <p:cNvPr id="43" name="正方形/長方形 42"/>
              <p:cNvSpPr/>
              <p:nvPr/>
            </p:nvSpPr>
            <p:spPr>
              <a:xfrm rot="8919968" flipH="1">
                <a:off x="5441619" y="3931629"/>
                <a:ext cx="45719" cy="542831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正方形/長方形 43"/>
              <p:cNvSpPr/>
              <p:nvPr/>
            </p:nvSpPr>
            <p:spPr>
              <a:xfrm rot="3174994" flipH="1">
                <a:off x="3956659" y="3780350"/>
                <a:ext cx="45719" cy="744018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正方形/長方形 44"/>
              <p:cNvSpPr/>
              <p:nvPr/>
            </p:nvSpPr>
            <p:spPr>
              <a:xfrm>
                <a:off x="5230736" y="4499973"/>
                <a:ext cx="54586" cy="100435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正方形/長方形 45"/>
              <p:cNvSpPr/>
              <p:nvPr/>
            </p:nvSpPr>
            <p:spPr>
              <a:xfrm>
                <a:off x="4347980" y="4499973"/>
                <a:ext cx="54586" cy="100435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二等辺三角形 46"/>
              <p:cNvSpPr/>
              <p:nvPr/>
            </p:nvSpPr>
            <p:spPr>
              <a:xfrm>
                <a:off x="3655270" y="3990289"/>
                <a:ext cx="1958195" cy="1019368"/>
              </a:xfrm>
              <a:prstGeom prst="triangle">
                <a:avLst>
                  <a:gd name="adj" fmla="val 69103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正方形/長方形 47"/>
              <p:cNvSpPr/>
              <p:nvPr/>
            </p:nvSpPr>
            <p:spPr>
              <a:xfrm>
                <a:off x="4186645" y="3379980"/>
                <a:ext cx="1190446" cy="119749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正方形/長方形 48"/>
              <p:cNvSpPr/>
              <p:nvPr/>
            </p:nvSpPr>
            <p:spPr>
              <a:xfrm>
                <a:off x="3666741" y="5009657"/>
                <a:ext cx="54586" cy="100435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正方形/長方形 49"/>
              <p:cNvSpPr/>
              <p:nvPr/>
            </p:nvSpPr>
            <p:spPr>
              <a:xfrm>
                <a:off x="5557531" y="5009657"/>
                <a:ext cx="54586" cy="100435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正方形/長方形 50"/>
              <p:cNvSpPr/>
              <p:nvPr/>
            </p:nvSpPr>
            <p:spPr>
              <a:xfrm>
                <a:off x="3668963" y="4374993"/>
                <a:ext cx="45719" cy="638354"/>
              </a:xfrm>
              <a:prstGeom prst="rect">
                <a:avLst/>
              </a:prstGeom>
              <a:solidFill>
                <a:srgbClr val="0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正方形/長方形 51"/>
              <p:cNvSpPr/>
              <p:nvPr/>
            </p:nvSpPr>
            <p:spPr>
              <a:xfrm>
                <a:off x="5562569" y="4371303"/>
                <a:ext cx="45719" cy="638354"/>
              </a:xfrm>
              <a:prstGeom prst="rect">
                <a:avLst/>
              </a:prstGeom>
              <a:solidFill>
                <a:srgbClr val="0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2" name="グループ化 21"/>
            <p:cNvGrpSpPr/>
            <p:nvPr/>
          </p:nvGrpSpPr>
          <p:grpSpPr>
            <a:xfrm>
              <a:off x="1755378" y="5012283"/>
              <a:ext cx="667199" cy="1532313"/>
              <a:chOff x="4227650" y="1626972"/>
              <a:chExt cx="1570718" cy="3607365"/>
            </a:xfrm>
          </p:grpSpPr>
          <p:sp>
            <p:nvSpPr>
              <p:cNvPr id="33" name="円/楕円 32"/>
              <p:cNvSpPr/>
              <p:nvPr/>
            </p:nvSpPr>
            <p:spPr>
              <a:xfrm>
                <a:off x="4726104" y="1626972"/>
                <a:ext cx="681142" cy="70401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角丸四角形 33"/>
              <p:cNvSpPr/>
              <p:nvPr/>
            </p:nvSpPr>
            <p:spPr>
              <a:xfrm>
                <a:off x="4771435" y="2333512"/>
                <a:ext cx="572029" cy="158536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円/楕円 34"/>
              <p:cNvSpPr/>
              <p:nvPr/>
            </p:nvSpPr>
            <p:spPr>
              <a:xfrm rot="17916090">
                <a:off x="4072185" y="2691164"/>
                <a:ext cx="943026" cy="24166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円/楕円 35"/>
              <p:cNvSpPr/>
              <p:nvPr/>
            </p:nvSpPr>
            <p:spPr>
              <a:xfrm rot="3889962">
                <a:off x="5102926" y="2701186"/>
                <a:ext cx="1004588" cy="28467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円/楕円 36"/>
              <p:cNvSpPr/>
              <p:nvPr/>
            </p:nvSpPr>
            <p:spPr>
              <a:xfrm rot="18547434">
                <a:off x="4274064" y="3711678"/>
                <a:ext cx="828136" cy="41151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円/楕円 37"/>
              <p:cNvSpPr/>
              <p:nvPr/>
            </p:nvSpPr>
            <p:spPr>
              <a:xfrm rot="4689653">
                <a:off x="4895150" y="3742517"/>
                <a:ext cx="726384" cy="38838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円/楕円 38"/>
              <p:cNvSpPr/>
              <p:nvPr/>
            </p:nvSpPr>
            <p:spPr>
              <a:xfrm rot="16200000">
                <a:off x="3820824" y="4438784"/>
                <a:ext cx="1319842" cy="27126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円/楕円 39"/>
              <p:cNvSpPr/>
              <p:nvPr/>
            </p:nvSpPr>
            <p:spPr>
              <a:xfrm rot="16200000">
                <a:off x="4656055" y="4435417"/>
                <a:ext cx="1319842" cy="27799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円/楕円 40"/>
              <p:cNvSpPr/>
              <p:nvPr/>
            </p:nvSpPr>
            <p:spPr>
              <a:xfrm rot="18069080">
                <a:off x="5438739" y="3262139"/>
                <a:ext cx="483640" cy="23561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円/楕円 41"/>
              <p:cNvSpPr/>
              <p:nvPr/>
            </p:nvSpPr>
            <p:spPr>
              <a:xfrm rot="5735627">
                <a:off x="4077682" y="3249644"/>
                <a:ext cx="492913" cy="19297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3" name="グループ化 22"/>
            <p:cNvGrpSpPr/>
            <p:nvPr/>
          </p:nvGrpSpPr>
          <p:grpSpPr>
            <a:xfrm>
              <a:off x="1386964" y="4293096"/>
              <a:ext cx="1287211" cy="2249554"/>
              <a:chOff x="3039703" y="717824"/>
              <a:chExt cx="3030348" cy="5295891"/>
            </a:xfrm>
            <a:solidFill>
              <a:schemeClr val="tx1"/>
            </a:solidFill>
          </p:grpSpPr>
          <p:sp>
            <p:nvSpPr>
              <p:cNvPr id="24" name="円/楕円 23"/>
              <p:cNvSpPr/>
              <p:nvPr/>
            </p:nvSpPr>
            <p:spPr>
              <a:xfrm>
                <a:off x="4583048" y="1620143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円/楕円 24"/>
              <p:cNvSpPr/>
              <p:nvPr/>
            </p:nvSpPr>
            <p:spPr>
              <a:xfrm>
                <a:off x="4583048" y="717824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円/楕円 25"/>
              <p:cNvSpPr/>
              <p:nvPr/>
            </p:nvSpPr>
            <p:spPr>
              <a:xfrm>
                <a:off x="4580556" y="3445829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円/楕円 26"/>
              <p:cNvSpPr/>
              <p:nvPr/>
            </p:nvSpPr>
            <p:spPr>
              <a:xfrm>
                <a:off x="5689431" y="2950461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円/楕円 27"/>
              <p:cNvSpPr/>
              <p:nvPr/>
            </p:nvSpPr>
            <p:spPr>
              <a:xfrm>
                <a:off x="3482588" y="2994673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円/楕円 28"/>
              <p:cNvSpPr/>
              <p:nvPr/>
            </p:nvSpPr>
            <p:spPr>
              <a:xfrm>
                <a:off x="3039703" y="3804938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円/楕円 29"/>
              <p:cNvSpPr/>
              <p:nvPr/>
            </p:nvSpPr>
            <p:spPr>
              <a:xfrm>
                <a:off x="5746295" y="3810019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円/楕円 30"/>
              <p:cNvSpPr/>
              <p:nvPr/>
            </p:nvSpPr>
            <p:spPr>
              <a:xfrm>
                <a:off x="5161228" y="5689959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円/楕円 31"/>
              <p:cNvSpPr/>
              <p:nvPr/>
            </p:nvSpPr>
            <p:spPr>
              <a:xfrm>
                <a:off x="3747562" y="5689959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2951673" y="6124730"/>
            <a:ext cx="1475379" cy="326179"/>
            <a:chOff x="3014970" y="5963786"/>
            <a:chExt cx="622046" cy="137523"/>
          </a:xfrm>
          <a:solidFill>
            <a:srgbClr val="FFFF00"/>
          </a:solidFill>
        </p:grpSpPr>
        <p:sp>
          <p:nvSpPr>
            <p:cNvPr id="54" name="円/楕円 53"/>
            <p:cNvSpPr/>
            <p:nvPr/>
          </p:nvSpPr>
          <p:spPr>
            <a:xfrm>
              <a:off x="3499493" y="5963786"/>
              <a:ext cx="137523" cy="137523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円/楕円 54"/>
            <p:cNvSpPr/>
            <p:nvPr/>
          </p:nvSpPr>
          <p:spPr>
            <a:xfrm>
              <a:off x="3014970" y="5963786"/>
              <a:ext cx="137523" cy="137523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6" name="正方形/長方形 55"/>
          <p:cNvSpPr/>
          <p:nvPr/>
        </p:nvSpPr>
        <p:spPr>
          <a:xfrm>
            <a:off x="6884571" y="672448"/>
            <a:ext cx="1519178" cy="40011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ja-JP" altLang="en-US" sz="2000" b="1" dirty="0" smtClean="0">
                <a:solidFill>
                  <a:srgbClr val="FF0000"/>
                </a:solidFill>
              </a:rPr>
              <a:t>（ミスト粒径）</a:t>
            </a:r>
            <a:endParaRPr lang="en-US" altLang="ja-JP" sz="2000" b="1" dirty="0">
              <a:solidFill>
                <a:srgbClr val="FF0000"/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8493145" y="641977"/>
            <a:ext cx="553998" cy="1294821"/>
          </a:xfrm>
          <a:prstGeom prst="rect">
            <a:avLst/>
          </a:prstGeom>
          <a:noFill/>
          <a:ln w="38100">
            <a:solidFill>
              <a:srgbClr val="FFFFFF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prstClr val="white"/>
                </a:solidFill>
              </a:rPr>
              <a:t>粒径</a:t>
            </a:r>
            <a:r>
              <a:rPr lang="ja-JP" altLang="en-US" sz="900" b="1" dirty="0" smtClean="0">
                <a:solidFill>
                  <a:prstClr val="white"/>
                </a:solidFill>
              </a:rPr>
              <a:t>　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小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8471465" y="4964269"/>
            <a:ext cx="553998" cy="11997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prstClr val="white"/>
                </a:solidFill>
              </a:rPr>
              <a:t>粒径</a:t>
            </a:r>
            <a:r>
              <a:rPr lang="ja-JP" altLang="en-US" sz="900" b="1" dirty="0" smtClean="0">
                <a:solidFill>
                  <a:srgbClr val="FF0000"/>
                </a:solidFill>
              </a:rPr>
              <a:t>　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大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39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125" y="20416"/>
            <a:ext cx="7960195" cy="6610789"/>
          </a:xfrm>
          <a:prstGeom prst="rect">
            <a:avLst/>
          </a:prstGeom>
        </p:spPr>
      </p:pic>
      <p:sp>
        <p:nvSpPr>
          <p:cNvPr id="10" name="角丸四角形 9"/>
          <p:cNvSpPr/>
          <p:nvPr/>
        </p:nvSpPr>
        <p:spPr>
          <a:xfrm>
            <a:off x="1691680" y="655706"/>
            <a:ext cx="864096" cy="28803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角丸四角形 18"/>
          <p:cNvSpPr/>
          <p:nvPr/>
        </p:nvSpPr>
        <p:spPr>
          <a:xfrm>
            <a:off x="6843072" y="2511807"/>
            <a:ext cx="864096" cy="28803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4223652" y="3645024"/>
            <a:ext cx="864096" cy="28803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4185993" y="2461059"/>
            <a:ext cx="864096" cy="28803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4185993" y="813998"/>
            <a:ext cx="864096" cy="28803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1528914" y="2512949"/>
            <a:ext cx="864096" cy="28803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1505468" y="4242020"/>
            <a:ext cx="864096" cy="28803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1502978" y="5650924"/>
            <a:ext cx="864096" cy="28803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6843072" y="4044762"/>
            <a:ext cx="864096" cy="28803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6843072" y="5577717"/>
            <a:ext cx="864096" cy="28803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611560" y="1767152"/>
            <a:ext cx="7601265" cy="4555220"/>
            <a:chOff x="611560" y="1767152"/>
            <a:chExt cx="7601265" cy="4555220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611560" y="1767152"/>
              <a:ext cx="7601265" cy="4555220"/>
              <a:chOff x="611560" y="1767152"/>
              <a:chExt cx="7601265" cy="4555220"/>
            </a:xfrm>
          </p:grpSpPr>
          <p:grpSp>
            <p:nvGrpSpPr>
              <p:cNvPr id="4" name="グループ化 3"/>
              <p:cNvGrpSpPr/>
              <p:nvPr/>
            </p:nvGrpSpPr>
            <p:grpSpPr>
              <a:xfrm>
                <a:off x="611560" y="1767152"/>
                <a:ext cx="7601265" cy="4555220"/>
                <a:chOff x="186705" y="2163490"/>
                <a:chExt cx="7601265" cy="4555220"/>
              </a:xfrm>
            </p:grpSpPr>
            <p:grpSp>
              <p:nvGrpSpPr>
                <p:cNvPr id="18" name="グループ化 17"/>
                <p:cNvGrpSpPr>
                  <a:grpSpLocks noChangeAspect="1"/>
                </p:cNvGrpSpPr>
                <p:nvPr/>
              </p:nvGrpSpPr>
              <p:grpSpPr>
                <a:xfrm>
                  <a:off x="186705" y="2163490"/>
                  <a:ext cx="7601265" cy="4555220"/>
                  <a:chOff x="105928" y="831340"/>
                  <a:chExt cx="5042136" cy="2932801"/>
                </a:xfrm>
              </p:grpSpPr>
              <p:pic>
                <p:nvPicPr>
                  <p:cNvPr id="16" name="図 1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05928" y="831340"/>
                    <a:ext cx="5042136" cy="2932801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sp>
                <p:nvSpPr>
                  <p:cNvPr id="17" name="円/楕円 16"/>
                  <p:cNvSpPr/>
                  <p:nvPr/>
                </p:nvSpPr>
                <p:spPr>
                  <a:xfrm>
                    <a:off x="1042936" y="2094063"/>
                    <a:ext cx="1368824" cy="349592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2" name="正方形/長方形 1"/>
                <p:cNvSpPr/>
                <p:nvPr/>
              </p:nvSpPr>
              <p:spPr>
                <a:xfrm>
                  <a:off x="572624" y="2426290"/>
                  <a:ext cx="521009" cy="39090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5500"/>
                    </a:lnSpc>
                  </a:pPr>
                  <a:r>
                    <a:rPr lang="en-US" altLang="ja-JP" sz="2000" dirty="0" smtClean="0">
                      <a:solidFill>
                        <a:prstClr val="black"/>
                      </a:solidFill>
                      <a:latin typeface="ＭＳ Ｐゴシック"/>
                    </a:rPr>
                    <a:t>5</a:t>
                  </a:r>
                  <a:endParaRPr lang="en-US" altLang="ja-JP" sz="2000" dirty="0">
                    <a:solidFill>
                      <a:prstClr val="black"/>
                    </a:solidFill>
                    <a:latin typeface="ＭＳ Ｐゴシック"/>
                  </a:endParaRPr>
                </a:p>
                <a:p>
                  <a:pPr algn="ctr">
                    <a:lnSpc>
                      <a:spcPts val="5500"/>
                    </a:lnSpc>
                  </a:pPr>
                  <a:r>
                    <a:rPr lang="en-US" altLang="ja-JP" sz="2000" dirty="0" smtClean="0">
                      <a:solidFill>
                        <a:prstClr val="black"/>
                      </a:solidFill>
                      <a:latin typeface="ＭＳ Ｐゴシック"/>
                    </a:rPr>
                    <a:t>4</a:t>
                  </a:r>
                  <a:endParaRPr lang="en-US" altLang="ja-JP" sz="2000" dirty="0">
                    <a:solidFill>
                      <a:prstClr val="black"/>
                    </a:solidFill>
                    <a:latin typeface="ＭＳ Ｐゴシック"/>
                  </a:endParaRPr>
                </a:p>
                <a:p>
                  <a:pPr algn="ctr">
                    <a:lnSpc>
                      <a:spcPts val="5500"/>
                    </a:lnSpc>
                  </a:pPr>
                  <a:r>
                    <a:rPr lang="en-US" altLang="ja-JP" sz="2000" dirty="0" smtClean="0">
                      <a:solidFill>
                        <a:prstClr val="black"/>
                      </a:solidFill>
                      <a:latin typeface="ＭＳ Ｐゴシック"/>
                    </a:rPr>
                    <a:t>3</a:t>
                  </a:r>
                  <a:endParaRPr lang="en-US" altLang="ja-JP" sz="2000" dirty="0">
                    <a:solidFill>
                      <a:prstClr val="black"/>
                    </a:solidFill>
                    <a:latin typeface="ＭＳ Ｐゴシック"/>
                  </a:endParaRPr>
                </a:p>
                <a:p>
                  <a:pPr algn="dist">
                    <a:lnSpc>
                      <a:spcPts val="5500"/>
                    </a:lnSpc>
                  </a:pPr>
                  <a:r>
                    <a:rPr lang="en-US" altLang="ja-JP" sz="2000" dirty="0" smtClean="0">
                      <a:solidFill>
                        <a:prstClr val="black"/>
                      </a:solidFill>
                      <a:latin typeface="ＭＳ Ｐゴシック"/>
                    </a:rPr>
                    <a:t>2</a:t>
                  </a:r>
                </a:p>
                <a:p>
                  <a:pPr algn="ctr">
                    <a:lnSpc>
                      <a:spcPts val="5500"/>
                    </a:lnSpc>
                  </a:pPr>
                  <a:r>
                    <a:rPr lang="en-US" altLang="ja-JP" sz="2000" dirty="0" smtClean="0">
                      <a:solidFill>
                        <a:prstClr val="black"/>
                      </a:solidFill>
                      <a:latin typeface="ＭＳ Ｐゴシック"/>
                    </a:rPr>
                    <a:t>1</a:t>
                  </a:r>
                </a:p>
              </p:txBody>
            </p:sp>
          </p:grpSp>
          <p:cxnSp>
            <p:nvCxnSpPr>
              <p:cNvPr id="6" name="直線コネクタ 5"/>
              <p:cNvCxnSpPr/>
              <p:nvPr/>
            </p:nvCxnSpPr>
            <p:spPr>
              <a:xfrm>
                <a:off x="4087714" y="2953041"/>
                <a:ext cx="2716534" cy="2564191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正方形/長方形 8"/>
            <p:cNvSpPr/>
            <p:nvPr/>
          </p:nvSpPr>
          <p:spPr>
            <a:xfrm>
              <a:off x="1502978" y="5650924"/>
              <a:ext cx="332718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5" name="正方形/長方形 14"/>
          <p:cNvSpPr/>
          <p:nvPr/>
        </p:nvSpPr>
        <p:spPr>
          <a:xfrm>
            <a:off x="6012159" y="116520"/>
            <a:ext cx="3011161" cy="206210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ja-JP" altLang="en-US" sz="3200" b="1" dirty="0" smtClean="0">
                <a:solidFill>
                  <a:srgbClr val="FF0000"/>
                </a:solidFill>
              </a:rPr>
              <a:t>気温の３秒毎の瞬時変動と申告値の相関係数を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求めた</a:t>
            </a:r>
            <a:endParaRPr lang="en-US" altLang="ja-JP" sz="3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70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16632"/>
            <a:ext cx="3468713" cy="663840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07504" y="260648"/>
            <a:ext cx="40324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srgbClr val="FFFF00"/>
                </a:solidFill>
              </a:rPr>
              <a:t>気温低下と申告値の</a:t>
            </a:r>
            <a:endParaRPr lang="en-US" altLang="ja-JP" sz="3200" b="1" dirty="0" smtClean="0">
              <a:solidFill>
                <a:srgbClr val="FFFF00"/>
              </a:solidFill>
            </a:endParaRPr>
          </a:p>
          <a:p>
            <a:r>
              <a:rPr lang="ja-JP" altLang="en-US" sz="3200" b="1" dirty="0" smtClean="0">
                <a:solidFill>
                  <a:srgbClr val="FFFF00"/>
                </a:solidFill>
              </a:rPr>
              <a:t>相関係数（</a:t>
            </a:r>
            <a:r>
              <a:rPr lang="en-US" altLang="ja-JP" sz="3200" b="1" dirty="0" smtClean="0">
                <a:solidFill>
                  <a:srgbClr val="FFFF00"/>
                </a:solidFill>
              </a:rPr>
              <a:t>R</a:t>
            </a:r>
            <a:r>
              <a:rPr lang="ja-JP" altLang="en-US" sz="3200" b="1" dirty="0" smtClean="0">
                <a:solidFill>
                  <a:srgbClr val="FFFF00"/>
                </a:solidFill>
              </a:rPr>
              <a:t>平均）</a:t>
            </a:r>
            <a:endParaRPr lang="en-US" altLang="ja-JP" sz="3200" b="1" dirty="0">
              <a:solidFill>
                <a:srgbClr val="FFFF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23299" y="1554318"/>
            <a:ext cx="3024565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ja-JP" altLang="en-US" sz="3200" b="1" dirty="0" smtClean="0">
                <a:solidFill>
                  <a:srgbClr val="FF0000"/>
                </a:solidFill>
              </a:rPr>
              <a:t>主に上半身の気温変化で反応が顕著であった</a:t>
            </a:r>
            <a:endParaRPr lang="en-US" altLang="ja-JP" sz="3200" b="1" dirty="0">
              <a:solidFill>
                <a:srgbClr val="FF0000"/>
              </a:solidFill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7964255" y="126045"/>
            <a:ext cx="1024038" cy="4882370"/>
            <a:chOff x="6914484" y="212973"/>
            <a:chExt cx="1125317" cy="4882370"/>
          </a:xfrm>
        </p:grpSpPr>
        <p:sp>
          <p:nvSpPr>
            <p:cNvPr id="15" name="コンテンツ プレースホルダー 1"/>
            <p:cNvSpPr txBox="1">
              <a:spLocks/>
            </p:cNvSpPr>
            <p:nvPr/>
          </p:nvSpPr>
          <p:spPr>
            <a:xfrm>
              <a:off x="6914484" y="212973"/>
              <a:ext cx="1125317" cy="4434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altLang="ja-JP" sz="2400" b="1" dirty="0" smtClean="0">
                  <a:solidFill>
                    <a:prstClr val="black"/>
                  </a:solidFill>
                  <a:latin typeface="ＭＳ Ｐゴシック"/>
                </a:rPr>
                <a:t>20μm</a:t>
              </a:r>
            </a:p>
          </p:txBody>
        </p:sp>
        <p:sp>
          <p:nvSpPr>
            <p:cNvPr id="16" name="コンテンツ プレースホルダー 1"/>
            <p:cNvSpPr txBox="1">
              <a:spLocks/>
            </p:cNvSpPr>
            <p:nvPr/>
          </p:nvSpPr>
          <p:spPr>
            <a:xfrm>
              <a:off x="6914484" y="2415191"/>
              <a:ext cx="1125317" cy="4434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altLang="ja-JP" sz="2400" b="1" dirty="0">
                  <a:solidFill>
                    <a:prstClr val="black"/>
                  </a:solidFill>
                  <a:latin typeface="ＭＳ Ｐゴシック"/>
                </a:rPr>
                <a:t>3</a:t>
              </a:r>
              <a:r>
                <a:rPr lang="en-US" altLang="ja-JP" sz="2400" b="1" dirty="0" smtClean="0">
                  <a:solidFill>
                    <a:prstClr val="black"/>
                  </a:solidFill>
                  <a:latin typeface="ＭＳ Ｐゴシック"/>
                </a:rPr>
                <a:t>0μm</a:t>
              </a:r>
            </a:p>
          </p:txBody>
        </p:sp>
        <p:sp>
          <p:nvSpPr>
            <p:cNvPr id="17" name="コンテンツ プレースホルダー 1"/>
            <p:cNvSpPr txBox="1">
              <a:spLocks/>
            </p:cNvSpPr>
            <p:nvPr/>
          </p:nvSpPr>
          <p:spPr>
            <a:xfrm>
              <a:off x="6914484" y="4651901"/>
              <a:ext cx="1125317" cy="4434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altLang="ja-JP" sz="2400" b="1" dirty="0">
                  <a:solidFill>
                    <a:prstClr val="black"/>
                  </a:solidFill>
                  <a:latin typeface="ＭＳ Ｐゴシック"/>
                </a:rPr>
                <a:t>4</a:t>
              </a:r>
              <a:r>
                <a:rPr lang="en-US" altLang="ja-JP" sz="2400" b="1" dirty="0" smtClean="0">
                  <a:solidFill>
                    <a:prstClr val="black"/>
                  </a:solidFill>
                  <a:latin typeface="ＭＳ Ｐゴシック"/>
                </a:rPr>
                <a:t>0μm</a:t>
              </a:r>
            </a:p>
          </p:txBody>
        </p:sp>
      </p:grpSp>
      <p:sp>
        <p:nvSpPr>
          <p:cNvPr id="3" name="角丸四角形 2"/>
          <p:cNvSpPr/>
          <p:nvPr/>
        </p:nvSpPr>
        <p:spPr>
          <a:xfrm>
            <a:off x="5868144" y="548680"/>
            <a:ext cx="1584176" cy="86409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5868144" y="2751776"/>
            <a:ext cx="1800200" cy="86409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5868144" y="4979748"/>
            <a:ext cx="2232248" cy="86409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2" name="グループ化 1"/>
          <p:cNvGrpSpPr>
            <a:grpSpLocks noChangeAspect="1"/>
          </p:cNvGrpSpPr>
          <p:nvPr/>
        </p:nvGrpSpPr>
        <p:grpSpPr>
          <a:xfrm>
            <a:off x="1403648" y="3471277"/>
            <a:ext cx="1746839" cy="3055449"/>
            <a:chOff x="3038581" y="717824"/>
            <a:chExt cx="3030348" cy="5300472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3616764" y="3379682"/>
              <a:ext cx="2005955" cy="2634033"/>
              <a:chOff x="3607510" y="3379980"/>
              <a:chExt cx="2005955" cy="2634033"/>
            </a:xfrm>
            <a:solidFill>
              <a:schemeClr val="bg2">
                <a:lumMod val="75000"/>
              </a:schemeClr>
            </a:solidFill>
          </p:grpSpPr>
          <p:sp>
            <p:nvSpPr>
              <p:cNvPr id="18" name="正方形/長方形 17"/>
              <p:cNvSpPr/>
              <p:nvPr/>
            </p:nvSpPr>
            <p:spPr>
              <a:xfrm rot="8919968" flipH="1">
                <a:off x="5441619" y="3931629"/>
                <a:ext cx="45719" cy="542831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正方形/長方形 18"/>
              <p:cNvSpPr/>
              <p:nvPr/>
            </p:nvSpPr>
            <p:spPr>
              <a:xfrm rot="3174994" flipH="1">
                <a:off x="3956659" y="3780350"/>
                <a:ext cx="45719" cy="744018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正方形/長方形 19"/>
              <p:cNvSpPr/>
              <p:nvPr/>
            </p:nvSpPr>
            <p:spPr>
              <a:xfrm>
                <a:off x="5230736" y="4499973"/>
                <a:ext cx="54586" cy="1004356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正方形/長方形 20"/>
              <p:cNvSpPr/>
              <p:nvPr/>
            </p:nvSpPr>
            <p:spPr>
              <a:xfrm>
                <a:off x="4347980" y="4499973"/>
                <a:ext cx="54586" cy="1004356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二等辺三角形 21"/>
              <p:cNvSpPr/>
              <p:nvPr/>
            </p:nvSpPr>
            <p:spPr>
              <a:xfrm>
                <a:off x="3655270" y="3990289"/>
                <a:ext cx="1958195" cy="1019368"/>
              </a:xfrm>
              <a:prstGeom prst="triangle">
                <a:avLst>
                  <a:gd name="adj" fmla="val 69103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正方形/長方形 22"/>
              <p:cNvSpPr/>
              <p:nvPr/>
            </p:nvSpPr>
            <p:spPr>
              <a:xfrm>
                <a:off x="4186645" y="3379980"/>
                <a:ext cx="1190446" cy="119749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正方形/長方形 23"/>
              <p:cNvSpPr/>
              <p:nvPr/>
            </p:nvSpPr>
            <p:spPr>
              <a:xfrm>
                <a:off x="3666741" y="5009657"/>
                <a:ext cx="54586" cy="1004356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正方形/長方形 24"/>
              <p:cNvSpPr/>
              <p:nvPr/>
            </p:nvSpPr>
            <p:spPr>
              <a:xfrm>
                <a:off x="5557531" y="5009657"/>
                <a:ext cx="54586" cy="1004356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正方形/長方形 25"/>
              <p:cNvSpPr/>
              <p:nvPr/>
            </p:nvSpPr>
            <p:spPr>
              <a:xfrm>
                <a:off x="3668963" y="4374993"/>
                <a:ext cx="45719" cy="638354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正方形/長方形 26"/>
              <p:cNvSpPr/>
              <p:nvPr/>
            </p:nvSpPr>
            <p:spPr>
              <a:xfrm>
                <a:off x="5562569" y="4371303"/>
                <a:ext cx="45719" cy="638354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8" name="グループ化 27"/>
            <p:cNvGrpSpPr/>
            <p:nvPr/>
          </p:nvGrpSpPr>
          <p:grpSpPr>
            <a:xfrm>
              <a:off x="3905901" y="2410931"/>
              <a:ext cx="1570718" cy="3607365"/>
              <a:chOff x="4227650" y="1626972"/>
              <a:chExt cx="1570718" cy="3607365"/>
            </a:xfrm>
          </p:grpSpPr>
          <p:sp>
            <p:nvSpPr>
              <p:cNvPr id="29" name="円/楕円 28"/>
              <p:cNvSpPr/>
              <p:nvPr/>
            </p:nvSpPr>
            <p:spPr>
              <a:xfrm>
                <a:off x="4726104" y="1626972"/>
                <a:ext cx="681142" cy="70401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角丸四角形 29"/>
              <p:cNvSpPr/>
              <p:nvPr/>
            </p:nvSpPr>
            <p:spPr>
              <a:xfrm>
                <a:off x="4771435" y="2333512"/>
                <a:ext cx="572029" cy="158536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円/楕円 30"/>
              <p:cNvSpPr/>
              <p:nvPr/>
            </p:nvSpPr>
            <p:spPr>
              <a:xfrm rot="17916090">
                <a:off x="4072185" y="2691164"/>
                <a:ext cx="943026" cy="24166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円/楕円 31"/>
              <p:cNvSpPr/>
              <p:nvPr/>
            </p:nvSpPr>
            <p:spPr>
              <a:xfrm rot="3889962">
                <a:off x="5102926" y="2701186"/>
                <a:ext cx="1004588" cy="28467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円/楕円 32"/>
              <p:cNvSpPr/>
              <p:nvPr/>
            </p:nvSpPr>
            <p:spPr>
              <a:xfrm rot="18547434">
                <a:off x="4274064" y="3711678"/>
                <a:ext cx="828136" cy="41151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円/楕円 33"/>
              <p:cNvSpPr/>
              <p:nvPr/>
            </p:nvSpPr>
            <p:spPr>
              <a:xfrm rot="4689653">
                <a:off x="4895150" y="3742517"/>
                <a:ext cx="726384" cy="38838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円/楕円 34"/>
              <p:cNvSpPr/>
              <p:nvPr/>
            </p:nvSpPr>
            <p:spPr>
              <a:xfrm rot="16200000">
                <a:off x="3820824" y="4438784"/>
                <a:ext cx="1319842" cy="27126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円/楕円 35"/>
              <p:cNvSpPr/>
              <p:nvPr/>
            </p:nvSpPr>
            <p:spPr>
              <a:xfrm rot="16200000">
                <a:off x="4656055" y="4435417"/>
                <a:ext cx="1319842" cy="27799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円/楕円 36"/>
              <p:cNvSpPr/>
              <p:nvPr/>
            </p:nvSpPr>
            <p:spPr>
              <a:xfrm rot="18069080">
                <a:off x="5438739" y="3262139"/>
                <a:ext cx="483640" cy="23561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円/楕円 37"/>
              <p:cNvSpPr/>
              <p:nvPr/>
            </p:nvSpPr>
            <p:spPr>
              <a:xfrm rot="5735627">
                <a:off x="4077682" y="3249644"/>
                <a:ext cx="492913" cy="19297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9" name="グループ化 38"/>
            <p:cNvGrpSpPr/>
            <p:nvPr/>
          </p:nvGrpSpPr>
          <p:grpSpPr>
            <a:xfrm>
              <a:off x="3038581" y="717824"/>
              <a:ext cx="3030348" cy="5295891"/>
              <a:chOff x="3039703" y="717824"/>
              <a:chExt cx="3030348" cy="5295891"/>
            </a:xfrm>
            <a:solidFill>
              <a:schemeClr val="tx1"/>
            </a:solidFill>
          </p:grpSpPr>
          <p:sp>
            <p:nvSpPr>
              <p:cNvPr id="40" name="円/楕円 39"/>
              <p:cNvSpPr/>
              <p:nvPr/>
            </p:nvSpPr>
            <p:spPr>
              <a:xfrm>
                <a:off x="4583048" y="1620143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円/楕円 40"/>
              <p:cNvSpPr/>
              <p:nvPr/>
            </p:nvSpPr>
            <p:spPr>
              <a:xfrm>
                <a:off x="4583048" y="717824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円/楕円 41"/>
              <p:cNvSpPr/>
              <p:nvPr/>
            </p:nvSpPr>
            <p:spPr>
              <a:xfrm>
                <a:off x="4580556" y="3445829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円/楕円 42"/>
              <p:cNvSpPr/>
              <p:nvPr/>
            </p:nvSpPr>
            <p:spPr>
              <a:xfrm>
                <a:off x="5689431" y="2950461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円/楕円 43"/>
              <p:cNvSpPr/>
              <p:nvPr/>
            </p:nvSpPr>
            <p:spPr>
              <a:xfrm>
                <a:off x="3482588" y="2994673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円/楕円 44"/>
              <p:cNvSpPr/>
              <p:nvPr/>
            </p:nvSpPr>
            <p:spPr>
              <a:xfrm>
                <a:off x="3039703" y="3804938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円/楕円 45"/>
              <p:cNvSpPr/>
              <p:nvPr/>
            </p:nvSpPr>
            <p:spPr>
              <a:xfrm>
                <a:off x="5746295" y="3810019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円/楕円 46"/>
              <p:cNvSpPr/>
              <p:nvPr/>
            </p:nvSpPr>
            <p:spPr>
              <a:xfrm>
                <a:off x="5161228" y="5689959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円/楕円 47"/>
              <p:cNvSpPr/>
              <p:nvPr/>
            </p:nvSpPr>
            <p:spPr>
              <a:xfrm>
                <a:off x="3747562" y="5689959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" name="グループ化 6"/>
          <p:cNvGrpSpPr/>
          <p:nvPr/>
        </p:nvGrpSpPr>
        <p:grpSpPr>
          <a:xfrm>
            <a:off x="1403648" y="4752610"/>
            <a:ext cx="1746839" cy="682120"/>
            <a:chOff x="1556048" y="4910677"/>
            <a:chExt cx="1746839" cy="682120"/>
          </a:xfrm>
          <a:solidFill>
            <a:srgbClr val="FFFF00"/>
          </a:solidFill>
        </p:grpSpPr>
        <p:sp>
          <p:nvSpPr>
            <p:cNvPr id="51" name="円/楕円 50"/>
            <p:cNvSpPr/>
            <p:nvPr/>
          </p:nvSpPr>
          <p:spPr>
            <a:xfrm>
              <a:off x="2444270" y="5196231"/>
              <a:ext cx="186629" cy="186629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円/楕円 51"/>
            <p:cNvSpPr/>
            <p:nvPr/>
          </p:nvSpPr>
          <p:spPr>
            <a:xfrm>
              <a:off x="3083479" y="4910677"/>
              <a:ext cx="186629" cy="186629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円/楕円 52"/>
            <p:cNvSpPr/>
            <p:nvPr/>
          </p:nvSpPr>
          <p:spPr>
            <a:xfrm>
              <a:off x="1811348" y="4936163"/>
              <a:ext cx="186629" cy="186629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円/楕円 53"/>
            <p:cNvSpPr/>
            <p:nvPr/>
          </p:nvSpPr>
          <p:spPr>
            <a:xfrm>
              <a:off x="1556048" y="5403239"/>
              <a:ext cx="186629" cy="186629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円/楕円 54"/>
            <p:cNvSpPr/>
            <p:nvPr/>
          </p:nvSpPr>
          <p:spPr>
            <a:xfrm>
              <a:off x="3116258" y="5406168"/>
              <a:ext cx="186629" cy="186629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6" name="正方形/長方形 55"/>
          <p:cNvSpPr/>
          <p:nvPr/>
        </p:nvSpPr>
        <p:spPr>
          <a:xfrm>
            <a:off x="7469115" y="580618"/>
            <a:ext cx="1519178" cy="40011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ja-JP" altLang="en-US" sz="2000" b="1" dirty="0" smtClean="0">
                <a:solidFill>
                  <a:srgbClr val="FF0000"/>
                </a:solidFill>
              </a:rPr>
              <a:t>（ミスト粒径）</a:t>
            </a:r>
            <a:endParaRPr lang="en-US" altLang="ja-JP" sz="2000" b="1" dirty="0">
              <a:solidFill>
                <a:srgbClr val="FF0000"/>
              </a:solidFill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6712314" y="1988840"/>
            <a:ext cx="736099" cy="359352"/>
            <a:chOff x="6712314" y="1988840"/>
            <a:chExt cx="736099" cy="359352"/>
          </a:xfrm>
        </p:grpSpPr>
        <p:sp>
          <p:nvSpPr>
            <p:cNvPr id="10" name="正方形/長方形 9"/>
            <p:cNvSpPr/>
            <p:nvPr/>
          </p:nvSpPr>
          <p:spPr>
            <a:xfrm>
              <a:off x="6948264" y="1988840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6712314" y="2086582"/>
              <a:ext cx="73609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050" b="1" dirty="0" smtClean="0">
                  <a:solidFill>
                    <a:prstClr val="black"/>
                  </a:solidFill>
                </a:rPr>
                <a:t>相関</a:t>
              </a:r>
              <a:r>
                <a:rPr lang="ja-JP" altLang="en-US" sz="1100" b="1" dirty="0" smtClean="0">
                  <a:solidFill>
                    <a:prstClr val="black"/>
                  </a:solidFill>
                </a:rPr>
                <a:t>係数</a:t>
              </a:r>
              <a:endParaRPr lang="ja-JP" altLang="en-US" sz="11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6699017" y="4205621"/>
            <a:ext cx="748923" cy="359352"/>
            <a:chOff x="6712314" y="1988840"/>
            <a:chExt cx="748923" cy="359352"/>
          </a:xfrm>
        </p:grpSpPr>
        <p:sp>
          <p:nvSpPr>
            <p:cNvPr id="59" name="正方形/長方形 58"/>
            <p:cNvSpPr/>
            <p:nvPr/>
          </p:nvSpPr>
          <p:spPr>
            <a:xfrm>
              <a:off x="6948264" y="1988840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6712314" y="2086582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050" b="1" dirty="0" smtClean="0">
                  <a:solidFill>
                    <a:prstClr val="black"/>
                  </a:solidFill>
                </a:rPr>
                <a:t>相関係数</a:t>
              </a:r>
              <a:endParaRPr lang="ja-JP" altLang="en-US" sz="105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7" name="グループ化 66"/>
          <p:cNvGrpSpPr/>
          <p:nvPr/>
        </p:nvGrpSpPr>
        <p:grpSpPr>
          <a:xfrm>
            <a:off x="6705428" y="6448695"/>
            <a:ext cx="736099" cy="323680"/>
            <a:chOff x="6718725" y="1988840"/>
            <a:chExt cx="736099" cy="323680"/>
          </a:xfrm>
        </p:grpSpPr>
        <p:sp>
          <p:nvSpPr>
            <p:cNvPr id="68" name="正方形/長方形 67"/>
            <p:cNvSpPr/>
            <p:nvPr/>
          </p:nvSpPr>
          <p:spPr>
            <a:xfrm>
              <a:off x="6948264" y="1988840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6718725" y="2050910"/>
              <a:ext cx="73609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050" b="1" dirty="0" smtClean="0">
                  <a:solidFill>
                    <a:prstClr val="black"/>
                  </a:solidFill>
                </a:rPr>
                <a:t>相関</a:t>
              </a:r>
              <a:r>
                <a:rPr lang="ja-JP" altLang="en-US" sz="1100" b="1" dirty="0" smtClean="0">
                  <a:solidFill>
                    <a:prstClr val="black"/>
                  </a:solidFill>
                </a:rPr>
                <a:t>係数</a:t>
              </a:r>
              <a:endParaRPr lang="ja-JP" altLang="en-US" sz="11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80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35" y="845423"/>
            <a:ext cx="3096344" cy="592604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646" y="845423"/>
            <a:ext cx="3096344" cy="5926042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07503" y="260648"/>
            <a:ext cx="63279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srgbClr val="FFFF00"/>
                </a:solidFill>
              </a:rPr>
              <a:t>気温低下量と相関係数の特徴比較</a:t>
            </a:r>
            <a:endParaRPr lang="en-US" altLang="ja-JP" sz="3200" b="1" dirty="0">
              <a:solidFill>
                <a:srgbClr val="FFFF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234020" y="1196406"/>
            <a:ext cx="2639105" cy="1077218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ja-JP" altLang="en-US" sz="3200" b="1" dirty="0">
                <a:solidFill>
                  <a:srgbClr val="FF0000"/>
                </a:solidFill>
              </a:rPr>
              <a:t>足元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の気温低下量が</a:t>
            </a:r>
            <a:r>
              <a:rPr lang="ja-JP" altLang="en-US" sz="3200" b="1" dirty="0">
                <a:solidFill>
                  <a:srgbClr val="FF0000"/>
                </a:solidFill>
              </a:rPr>
              <a:t>大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きい</a:t>
            </a:r>
            <a:endParaRPr lang="en-US" altLang="ja-JP" sz="3200" b="1" dirty="0">
              <a:solidFill>
                <a:srgbClr val="FF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982646" y="237509"/>
            <a:ext cx="1872208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ja-JP" altLang="en-US" sz="3200" b="1" dirty="0" smtClean="0">
                <a:solidFill>
                  <a:srgbClr val="0000FF"/>
                </a:solidFill>
              </a:rPr>
              <a:t>相関係数</a:t>
            </a:r>
            <a:endParaRPr lang="en-US" altLang="ja-JP" sz="3200" b="1" dirty="0">
              <a:solidFill>
                <a:srgbClr val="0000FF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01635" y="233967"/>
            <a:ext cx="2230423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ja-JP" altLang="en-US" sz="3200" b="1" dirty="0" smtClean="0">
                <a:solidFill>
                  <a:srgbClr val="0000FF"/>
                </a:solidFill>
              </a:rPr>
              <a:t>気温低下量</a:t>
            </a:r>
            <a:endParaRPr lang="en-US" altLang="ja-JP" sz="3200" b="1" dirty="0">
              <a:solidFill>
                <a:srgbClr val="0000FF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225547" y="1526468"/>
            <a:ext cx="2746915" cy="156966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ja-JP" altLang="en-US" sz="3200" b="1" dirty="0" smtClean="0">
                <a:solidFill>
                  <a:srgbClr val="FF0000"/>
                </a:solidFill>
              </a:rPr>
              <a:t>上半身の付近の気温変化に反応が大きい</a:t>
            </a:r>
            <a:endParaRPr lang="en-US" altLang="ja-JP" sz="3200" b="1" dirty="0">
              <a:solidFill>
                <a:srgbClr val="FF0000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1867747" y="889689"/>
            <a:ext cx="1325063" cy="4374445"/>
            <a:chOff x="6873327" y="212973"/>
            <a:chExt cx="1289995" cy="4406529"/>
          </a:xfrm>
        </p:grpSpPr>
        <p:sp>
          <p:nvSpPr>
            <p:cNvPr id="14" name="コンテンツ プレースホルダー 1"/>
            <p:cNvSpPr txBox="1">
              <a:spLocks/>
            </p:cNvSpPr>
            <p:nvPr/>
          </p:nvSpPr>
          <p:spPr>
            <a:xfrm>
              <a:off x="6873327" y="212973"/>
              <a:ext cx="1238763" cy="7738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altLang="ja-JP" sz="2400" b="1" dirty="0" smtClean="0">
                  <a:solidFill>
                    <a:prstClr val="black"/>
                  </a:solidFill>
                  <a:latin typeface="ＭＳ Ｐゴシック"/>
                </a:rPr>
                <a:t>20μm</a:t>
              </a:r>
            </a:p>
          </p:txBody>
        </p:sp>
        <p:sp>
          <p:nvSpPr>
            <p:cNvPr id="15" name="コンテンツ プレースホルダー 1"/>
            <p:cNvSpPr txBox="1">
              <a:spLocks/>
            </p:cNvSpPr>
            <p:nvPr/>
          </p:nvSpPr>
          <p:spPr>
            <a:xfrm>
              <a:off x="6986773" y="2154219"/>
              <a:ext cx="1125317" cy="4434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altLang="ja-JP" sz="2400" b="1" dirty="0">
                  <a:solidFill>
                    <a:prstClr val="black"/>
                  </a:solidFill>
                  <a:latin typeface="ＭＳ Ｐゴシック"/>
                </a:rPr>
                <a:t>3</a:t>
              </a:r>
              <a:r>
                <a:rPr lang="en-US" altLang="ja-JP" sz="2400" b="1" dirty="0" smtClean="0">
                  <a:solidFill>
                    <a:prstClr val="black"/>
                  </a:solidFill>
                  <a:latin typeface="ＭＳ Ｐゴシック"/>
                </a:rPr>
                <a:t>0μm</a:t>
              </a:r>
            </a:p>
          </p:txBody>
        </p:sp>
        <p:sp>
          <p:nvSpPr>
            <p:cNvPr id="16" name="コンテンツ プレースホルダー 1"/>
            <p:cNvSpPr txBox="1">
              <a:spLocks/>
            </p:cNvSpPr>
            <p:nvPr/>
          </p:nvSpPr>
          <p:spPr>
            <a:xfrm>
              <a:off x="7038005" y="4176060"/>
              <a:ext cx="1125317" cy="4434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altLang="ja-JP" sz="2400" b="1" dirty="0">
                  <a:solidFill>
                    <a:prstClr val="black"/>
                  </a:solidFill>
                  <a:latin typeface="ＭＳ Ｐゴシック"/>
                </a:rPr>
                <a:t>4</a:t>
              </a:r>
              <a:r>
                <a:rPr lang="en-US" altLang="ja-JP" sz="2400" b="1" dirty="0" smtClean="0">
                  <a:solidFill>
                    <a:prstClr val="black"/>
                  </a:solidFill>
                  <a:latin typeface="ＭＳ Ｐゴシック"/>
                </a:rPr>
                <a:t>0μm</a:t>
              </a:r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1821935" y="1307673"/>
            <a:ext cx="1449524" cy="36933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ja-JP" altLang="en-US" b="1" dirty="0" smtClean="0">
                <a:solidFill>
                  <a:srgbClr val="FF0000"/>
                </a:solidFill>
              </a:rPr>
              <a:t>（ミスト粒径）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940872" y="1973420"/>
            <a:ext cx="1188132" cy="31877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角丸四角形 18"/>
          <p:cNvSpPr/>
          <p:nvPr/>
        </p:nvSpPr>
        <p:spPr>
          <a:xfrm>
            <a:off x="940872" y="5923114"/>
            <a:ext cx="2084461" cy="31877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989874" y="3931821"/>
            <a:ext cx="1851596" cy="31877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6751105" y="1196752"/>
            <a:ext cx="1493303" cy="77666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6751105" y="3195334"/>
            <a:ext cx="1800200" cy="74805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6751105" y="5198329"/>
            <a:ext cx="2069367" cy="7247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25" name="グループ化 24"/>
          <p:cNvGrpSpPr>
            <a:grpSpLocks noChangeAspect="1"/>
          </p:cNvGrpSpPr>
          <p:nvPr/>
        </p:nvGrpSpPr>
        <p:grpSpPr>
          <a:xfrm>
            <a:off x="3725586" y="3190128"/>
            <a:ext cx="1746839" cy="3055449"/>
            <a:chOff x="3038581" y="717824"/>
            <a:chExt cx="3030348" cy="5300472"/>
          </a:xfrm>
        </p:grpSpPr>
        <p:grpSp>
          <p:nvGrpSpPr>
            <p:cNvPr id="26" name="グループ化 25"/>
            <p:cNvGrpSpPr/>
            <p:nvPr/>
          </p:nvGrpSpPr>
          <p:grpSpPr>
            <a:xfrm>
              <a:off x="3616764" y="3379682"/>
              <a:ext cx="2005955" cy="2634033"/>
              <a:chOff x="3607510" y="3379980"/>
              <a:chExt cx="2005955" cy="2634033"/>
            </a:xfrm>
            <a:solidFill>
              <a:schemeClr val="bg2">
                <a:lumMod val="75000"/>
              </a:schemeClr>
            </a:solidFill>
          </p:grpSpPr>
          <p:sp>
            <p:nvSpPr>
              <p:cNvPr id="48" name="正方形/長方形 47"/>
              <p:cNvSpPr/>
              <p:nvPr/>
            </p:nvSpPr>
            <p:spPr>
              <a:xfrm rot="8919968" flipH="1">
                <a:off x="5441619" y="3931629"/>
                <a:ext cx="45719" cy="542831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正方形/長方形 48"/>
              <p:cNvSpPr/>
              <p:nvPr/>
            </p:nvSpPr>
            <p:spPr>
              <a:xfrm rot="3174994" flipH="1">
                <a:off x="3956659" y="3780350"/>
                <a:ext cx="45719" cy="744018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正方形/長方形 49"/>
              <p:cNvSpPr/>
              <p:nvPr/>
            </p:nvSpPr>
            <p:spPr>
              <a:xfrm>
                <a:off x="5230736" y="4499973"/>
                <a:ext cx="54586" cy="1004356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正方形/長方形 50"/>
              <p:cNvSpPr/>
              <p:nvPr/>
            </p:nvSpPr>
            <p:spPr>
              <a:xfrm>
                <a:off x="4347980" y="4499973"/>
                <a:ext cx="54586" cy="1004356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二等辺三角形 51"/>
              <p:cNvSpPr/>
              <p:nvPr/>
            </p:nvSpPr>
            <p:spPr>
              <a:xfrm>
                <a:off x="3655270" y="3990289"/>
                <a:ext cx="1958195" cy="1019368"/>
              </a:xfrm>
              <a:prstGeom prst="triangle">
                <a:avLst>
                  <a:gd name="adj" fmla="val 69103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正方形/長方形 52"/>
              <p:cNvSpPr/>
              <p:nvPr/>
            </p:nvSpPr>
            <p:spPr>
              <a:xfrm>
                <a:off x="4186645" y="3379980"/>
                <a:ext cx="1190446" cy="119749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正方形/長方形 53"/>
              <p:cNvSpPr/>
              <p:nvPr/>
            </p:nvSpPr>
            <p:spPr>
              <a:xfrm>
                <a:off x="3666741" y="5009657"/>
                <a:ext cx="54586" cy="1004356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正方形/長方形 54"/>
              <p:cNvSpPr/>
              <p:nvPr/>
            </p:nvSpPr>
            <p:spPr>
              <a:xfrm>
                <a:off x="5557531" y="5009657"/>
                <a:ext cx="54586" cy="1004356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正方形/長方形 55"/>
              <p:cNvSpPr/>
              <p:nvPr/>
            </p:nvSpPr>
            <p:spPr>
              <a:xfrm>
                <a:off x="3668963" y="4374993"/>
                <a:ext cx="45719" cy="638354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正方形/長方形 56"/>
              <p:cNvSpPr/>
              <p:nvPr/>
            </p:nvSpPr>
            <p:spPr>
              <a:xfrm>
                <a:off x="5562569" y="4371303"/>
                <a:ext cx="45719" cy="638354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7" name="グループ化 26"/>
            <p:cNvGrpSpPr/>
            <p:nvPr/>
          </p:nvGrpSpPr>
          <p:grpSpPr>
            <a:xfrm>
              <a:off x="3905901" y="2410931"/>
              <a:ext cx="1570718" cy="3607365"/>
              <a:chOff x="4227650" y="1626972"/>
              <a:chExt cx="1570718" cy="3607365"/>
            </a:xfrm>
          </p:grpSpPr>
          <p:sp>
            <p:nvSpPr>
              <p:cNvPr id="38" name="円/楕円 37"/>
              <p:cNvSpPr/>
              <p:nvPr/>
            </p:nvSpPr>
            <p:spPr>
              <a:xfrm>
                <a:off x="4726104" y="1626972"/>
                <a:ext cx="681142" cy="70401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角丸四角形 38"/>
              <p:cNvSpPr/>
              <p:nvPr/>
            </p:nvSpPr>
            <p:spPr>
              <a:xfrm>
                <a:off x="4771435" y="2333512"/>
                <a:ext cx="572029" cy="158536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円/楕円 39"/>
              <p:cNvSpPr/>
              <p:nvPr/>
            </p:nvSpPr>
            <p:spPr>
              <a:xfrm rot="17916090">
                <a:off x="4072185" y="2691164"/>
                <a:ext cx="943026" cy="24166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円/楕円 40"/>
              <p:cNvSpPr/>
              <p:nvPr/>
            </p:nvSpPr>
            <p:spPr>
              <a:xfrm rot="3889962">
                <a:off x="5102926" y="2701186"/>
                <a:ext cx="1004588" cy="28467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円/楕円 41"/>
              <p:cNvSpPr/>
              <p:nvPr/>
            </p:nvSpPr>
            <p:spPr>
              <a:xfrm rot="18547434">
                <a:off x="4274064" y="3711678"/>
                <a:ext cx="828136" cy="41151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円/楕円 42"/>
              <p:cNvSpPr/>
              <p:nvPr/>
            </p:nvSpPr>
            <p:spPr>
              <a:xfrm rot="4689653">
                <a:off x="4895150" y="3742517"/>
                <a:ext cx="726384" cy="38838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円/楕円 43"/>
              <p:cNvSpPr/>
              <p:nvPr/>
            </p:nvSpPr>
            <p:spPr>
              <a:xfrm rot="16200000">
                <a:off x="3820824" y="4438784"/>
                <a:ext cx="1319842" cy="27126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円/楕円 44"/>
              <p:cNvSpPr/>
              <p:nvPr/>
            </p:nvSpPr>
            <p:spPr>
              <a:xfrm rot="16200000">
                <a:off x="4656055" y="4435417"/>
                <a:ext cx="1319842" cy="27799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円/楕円 45"/>
              <p:cNvSpPr/>
              <p:nvPr/>
            </p:nvSpPr>
            <p:spPr>
              <a:xfrm rot="18069080">
                <a:off x="5438739" y="3262139"/>
                <a:ext cx="483640" cy="23561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円/楕円 46"/>
              <p:cNvSpPr/>
              <p:nvPr/>
            </p:nvSpPr>
            <p:spPr>
              <a:xfrm rot="5735627">
                <a:off x="4077682" y="3249644"/>
                <a:ext cx="492913" cy="19297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8" name="グループ化 27"/>
            <p:cNvGrpSpPr/>
            <p:nvPr/>
          </p:nvGrpSpPr>
          <p:grpSpPr>
            <a:xfrm>
              <a:off x="3038581" y="717824"/>
              <a:ext cx="3030348" cy="5295891"/>
              <a:chOff x="3039703" y="717824"/>
              <a:chExt cx="3030348" cy="5295891"/>
            </a:xfrm>
            <a:solidFill>
              <a:schemeClr val="tx1"/>
            </a:solidFill>
          </p:grpSpPr>
          <p:sp>
            <p:nvSpPr>
              <p:cNvPr id="29" name="円/楕円 28"/>
              <p:cNvSpPr/>
              <p:nvPr/>
            </p:nvSpPr>
            <p:spPr>
              <a:xfrm>
                <a:off x="4583048" y="1620143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円/楕円 29"/>
              <p:cNvSpPr/>
              <p:nvPr/>
            </p:nvSpPr>
            <p:spPr>
              <a:xfrm>
                <a:off x="4583048" y="717824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円/楕円 30"/>
              <p:cNvSpPr/>
              <p:nvPr/>
            </p:nvSpPr>
            <p:spPr>
              <a:xfrm>
                <a:off x="4580556" y="3445829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円/楕円 31"/>
              <p:cNvSpPr/>
              <p:nvPr/>
            </p:nvSpPr>
            <p:spPr>
              <a:xfrm>
                <a:off x="5689431" y="2950461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円/楕円 32"/>
              <p:cNvSpPr/>
              <p:nvPr/>
            </p:nvSpPr>
            <p:spPr>
              <a:xfrm>
                <a:off x="3482588" y="2994673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円/楕円 33"/>
              <p:cNvSpPr/>
              <p:nvPr/>
            </p:nvSpPr>
            <p:spPr>
              <a:xfrm>
                <a:off x="3039703" y="3804938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円/楕円 34"/>
              <p:cNvSpPr/>
              <p:nvPr/>
            </p:nvSpPr>
            <p:spPr>
              <a:xfrm>
                <a:off x="5746295" y="3810019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円/楕円 35"/>
              <p:cNvSpPr/>
              <p:nvPr/>
            </p:nvSpPr>
            <p:spPr>
              <a:xfrm>
                <a:off x="5161228" y="5689959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円/楕円 36"/>
              <p:cNvSpPr/>
              <p:nvPr/>
            </p:nvSpPr>
            <p:spPr>
              <a:xfrm>
                <a:off x="3747562" y="5689959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8" name="グループ化 57"/>
          <p:cNvGrpSpPr>
            <a:grpSpLocks noChangeAspect="1"/>
          </p:cNvGrpSpPr>
          <p:nvPr/>
        </p:nvGrpSpPr>
        <p:grpSpPr>
          <a:xfrm>
            <a:off x="4131103" y="6051098"/>
            <a:ext cx="1035368" cy="228901"/>
            <a:chOff x="3014970" y="5963786"/>
            <a:chExt cx="622046" cy="137523"/>
          </a:xfrm>
          <a:solidFill>
            <a:srgbClr val="FFFF00"/>
          </a:solidFill>
        </p:grpSpPr>
        <p:sp>
          <p:nvSpPr>
            <p:cNvPr id="59" name="円/楕円 58"/>
            <p:cNvSpPr/>
            <p:nvPr/>
          </p:nvSpPr>
          <p:spPr>
            <a:xfrm>
              <a:off x="3499493" y="5963786"/>
              <a:ext cx="137523" cy="137523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円/楕円 59"/>
            <p:cNvSpPr/>
            <p:nvPr/>
          </p:nvSpPr>
          <p:spPr>
            <a:xfrm>
              <a:off x="3014970" y="5963786"/>
              <a:ext cx="137523" cy="137523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1" name="グループ化 60"/>
          <p:cNvGrpSpPr/>
          <p:nvPr/>
        </p:nvGrpSpPr>
        <p:grpSpPr>
          <a:xfrm>
            <a:off x="3725585" y="4473419"/>
            <a:ext cx="1746839" cy="682120"/>
            <a:chOff x="1556048" y="4910677"/>
            <a:chExt cx="1746839" cy="682120"/>
          </a:xfrm>
          <a:solidFill>
            <a:srgbClr val="FFFF00"/>
          </a:solidFill>
        </p:grpSpPr>
        <p:sp>
          <p:nvSpPr>
            <p:cNvPr id="62" name="円/楕円 61"/>
            <p:cNvSpPr/>
            <p:nvPr/>
          </p:nvSpPr>
          <p:spPr>
            <a:xfrm>
              <a:off x="2444270" y="5196231"/>
              <a:ext cx="186629" cy="186629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円/楕円 62"/>
            <p:cNvSpPr/>
            <p:nvPr/>
          </p:nvSpPr>
          <p:spPr>
            <a:xfrm>
              <a:off x="3083479" y="4910677"/>
              <a:ext cx="186629" cy="186629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円/楕円 63"/>
            <p:cNvSpPr/>
            <p:nvPr/>
          </p:nvSpPr>
          <p:spPr>
            <a:xfrm>
              <a:off x="1811348" y="4936163"/>
              <a:ext cx="186629" cy="186629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円/楕円 64"/>
            <p:cNvSpPr/>
            <p:nvPr/>
          </p:nvSpPr>
          <p:spPr>
            <a:xfrm>
              <a:off x="1556048" y="5403239"/>
              <a:ext cx="186629" cy="186629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円/楕円 65"/>
            <p:cNvSpPr/>
            <p:nvPr/>
          </p:nvSpPr>
          <p:spPr>
            <a:xfrm>
              <a:off x="3116258" y="5406168"/>
              <a:ext cx="186629" cy="186629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グループ化 66"/>
          <p:cNvGrpSpPr/>
          <p:nvPr/>
        </p:nvGrpSpPr>
        <p:grpSpPr>
          <a:xfrm>
            <a:off x="7530818" y="2479114"/>
            <a:ext cx="697627" cy="343963"/>
            <a:chOff x="6712314" y="1988840"/>
            <a:chExt cx="697627" cy="343963"/>
          </a:xfrm>
        </p:grpSpPr>
        <p:sp>
          <p:nvSpPr>
            <p:cNvPr id="68" name="正方形/長方形 67"/>
            <p:cNvSpPr/>
            <p:nvPr/>
          </p:nvSpPr>
          <p:spPr>
            <a:xfrm>
              <a:off x="6948264" y="1988840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6712314" y="2086582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000" b="1" dirty="0" smtClean="0">
                  <a:solidFill>
                    <a:prstClr val="black"/>
                  </a:solidFill>
                </a:rPr>
                <a:t>相関係数</a:t>
              </a:r>
              <a:endParaRPr lang="ja-JP" altLang="en-US" sz="1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0" name="グループ化 69"/>
          <p:cNvGrpSpPr/>
          <p:nvPr/>
        </p:nvGrpSpPr>
        <p:grpSpPr>
          <a:xfrm>
            <a:off x="7530818" y="4473419"/>
            <a:ext cx="697627" cy="343963"/>
            <a:chOff x="6712314" y="1988840"/>
            <a:chExt cx="697627" cy="343963"/>
          </a:xfrm>
        </p:grpSpPr>
        <p:sp>
          <p:nvSpPr>
            <p:cNvPr id="71" name="正方形/長方形 70"/>
            <p:cNvSpPr/>
            <p:nvPr/>
          </p:nvSpPr>
          <p:spPr>
            <a:xfrm>
              <a:off x="6948264" y="1988840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6712314" y="2086582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000" b="1" dirty="0" smtClean="0">
                  <a:solidFill>
                    <a:prstClr val="black"/>
                  </a:solidFill>
                </a:rPr>
                <a:t>相関係数</a:t>
              </a:r>
              <a:endParaRPr lang="ja-JP" altLang="en-US" sz="1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7530817" y="6459972"/>
            <a:ext cx="697627" cy="343963"/>
            <a:chOff x="6712314" y="1988840"/>
            <a:chExt cx="697627" cy="343963"/>
          </a:xfrm>
        </p:grpSpPr>
        <p:sp>
          <p:nvSpPr>
            <p:cNvPr id="74" name="正方形/長方形 73"/>
            <p:cNvSpPr/>
            <p:nvPr/>
          </p:nvSpPr>
          <p:spPr>
            <a:xfrm>
              <a:off x="6948264" y="1988840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6712314" y="2086582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000" b="1" dirty="0" smtClean="0">
                  <a:solidFill>
                    <a:prstClr val="black"/>
                  </a:solidFill>
                </a:rPr>
                <a:t>相関係数</a:t>
              </a:r>
              <a:endParaRPr lang="ja-JP" altLang="en-US" sz="10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465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9" grpId="0" animBg="1"/>
      <p:bldP spid="13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9"/>
          <p:cNvGrpSpPr>
            <a:grpSpLocks noChangeAspect="1"/>
          </p:cNvGrpSpPr>
          <p:nvPr/>
        </p:nvGrpSpPr>
        <p:grpSpPr>
          <a:xfrm>
            <a:off x="3713214" y="3332286"/>
            <a:ext cx="1724128" cy="3015725"/>
            <a:chOff x="3038581" y="717824"/>
            <a:chExt cx="3030348" cy="5300472"/>
          </a:xfrm>
        </p:grpSpPr>
        <p:grpSp>
          <p:nvGrpSpPr>
            <p:cNvPr id="21" name="グループ化 20"/>
            <p:cNvGrpSpPr/>
            <p:nvPr/>
          </p:nvGrpSpPr>
          <p:grpSpPr>
            <a:xfrm>
              <a:off x="3616764" y="3379682"/>
              <a:ext cx="2005955" cy="2634033"/>
              <a:chOff x="3607510" y="3379980"/>
              <a:chExt cx="2005955" cy="2634033"/>
            </a:xfrm>
            <a:solidFill>
              <a:schemeClr val="bg2">
                <a:lumMod val="75000"/>
              </a:schemeClr>
            </a:solidFill>
          </p:grpSpPr>
          <p:sp>
            <p:nvSpPr>
              <p:cNvPr id="51" name="正方形/長方形 50"/>
              <p:cNvSpPr/>
              <p:nvPr/>
            </p:nvSpPr>
            <p:spPr>
              <a:xfrm rot="8919968" flipH="1">
                <a:off x="5441619" y="3931629"/>
                <a:ext cx="45719" cy="542831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正方形/長方形 51"/>
              <p:cNvSpPr/>
              <p:nvPr/>
            </p:nvSpPr>
            <p:spPr>
              <a:xfrm rot="3174994" flipH="1">
                <a:off x="3956659" y="3780350"/>
                <a:ext cx="45719" cy="744018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正方形/長方形 52"/>
              <p:cNvSpPr/>
              <p:nvPr/>
            </p:nvSpPr>
            <p:spPr>
              <a:xfrm>
                <a:off x="5230736" y="4499973"/>
                <a:ext cx="54586" cy="100435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正方形/長方形 53"/>
              <p:cNvSpPr/>
              <p:nvPr/>
            </p:nvSpPr>
            <p:spPr>
              <a:xfrm>
                <a:off x="4347980" y="4499973"/>
                <a:ext cx="54586" cy="100435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二等辺三角形 54"/>
              <p:cNvSpPr/>
              <p:nvPr/>
            </p:nvSpPr>
            <p:spPr>
              <a:xfrm>
                <a:off x="3655270" y="3990289"/>
                <a:ext cx="1958195" cy="1019368"/>
              </a:xfrm>
              <a:prstGeom prst="triangle">
                <a:avLst>
                  <a:gd name="adj" fmla="val 69103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正方形/長方形 55"/>
              <p:cNvSpPr/>
              <p:nvPr/>
            </p:nvSpPr>
            <p:spPr>
              <a:xfrm>
                <a:off x="4186645" y="3379980"/>
                <a:ext cx="1190446" cy="119749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正方形/長方形 56"/>
              <p:cNvSpPr/>
              <p:nvPr/>
            </p:nvSpPr>
            <p:spPr>
              <a:xfrm>
                <a:off x="3666741" y="5009657"/>
                <a:ext cx="54586" cy="1004356"/>
              </a:xfrm>
              <a:prstGeom prst="rect">
                <a:avLst/>
              </a:prstGeom>
              <a:solidFill>
                <a:srgbClr val="0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正方形/長方形 57"/>
              <p:cNvSpPr/>
              <p:nvPr/>
            </p:nvSpPr>
            <p:spPr>
              <a:xfrm>
                <a:off x="5557531" y="5009657"/>
                <a:ext cx="54586" cy="100435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正方形/長方形 58"/>
              <p:cNvSpPr/>
              <p:nvPr/>
            </p:nvSpPr>
            <p:spPr>
              <a:xfrm>
                <a:off x="3668963" y="4374993"/>
                <a:ext cx="45719" cy="638354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正方形/長方形 59"/>
              <p:cNvSpPr/>
              <p:nvPr/>
            </p:nvSpPr>
            <p:spPr>
              <a:xfrm>
                <a:off x="5562569" y="4371303"/>
                <a:ext cx="45719" cy="638354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2" name="グループ化 21"/>
            <p:cNvGrpSpPr/>
            <p:nvPr/>
          </p:nvGrpSpPr>
          <p:grpSpPr>
            <a:xfrm>
              <a:off x="3905901" y="2410931"/>
              <a:ext cx="1570718" cy="3607365"/>
              <a:chOff x="4227650" y="1626972"/>
              <a:chExt cx="1570718" cy="3607365"/>
            </a:xfrm>
          </p:grpSpPr>
          <p:sp>
            <p:nvSpPr>
              <p:cNvPr id="41" name="円/楕円 40"/>
              <p:cNvSpPr/>
              <p:nvPr/>
            </p:nvSpPr>
            <p:spPr>
              <a:xfrm>
                <a:off x="4726104" y="1626972"/>
                <a:ext cx="681142" cy="70401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角丸四角形 41"/>
              <p:cNvSpPr/>
              <p:nvPr/>
            </p:nvSpPr>
            <p:spPr>
              <a:xfrm>
                <a:off x="4771435" y="2333512"/>
                <a:ext cx="572029" cy="158536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円/楕円 42"/>
              <p:cNvSpPr/>
              <p:nvPr/>
            </p:nvSpPr>
            <p:spPr>
              <a:xfrm rot="17916090">
                <a:off x="4072185" y="2691164"/>
                <a:ext cx="943026" cy="24166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円/楕円 43"/>
              <p:cNvSpPr/>
              <p:nvPr/>
            </p:nvSpPr>
            <p:spPr>
              <a:xfrm rot="3889962">
                <a:off x="5102926" y="2701186"/>
                <a:ext cx="1004588" cy="28467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円/楕円 44"/>
              <p:cNvSpPr/>
              <p:nvPr/>
            </p:nvSpPr>
            <p:spPr>
              <a:xfrm rot="18547434">
                <a:off x="4274064" y="3711678"/>
                <a:ext cx="828136" cy="41151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円/楕円 45"/>
              <p:cNvSpPr/>
              <p:nvPr/>
            </p:nvSpPr>
            <p:spPr>
              <a:xfrm rot="4689653">
                <a:off x="4895150" y="3742517"/>
                <a:ext cx="726384" cy="38838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円/楕円 46"/>
              <p:cNvSpPr/>
              <p:nvPr/>
            </p:nvSpPr>
            <p:spPr>
              <a:xfrm rot="16200000">
                <a:off x="3820824" y="4438784"/>
                <a:ext cx="1319842" cy="27126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円/楕円 47"/>
              <p:cNvSpPr/>
              <p:nvPr/>
            </p:nvSpPr>
            <p:spPr>
              <a:xfrm rot="16200000">
                <a:off x="4656055" y="4435417"/>
                <a:ext cx="1319842" cy="27799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円/楕円 48"/>
              <p:cNvSpPr/>
              <p:nvPr/>
            </p:nvSpPr>
            <p:spPr>
              <a:xfrm rot="18069080">
                <a:off x="5438739" y="3262139"/>
                <a:ext cx="483640" cy="23561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円/楕円 49"/>
              <p:cNvSpPr/>
              <p:nvPr/>
            </p:nvSpPr>
            <p:spPr>
              <a:xfrm rot="5735627">
                <a:off x="4077682" y="3249644"/>
                <a:ext cx="492913" cy="19297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1" name="グループ化 30"/>
            <p:cNvGrpSpPr/>
            <p:nvPr/>
          </p:nvGrpSpPr>
          <p:grpSpPr>
            <a:xfrm>
              <a:off x="3038581" y="717824"/>
              <a:ext cx="3030348" cy="5295891"/>
              <a:chOff x="3039703" y="717824"/>
              <a:chExt cx="3030348" cy="5295891"/>
            </a:xfrm>
            <a:solidFill>
              <a:schemeClr val="tx1"/>
            </a:solidFill>
          </p:grpSpPr>
          <p:sp>
            <p:nvSpPr>
              <p:cNvPr id="32" name="円/楕円 31"/>
              <p:cNvSpPr/>
              <p:nvPr/>
            </p:nvSpPr>
            <p:spPr>
              <a:xfrm>
                <a:off x="4583048" y="1620143"/>
                <a:ext cx="323756" cy="3237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円/楕円 32"/>
              <p:cNvSpPr/>
              <p:nvPr/>
            </p:nvSpPr>
            <p:spPr>
              <a:xfrm>
                <a:off x="4583048" y="717824"/>
                <a:ext cx="323756" cy="323756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円/楕円 33"/>
              <p:cNvSpPr/>
              <p:nvPr/>
            </p:nvSpPr>
            <p:spPr>
              <a:xfrm>
                <a:off x="4580556" y="3445829"/>
                <a:ext cx="323756" cy="323756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33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円/楕円 34"/>
              <p:cNvSpPr/>
              <p:nvPr/>
            </p:nvSpPr>
            <p:spPr>
              <a:xfrm>
                <a:off x="5689431" y="2950461"/>
                <a:ext cx="323756" cy="323756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33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円/楕円 35"/>
              <p:cNvSpPr/>
              <p:nvPr/>
            </p:nvSpPr>
            <p:spPr>
              <a:xfrm>
                <a:off x="3482588" y="2994673"/>
                <a:ext cx="323756" cy="323756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33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円/楕円 36"/>
              <p:cNvSpPr/>
              <p:nvPr/>
            </p:nvSpPr>
            <p:spPr>
              <a:xfrm>
                <a:off x="3039703" y="3804938"/>
                <a:ext cx="323756" cy="323756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33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円/楕円 37"/>
              <p:cNvSpPr/>
              <p:nvPr/>
            </p:nvSpPr>
            <p:spPr>
              <a:xfrm>
                <a:off x="5746295" y="3810019"/>
                <a:ext cx="323756" cy="323756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33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円/楕円 38"/>
              <p:cNvSpPr/>
              <p:nvPr/>
            </p:nvSpPr>
            <p:spPr>
              <a:xfrm>
                <a:off x="5161228" y="5689959"/>
                <a:ext cx="323756" cy="323756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33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円/楕円 39"/>
              <p:cNvSpPr/>
              <p:nvPr/>
            </p:nvSpPr>
            <p:spPr>
              <a:xfrm>
                <a:off x="3747562" y="5689959"/>
                <a:ext cx="323756" cy="323756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33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2" y="836554"/>
            <a:ext cx="3096344" cy="5926042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717" y="845423"/>
            <a:ext cx="3096344" cy="5926042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07504" y="260648"/>
            <a:ext cx="2750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srgbClr val="FFFF00"/>
                </a:solidFill>
              </a:rPr>
              <a:t>皮膚表面温度</a:t>
            </a:r>
            <a:endParaRPr lang="en-US" altLang="ja-JP" sz="3200" b="1" dirty="0">
              <a:solidFill>
                <a:srgbClr val="FFFF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249280" y="2197239"/>
            <a:ext cx="3133460" cy="107721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ja-JP" altLang="en-US" sz="3200" b="1" dirty="0" smtClean="0">
                <a:solidFill>
                  <a:srgbClr val="FF0000"/>
                </a:solidFill>
              </a:rPr>
              <a:t>皮膚表面温度の低下量は小さい</a:t>
            </a:r>
            <a:endParaRPr lang="en-US" altLang="ja-JP" sz="3200" b="1" dirty="0">
              <a:solidFill>
                <a:srgbClr val="FF000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430249" y="1888277"/>
            <a:ext cx="3466464" cy="107721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ja-JP" altLang="en-US" sz="3200" b="1" dirty="0" smtClean="0">
                <a:solidFill>
                  <a:srgbClr val="FF0000"/>
                </a:solidFill>
              </a:rPr>
              <a:t>皮膚表面温度変化への反応も小さい</a:t>
            </a:r>
            <a:endParaRPr lang="en-US" altLang="ja-JP" sz="3200" b="1" dirty="0">
              <a:solidFill>
                <a:srgbClr val="FF0000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1701526" y="838964"/>
            <a:ext cx="200859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ja-JP" altLang="en-US" sz="2800" b="1" dirty="0" smtClean="0">
                <a:solidFill>
                  <a:prstClr val="black"/>
                </a:solidFill>
              </a:rPr>
              <a:t>温度低下量</a:t>
            </a:r>
            <a:endParaRPr lang="en-US" altLang="ja-JP" sz="2800" b="1" dirty="0">
              <a:solidFill>
                <a:prstClr val="black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475769" y="845423"/>
            <a:ext cx="169269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ja-JP" altLang="en-US" sz="2800" b="1" dirty="0" smtClean="0">
                <a:solidFill>
                  <a:prstClr val="black"/>
                </a:solidFill>
              </a:rPr>
              <a:t>相関係数</a:t>
            </a:r>
            <a:endParaRPr lang="en-US" altLang="ja-JP" sz="2800" b="1" dirty="0">
              <a:solidFill>
                <a:prstClr val="black"/>
              </a:solidFill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886021" y="2187691"/>
            <a:ext cx="288032" cy="28803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886965" y="4150563"/>
            <a:ext cx="431104" cy="25031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886965" y="6158016"/>
            <a:ext cx="647128" cy="27814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6713984" y="2204864"/>
            <a:ext cx="864096" cy="28803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6713984" y="4171832"/>
            <a:ext cx="1008112" cy="33728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コンテンツ プレースホルダー 1"/>
          <p:cNvSpPr txBox="1">
            <a:spLocks/>
          </p:cNvSpPr>
          <p:nvPr/>
        </p:nvSpPr>
        <p:spPr>
          <a:xfrm>
            <a:off x="2594550" y="1367198"/>
            <a:ext cx="1125317" cy="4434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400" b="1" dirty="0" smtClean="0">
                <a:solidFill>
                  <a:prstClr val="black"/>
                </a:solidFill>
                <a:latin typeface="ＭＳ Ｐゴシック"/>
              </a:rPr>
              <a:t>20μm</a:t>
            </a:r>
          </a:p>
        </p:txBody>
      </p:sp>
      <p:sp>
        <p:nvSpPr>
          <p:cNvPr id="29" name="コンテンツ プレースホルダー 1"/>
          <p:cNvSpPr txBox="1">
            <a:spLocks/>
          </p:cNvSpPr>
          <p:nvPr/>
        </p:nvSpPr>
        <p:spPr>
          <a:xfrm>
            <a:off x="2594550" y="3348864"/>
            <a:ext cx="1125317" cy="4434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400" b="1" dirty="0">
                <a:solidFill>
                  <a:prstClr val="black"/>
                </a:solidFill>
                <a:latin typeface="ＭＳ Ｐゴシック"/>
              </a:rPr>
              <a:t>3</a:t>
            </a:r>
            <a:r>
              <a:rPr lang="en-US" altLang="ja-JP" sz="2400" b="1" dirty="0" smtClean="0">
                <a:solidFill>
                  <a:prstClr val="black"/>
                </a:solidFill>
                <a:latin typeface="ＭＳ Ｐゴシック"/>
              </a:rPr>
              <a:t>0μm</a:t>
            </a:r>
          </a:p>
        </p:txBody>
      </p:sp>
      <p:sp>
        <p:nvSpPr>
          <p:cNvPr id="30" name="コンテンツ プレースホルダー 1"/>
          <p:cNvSpPr txBox="1">
            <a:spLocks/>
          </p:cNvSpPr>
          <p:nvPr/>
        </p:nvSpPr>
        <p:spPr>
          <a:xfrm>
            <a:off x="2617656" y="5330530"/>
            <a:ext cx="1125317" cy="4434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400" b="1" dirty="0">
                <a:solidFill>
                  <a:prstClr val="black"/>
                </a:solidFill>
                <a:latin typeface="ＭＳ Ｐゴシック"/>
              </a:rPr>
              <a:t>4</a:t>
            </a:r>
            <a:r>
              <a:rPr lang="en-US" altLang="ja-JP" sz="2400" b="1" dirty="0" smtClean="0">
                <a:solidFill>
                  <a:prstClr val="black"/>
                </a:solidFill>
                <a:latin typeface="ＭＳ Ｐゴシック"/>
              </a:rPr>
              <a:t>0μm</a:t>
            </a:r>
          </a:p>
        </p:txBody>
      </p:sp>
      <p:sp>
        <p:nvSpPr>
          <p:cNvPr id="2" name="円/楕円 1"/>
          <p:cNvSpPr/>
          <p:nvPr/>
        </p:nvSpPr>
        <p:spPr>
          <a:xfrm rot="300012">
            <a:off x="4191864" y="5139061"/>
            <a:ext cx="147144" cy="36332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61" name="グループ化 60"/>
          <p:cNvGrpSpPr/>
          <p:nvPr/>
        </p:nvGrpSpPr>
        <p:grpSpPr>
          <a:xfrm>
            <a:off x="7519887" y="2485560"/>
            <a:ext cx="697627" cy="343963"/>
            <a:chOff x="6712314" y="1988840"/>
            <a:chExt cx="697627" cy="343963"/>
          </a:xfrm>
        </p:grpSpPr>
        <p:sp>
          <p:nvSpPr>
            <p:cNvPr id="62" name="正方形/長方形 61"/>
            <p:cNvSpPr/>
            <p:nvPr/>
          </p:nvSpPr>
          <p:spPr>
            <a:xfrm>
              <a:off x="6948264" y="1988840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6712314" y="2086582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000" b="1" dirty="0" smtClean="0">
                  <a:solidFill>
                    <a:prstClr val="black"/>
                  </a:solidFill>
                </a:rPr>
                <a:t>相関係数</a:t>
              </a:r>
              <a:endParaRPr lang="ja-JP" altLang="en-US" sz="1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4" name="グループ化 63"/>
          <p:cNvGrpSpPr/>
          <p:nvPr/>
        </p:nvGrpSpPr>
        <p:grpSpPr>
          <a:xfrm>
            <a:off x="7551039" y="4464354"/>
            <a:ext cx="697627" cy="343963"/>
            <a:chOff x="6712314" y="1988840"/>
            <a:chExt cx="697627" cy="343963"/>
          </a:xfrm>
        </p:grpSpPr>
        <p:sp>
          <p:nvSpPr>
            <p:cNvPr id="65" name="正方形/長方形 64"/>
            <p:cNvSpPr/>
            <p:nvPr/>
          </p:nvSpPr>
          <p:spPr>
            <a:xfrm>
              <a:off x="6948264" y="1988840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6712314" y="2086582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000" b="1" dirty="0" smtClean="0">
                  <a:solidFill>
                    <a:prstClr val="black"/>
                  </a:solidFill>
                </a:rPr>
                <a:t>相関係数</a:t>
              </a:r>
              <a:endParaRPr lang="ja-JP" altLang="en-US" sz="1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7" name="グループ化 66"/>
          <p:cNvGrpSpPr/>
          <p:nvPr/>
        </p:nvGrpSpPr>
        <p:grpSpPr>
          <a:xfrm>
            <a:off x="7538965" y="6441852"/>
            <a:ext cx="697627" cy="343963"/>
            <a:chOff x="6712314" y="1988840"/>
            <a:chExt cx="697627" cy="343963"/>
          </a:xfrm>
        </p:grpSpPr>
        <p:sp>
          <p:nvSpPr>
            <p:cNvPr id="68" name="正方形/長方形 67"/>
            <p:cNvSpPr/>
            <p:nvPr/>
          </p:nvSpPr>
          <p:spPr>
            <a:xfrm>
              <a:off x="6948264" y="1988840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6712314" y="2086582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000" b="1" dirty="0" smtClean="0">
                  <a:solidFill>
                    <a:prstClr val="black"/>
                  </a:solidFill>
                </a:rPr>
                <a:t>相関係数</a:t>
              </a:r>
              <a:endParaRPr lang="ja-JP" altLang="en-US" sz="10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7" name="角丸四角形 26"/>
          <p:cNvSpPr/>
          <p:nvPr/>
        </p:nvSpPr>
        <p:spPr>
          <a:xfrm>
            <a:off x="6732240" y="6209669"/>
            <a:ext cx="1385392" cy="24366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8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5" grpId="0" animBg="1"/>
      <p:bldP spid="3" grpId="0" animBg="1"/>
      <p:bldP spid="3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-36512" y="-25648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rgbClr val="FFFF00"/>
                </a:solidFill>
              </a:rPr>
              <a:t>気温</a:t>
            </a:r>
            <a:r>
              <a:rPr lang="ja-JP" altLang="en-US" sz="3200" b="1" dirty="0" smtClean="0">
                <a:solidFill>
                  <a:srgbClr val="FFFF00"/>
                </a:solidFill>
              </a:rPr>
              <a:t>低下量の測定</a:t>
            </a:r>
            <a:endParaRPr lang="en-US" altLang="ja-JP" sz="3200" b="1" dirty="0" smtClean="0">
              <a:solidFill>
                <a:srgbClr val="FFFF00"/>
              </a:solidFill>
            </a:endParaRPr>
          </a:p>
          <a:p>
            <a:endParaRPr lang="en-US" altLang="ja-JP" sz="3200" b="1" dirty="0" smtClean="0">
              <a:solidFill>
                <a:srgbClr val="FFFF00"/>
              </a:solidFill>
            </a:endParaRPr>
          </a:p>
          <a:p>
            <a:r>
              <a:rPr lang="ja-JP" altLang="en-US" sz="3200" b="1" dirty="0" smtClean="0">
                <a:solidFill>
                  <a:srgbClr val="FFFF00"/>
                </a:solidFill>
              </a:rPr>
              <a:t>・測定概要</a:t>
            </a:r>
            <a:endParaRPr lang="en-US" altLang="ja-JP" sz="3200" b="1" dirty="0" smtClean="0">
              <a:solidFill>
                <a:srgbClr val="FFFF00"/>
              </a:solidFill>
            </a:endParaRPr>
          </a:p>
          <a:p>
            <a:r>
              <a:rPr lang="ja-JP" altLang="en-US" sz="3200" b="1" dirty="0">
                <a:solidFill>
                  <a:srgbClr val="FFFF00"/>
                </a:solidFill>
              </a:rPr>
              <a:t> </a:t>
            </a:r>
            <a:r>
              <a:rPr lang="ja-JP" altLang="en-US" sz="3200" b="1" dirty="0" smtClean="0">
                <a:solidFill>
                  <a:srgbClr val="FFFF00"/>
                </a:solidFill>
              </a:rPr>
              <a:t>  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瞬時的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な気温変動を測定し、どのような環境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が</a:t>
            </a:r>
            <a:endParaRPr lang="en-US" altLang="ja-JP" sz="3200" b="1" dirty="0" smtClean="0">
              <a:solidFill>
                <a:prstClr val="white"/>
              </a:solidFill>
            </a:endParaRPr>
          </a:p>
          <a:p>
            <a:r>
              <a:rPr lang="ja-JP" altLang="en-US" sz="3200" b="1" dirty="0" smtClean="0">
                <a:solidFill>
                  <a:prstClr val="white"/>
                </a:solidFill>
              </a:rPr>
              <a:t>   気温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低下に影響を及ぼすのかを検討する。</a:t>
            </a:r>
            <a:endParaRPr lang="en-US" altLang="ja-JP" sz="3200" b="1" dirty="0" smtClean="0">
              <a:solidFill>
                <a:prstClr val="white"/>
              </a:solidFill>
            </a:endParaRPr>
          </a:p>
          <a:p>
            <a:endParaRPr lang="en-US" altLang="ja-JP" sz="3200" b="1" dirty="0">
              <a:solidFill>
                <a:prstClr val="white"/>
              </a:solidFill>
            </a:endParaRPr>
          </a:p>
          <a:p>
            <a:r>
              <a:rPr lang="ja-JP" altLang="en-US" sz="3200" b="1" dirty="0" smtClean="0">
                <a:solidFill>
                  <a:prstClr val="white"/>
                </a:solidFill>
              </a:rPr>
              <a:t>　測定場所：建築デザイン学群棟南側</a:t>
            </a:r>
            <a:endParaRPr lang="en-US" altLang="ja-JP" sz="3200" b="1" dirty="0" smtClean="0">
              <a:solidFill>
                <a:prstClr val="white"/>
              </a:solidFill>
            </a:endParaRPr>
          </a:p>
          <a:p>
            <a:r>
              <a:rPr lang="ja-JP" altLang="en-US" sz="3200" b="1" dirty="0">
                <a:solidFill>
                  <a:prstClr val="white"/>
                </a:solidFill>
              </a:rPr>
              <a:t>　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測定期間：</a:t>
            </a:r>
            <a:r>
              <a:rPr lang="en-US" altLang="ja-JP" sz="3200" b="1" dirty="0" smtClean="0">
                <a:solidFill>
                  <a:prstClr val="white"/>
                </a:solidFill>
              </a:rPr>
              <a:t>5/18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～</a:t>
            </a:r>
            <a:r>
              <a:rPr lang="en-US" altLang="ja-JP" sz="3200" b="1" dirty="0" smtClean="0">
                <a:solidFill>
                  <a:prstClr val="white"/>
                </a:solidFill>
              </a:rPr>
              <a:t>8/9</a:t>
            </a:r>
            <a:endParaRPr lang="en-US" altLang="ja-JP" sz="3200" b="1" dirty="0">
              <a:solidFill>
                <a:prstClr val="white"/>
              </a:solidFill>
            </a:endParaRPr>
          </a:p>
          <a:p>
            <a:r>
              <a:rPr lang="ja-JP" altLang="en-US" sz="3200" b="1" dirty="0">
                <a:solidFill>
                  <a:prstClr val="white"/>
                </a:solidFill>
              </a:rPr>
              <a:t>　　</a:t>
            </a:r>
            <a:r>
              <a:rPr lang="en-US" altLang="ja-JP" sz="3200" b="1" dirty="0" smtClean="0">
                <a:solidFill>
                  <a:prstClr val="white"/>
                </a:solidFill>
              </a:rPr>
              <a:t>※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雨天中止</a:t>
            </a:r>
            <a:endParaRPr lang="en-US" altLang="ja-JP" sz="3200" b="1" dirty="0">
              <a:solidFill>
                <a:prstClr val="white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8" b="11037"/>
          <a:stretch/>
        </p:blipFill>
        <p:spPr>
          <a:xfrm rot="5400000">
            <a:off x="5586832" y="3936970"/>
            <a:ext cx="3245350" cy="2538713"/>
          </a:xfrm>
          <a:prstGeom prst="rect">
            <a:avLst/>
          </a:prstGeom>
          <a:ln>
            <a:noFill/>
          </a:ln>
        </p:spPr>
      </p:pic>
      <p:grpSp>
        <p:nvGrpSpPr>
          <p:cNvPr id="2" name="グループ化 1"/>
          <p:cNvGrpSpPr/>
          <p:nvPr/>
        </p:nvGrpSpPr>
        <p:grpSpPr>
          <a:xfrm>
            <a:off x="683568" y="4579238"/>
            <a:ext cx="5257998" cy="2162130"/>
            <a:chOff x="683568" y="4563970"/>
            <a:chExt cx="5257998" cy="2162130"/>
          </a:xfrm>
        </p:grpSpPr>
        <p:sp>
          <p:nvSpPr>
            <p:cNvPr id="10" name="二等辺三角形 9"/>
            <p:cNvSpPr/>
            <p:nvPr/>
          </p:nvSpPr>
          <p:spPr>
            <a:xfrm rot="4997645">
              <a:off x="5135801" y="4825667"/>
              <a:ext cx="252028" cy="1359502"/>
            </a:xfrm>
            <a:prstGeom prst="triangle">
              <a:avLst>
                <a:gd name="adj" fmla="val 1672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683568" y="4563970"/>
              <a:ext cx="4307352" cy="2162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b="1" dirty="0" smtClean="0">
                  <a:solidFill>
                    <a:prstClr val="black"/>
                  </a:solidFill>
                </a:rPr>
                <a:t>超音波風速温度計</a:t>
              </a:r>
              <a:endParaRPr lang="en-US" altLang="ja-JP" sz="2800" b="1" dirty="0" smtClean="0">
                <a:solidFill>
                  <a:prstClr val="black"/>
                </a:solidFill>
              </a:endParaRPr>
            </a:p>
            <a:p>
              <a:endParaRPr lang="en-US" altLang="ja-JP" sz="1050" b="1" dirty="0">
                <a:solidFill>
                  <a:prstClr val="black"/>
                </a:solidFill>
              </a:endParaRPr>
            </a:p>
            <a:p>
              <a:pPr marL="342900" indent="-342900">
                <a:buFont typeface="Arial" pitchFamily="34" charset="0"/>
                <a:buChar char="•"/>
              </a:pPr>
              <a:r>
                <a:rPr lang="ja-JP" altLang="en-US" sz="2400" b="1" dirty="0" smtClean="0">
                  <a:solidFill>
                    <a:prstClr val="black"/>
                  </a:solidFill>
                </a:rPr>
                <a:t>ミスト</a:t>
              </a:r>
              <a:r>
                <a:rPr lang="ja-JP" altLang="en-US" sz="2400" b="1" dirty="0" smtClean="0">
                  <a:solidFill>
                    <a:prstClr val="black"/>
                  </a:solidFill>
                </a:rPr>
                <a:t>の影響を受けること</a:t>
              </a:r>
              <a:r>
                <a:rPr lang="ja-JP" altLang="en-US" sz="2400" b="1" dirty="0" smtClean="0">
                  <a:solidFill>
                    <a:prstClr val="black"/>
                  </a:solidFill>
                </a:rPr>
                <a:t>なく気温</a:t>
              </a:r>
              <a:r>
                <a:rPr lang="ja-JP" altLang="en-US" sz="2400" b="1" dirty="0" smtClean="0">
                  <a:solidFill>
                    <a:prstClr val="black"/>
                  </a:solidFill>
                </a:rPr>
                <a:t>を測定することができる。</a:t>
              </a:r>
              <a:endParaRPr lang="en-US" altLang="ja-JP" sz="2400" b="1" dirty="0" smtClean="0">
                <a:solidFill>
                  <a:prstClr val="black"/>
                </a:solidFill>
              </a:endParaRPr>
            </a:p>
            <a:p>
              <a:pPr marL="342900" indent="-342900">
                <a:buFont typeface="Arial" pitchFamily="34" charset="0"/>
                <a:buChar char="•"/>
              </a:pPr>
              <a:r>
                <a:rPr lang="ja-JP" altLang="ja-JP" sz="2400" b="1" dirty="0" smtClean="0">
                  <a:solidFill>
                    <a:prstClr val="black"/>
                  </a:solidFill>
                </a:rPr>
                <a:t>瞬時的</a:t>
              </a:r>
              <a:r>
                <a:rPr lang="ja-JP" altLang="ja-JP" sz="2400" b="1" dirty="0">
                  <a:solidFill>
                    <a:prstClr val="black"/>
                  </a:solidFill>
                </a:rPr>
                <a:t>な気温変動と</a:t>
              </a:r>
              <a:r>
                <a:rPr lang="ja-JP" altLang="ja-JP" sz="2400" b="1" dirty="0" smtClean="0">
                  <a:solidFill>
                    <a:prstClr val="black"/>
                  </a:solidFill>
                </a:rPr>
                <a:t>気流</a:t>
              </a:r>
              <a:r>
                <a:rPr lang="ja-JP" altLang="en-US" sz="2400" b="1" dirty="0" smtClean="0">
                  <a:solidFill>
                    <a:prstClr val="black"/>
                  </a:solidFill>
                </a:rPr>
                <a:t>性</a:t>
              </a:r>
              <a:r>
                <a:rPr lang="ja-JP" altLang="ja-JP" sz="2400" b="1" dirty="0" smtClean="0">
                  <a:solidFill>
                    <a:prstClr val="black"/>
                  </a:solidFill>
                </a:rPr>
                <a:t>状</a:t>
              </a:r>
              <a:r>
                <a:rPr lang="ja-JP" altLang="ja-JP" sz="2400" b="1" dirty="0">
                  <a:solidFill>
                    <a:prstClr val="black"/>
                  </a:solidFill>
                </a:rPr>
                <a:t>を同時に測定</a:t>
              </a:r>
              <a:r>
                <a:rPr lang="ja-JP" altLang="ja-JP" sz="2400" b="1" dirty="0" smtClean="0">
                  <a:solidFill>
                    <a:prstClr val="black"/>
                  </a:solidFill>
                </a:rPr>
                <a:t>できる</a:t>
              </a:r>
              <a:r>
                <a:rPr lang="ja-JP" altLang="en-US" sz="2400" b="1" dirty="0" smtClean="0">
                  <a:solidFill>
                    <a:prstClr val="black"/>
                  </a:solidFill>
                </a:rPr>
                <a:t>。</a:t>
              </a:r>
              <a:endParaRPr lang="ja-JP" altLang="en-US" sz="24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544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1520" y="200834"/>
            <a:ext cx="1578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 smtClean="0">
                <a:solidFill>
                  <a:srgbClr val="FFFF00"/>
                </a:solidFill>
              </a:rPr>
              <a:t>まと</a:t>
            </a:r>
            <a:r>
              <a:rPr lang="ja-JP" altLang="en-US" sz="4000" b="1" dirty="0">
                <a:solidFill>
                  <a:srgbClr val="FFFF00"/>
                </a:solidFill>
              </a:rPr>
              <a:t>め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7504" y="899634"/>
            <a:ext cx="879052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sz="3200" dirty="0" smtClean="0">
                <a:solidFill>
                  <a:prstClr val="white"/>
                </a:solidFill>
              </a:rPr>
              <a:t>ミスト噴霧による</a:t>
            </a:r>
            <a:r>
              <a:rPr lang="ja-JP" altLang="en-US" sz="3200" dirty="0" smtClean="0">
                <a:solidFill>
                  <a:srgbClr val="FFFF00"/>
                </a:solidFill>
              </a:rPr>
              <a:t>気温低下</a:t>
            </a:r>
            <a:r>
              <a:rPr lang="ja-JP" altLang="en-US" sz="3200" dirty="0" smtClean="0">
                <a:solidFill>
                  <a:prstClr val="white"/>
                </a:solidFill>
              </a:rPr>
              <a:t>は</a:t>
            </a:r>
            <a:r>
              <a:rPr lang="ja-JP" altLang="en-US" sz="3200" dirty="0" smtClean="0">
                <a:solidFill>
                  <a:srgbClr val="FFFF00"/>
                </a:solidFill>
              </a:rPr>
              <a:t>瞬時的</a:t>
            </a:r>
            <a:r>
              <a:rPr lang="ja-JP" altLang="en-US" sz="3200" dirty="0" smtClean="0">
                <a:solidFill>
                  <a:prstClr val="white"/>
                </a:solidFill>
              </a:rPr>
              <a:t>な</a:t>
            </a:r>
            <a:r>
              <a:rPr lang="ja-JP" altLang="en-US" sz="3200" dirty="0" smtClean="0">
                <a:solidFill>
                  <a:schemeClr val="bg1"/>
                </a:solidFill>
              </a:rPr>
              <a:t>ものであった</a:t>
            </a:r>
            <a:r>
              <a:rPr lang="ja-JP" altLang="en-US" sz="3200" dirty="0">
                <a:solidFill>
                  <a:schemeClr val="bg1"/>
                </a:solidFill>
              </a:rPr>
              <a:t>。</a:t>
            </a:r>
            <a:r>
              <a:rPr lang="ja-JP" altLang="en-US" sz="3200" dirty="0" smtClean="0">
                <a:solidFill>
                  <a:srgbClr val="FFFF00"/>
                </a:solidFill>
              </a:rPr>
              <a:t>湿度の高い環境</a:t>
            </a:r>
            <a:r>
              <a:rPr lang="ja-JP" altLang="en-US" sz="3200" dirty="0" smtClean="0">
                <a:solidFill>
                  <a:schemeClr val="bg1"/>
                </a:solidFill>
              </a:rPr>
              <a:t>では気温低下の</a:t>
            </a:r>
            <a:r>
              <a:rPr lang="ja-JP" altLang="en-US" sz="3200" dirty="0" smtClean="0">
                <a:solidFill>
                  <a:srgbClr val="FFFF00"/>
                </a:solidFill>
              </a:rPr>
              <a:t>持続時間は長く</a:t>
            </a:r>
            <a:r>
              <a:rPr lang="ja-JP" altLang="en-US" sz="3200" dirty="0" smtClean="0">
                <a:solidFill>
                  <a:schemeClr val="bg1"/>
                </a:solidFill>
              </a:rPr>
              <a:t>なるが、</a:t>
            </a:r>
            <a:r>
              <a:rPr lang="ja-JP" altLang="en-US" sz="3200" dirty="0" smtClean="0">
                <a:solidFill>
                  <a:srgbClr val="FFFF00"/>
                </a:solidFill>
              </a:rPr>
              <a:t>気温低下量は小さく</a:t>
            </a:r>
            <a:r>
              <a:rPr lang="ja-JP" altLang="en-US" sz="3200" dirty="0" smtClean="0">
                <a:solidFill>
                  <a:schemeClr val="bg1"/>
                </a:solidFill>
              </a:rPr>
              <a:t>なった。</a:t>
            </a:r>
            <a:endParaRPr lang="en-US" altLang="ja-JP" sz="3200" dirty="0">
              <a:solidFill>
                <a:schemeClr val="bg1"/>
              </a:solidFill>
            </a:endParaRPr>
          </a:p>
          <a:p>
            <a:pPr algn="just"/>
            <a:endParaRPr lang="en-US" altLang="ja-JP" sz="3200" dirty="0">
              <a:solidFill>
                <a:prstClr val="white"/>
              </a:solidFill>
            </a:endParaRPr>
          </a:p>
          <a:p>
            <a:pPr algn="just"/>
            <a:r>
              <a:rPr lang="ja-JP" altLang="en-US" sz="3200" dirty="0" smtClean="0">
                <a:solidFill>
                  <a:prstClr val="white"/>
                </a:solidFill>
              </a:rPr>
              <a:t>ミスト噴霧による</a:t>
            </a:r>
            <a:r>
              <a:rPr lang="ja-JP" altLang="en-US" sz="3200" dirty="0">
                <a:solidFill>
                  <a:prstClr val="white"/>
                </a:solidFill>
              </a:rPr>
              <a:t>涼</a:t>
            </a:r>
            <a:r>
              <a:rPr lang="ja-JP" altLang="en-US" sz="3200" dirty="0" smtClean="0">
                <a:solidFill>
                  <a:prstClr val="white"/>
                </a:solidFill>
              </a:rPr>
              <a:t>しさは蒸発冷却による</a:t>
            </a:r>
            <a:r>
              <a:rPr lang="ja-JP" altLang="en-US" sz="3200" dirty="0" smtClean="0">
                <a:solidFill>
                  <a:srgbClr val="FFFF00"/>
                </a:solidFill>
              </a:rPr>
              <a:t>皮膚表面温度</a:t>
            </a:r>
            <a:r>
              <a:rPr lang="ja-JP" altLang="en-US" sz="3200" dirty="0" smtClean="0">
                <a:solidFill>
                  <a:schemeClr val="bg1"/>
                </a:solidFill>
              </a:rPr>
              <a:t>の影響は</a:t>
            </a:r>
            <a:r>
              <a:rPr lang="ja-JP" altLang="en-US" sz="3200" dirty="0" smtClean="0">
                <a:solidFill>
                  <a:srgbClr val="FFFF00"/>
                </a:solidFill>
              </a:rPr>
              <a:t>小さく</a:t>
            </a:r>
            <a:r>
              <a:rPr lang="ja-JP" altLang="en-US" sz="3200" dirty="0" smtClean="0">
                <a:solidFill>
                  <a:prstClr val="white"/>
                </a:solidFill>
              </a:rPr>
              <a:t>、上半身周辺の</a:t>
            </a:r>
            <a:r>
              <a:rPr lang="ja-JP" altLang="en-US" sz="3200" dirty="0" smtClean="0">
                <a:solidFill>
                  <a:srgbClr val="FFFF00"/>
                </a:solidFill>
              </a:rPr>
              <a:t>気温</a:t>
            </a:r>
            <a:r>
              <a:rPr lang="ja-JP" altLang="en-US" sz="3200" dirty="0">
                <a:solidFill>
                  <a:srgbClr val="FFFF00"/>
                </a:solidFill>
              </a:rPr>
              <a:t>低下</a:t>
            </a:r>
            <a:r>
              <a:rPr lang="ja-JP" altLang="en-US" sz="3200" dirty="0" smtClean="0">
                <a:solidFill>
                  <a:prstClr val="white"/>
                </a:solidFill>
              </a:rPr>
              <a:t>による影響が</a:t>
            </a:r>
            <a:r>
              <a:rPr lang="ja-JP" altLang="en-US" sz="3200" dirty="0" smtClean="0">
                <a:solidFill>
                  <a:srgbClr val="FFFF00"/>
                </a:solidFill>
              </a:rPr>
              <a:t>大きかった</a:t>
            </a:r>
            <a:r>
              <a:rPr lang="ja-JP" altLang="en-US" sz="3200" dirty="0" smtClean="0">
                <a:solidFill>
                  <a:prstClr val="white"/>
                </a:solidFill>
              </a:rPr>
              <a:t>。</a:t>
            </a:r>
            <a:endParaRPr lang="en-US" altLang="ja-JP" sz="3200" dirty="0" smtClean="0">
              <a:solidFill>
                <a:prstClr val="white"/>
              </a:solidFill>
            </a:endParaRPr>
          </a:p>
          <a:p>
            <a:pPr algn="just"/>
            <a:endParaRPr lang="en-US" altLang="ja-JP" sz="3200" dirty="0" smtClean="0">
              <a:solidFill>
                <a:prstClr val="white"/>
              </a:solidFill>
            </a:endParaRPr>
          </a:p>
          <a:p>
            <a:pPr algn="just"/>
            <a:r>
              <a:rPr lang="ja-JP" altLang="en-US" sz="3200" dirty="0" smtClean="0">
                <a:solidFill>
                  <a:prstClr val="white"/>
                </a:solidFill>
              </a:rPr>
              <a:t>赤外線放射カメラから得られた皮膚表面温度のデータは正確なものとは言い難く、まだ検討の余地はあると考えられる。</a:t>
            </a:r>
            <a:endParaRPr lang="en-US" altLang="ja-JP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6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正方形/長方形 180"/>
          <p:cNvSpPr/>
          <p:nvPr/>
        </p:nvSpPr>
        <p:spPr>
          <a:xfrm>
            <a:off x="0" y="1340768"/>
            <a:ext cx="9144000" cy="4104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50" name="図 49" descr="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1" y="1961244"/>
            <a:ext cx="8835833" cy="2677082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862261" y="815446"/>
            <a:ext cx="5419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200" b="1" dirty="0" smtClean="0">
                <a:solidFill>
                  <a:srgbClr val="FFFF00"/>
                </a:solidFill>
              </a:rPr>
              <a:t>ミストノズルの平面配置</a:t>
            </a:r>
            <a:endParaRPr lang="en-US" altLang="ja-JP" sz="32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817" y="2348920"/>
            <a:ext cx="360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177" y="3121670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177" y="3145898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678" y="3135265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53" y="3135921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64" y="312463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76" y="2342066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779" y="2353355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001" y="2342863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244" y="2352699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468" y="2353355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02" y="23440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99" y="312463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789" y="2348880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877" y="3145073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67" y="3132303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直線コネクタ 8"/>
          <p:cNvCxnSpPr/>
          <p:nvPr/>
        </p:nvCxnSpPr>
        <p:spPr>
          <a:xfrm flipV="1">
            <a:off x="5099625" y="1874441"/>
            <a:ext cx="535947" cy="51403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5367598" y="1412776"/>
            <a:ext cx="2300746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0000FF"/>
                </a:solidFill>
              </a:rPr>
              <a:t>ミストノズル</a:t>
            </a:r>
            <a:r>
              <a:rPr lang="en-US" altLang="ja-JP" sz="2400" dirty="0" smtClean="0">
                <a:solidFill>
                  <a:srgbClr val="0000FF"/>
                </a:solidFill>
              </a:rPr>
              <a:t>16</a:t>
            </a:r>
            <a:r>
              <a:rPr lang="ja-JP" altLang="en-US" sz="2400" dirty="0" smtClean="0">
                <a:solidFill>
                  <a:srgbClr val="0000FF"/>
                </a:solidFill>
              </a:rPr>
              <a:t>個</a:t>
            </a:r>
            <a:endParaRPr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6371877" y="3139853"/>
            <a:ext cx="360363" cy="360000"/>
          </a:xfrm>
          <a:prstGeom prst="ellipse">
            <a:avLst/>
          </a:prstGeom>
          <a:noFill/>
          <a:ln w="190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white"/>
                </a:solidFill>
              </a:rPr>
              <a:t>　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921650" y="2334652"/>
            <a:ext cx="360363" cy="360000"/>
          </a:xfrm>
          <a:prstGeom prst="ellipse">
            <a:avLst/>
          </a:prstGeom>
          <a:noFill/>
          <a:ln w="190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" name="円/楕円 32"/>
          <p:cNvSpPr/>
          <p:nvPr/>
        </p:nvSpPr>
        <p:spPr>
          <a:xfrm>
            <a:off x="1698371" y="3141575"/>
            <a:ext cx="360363" cy="360000"/>
          </a:xfrm>
          <a:prstGeom prst="ellipse">
            <a:avLst/>
          </a:prstGeom>
          <a:noFill/>
          <a:ln w="190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" name="円/楕円 33"/>
          <p:cNvSpPr/>
          <p:nvPr/>
        </p:nvSpPr>
        <p:spPr>
          <a:xfrm>
            <a:off x="2475003" y="2336855"/>
            <a:ext cx="360363" cy="360000"/>
          </a:xfrm>
          <a:prstGeom prst="ellipse">
            <a:avLst/>
          </a:prstGeom>
          <a:noFill/>
          <a:ln w="190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" name="円/楕円 34"/>
          <p:cNvSpPr/>
          <p:nvPr/>
        </p:nvSpPr>
        <p:spPr>
          <a:xfrm>
            <a:off x="3258097" y="3122906"/>
            <a:ext cx="360363" cy="360000"/>
          </a:xfrm>
          <a:prstGeom prst="ellipse">
            <a:avLst/>
          </a:prstGeom>
          <a:noFill/>
          <a:ln w="190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" name="円/楕円 35"/>
          <p:cNvSpPr/>
          <p:nvPr/>
        </p:nvSpPr>
        <p:spPr>
          <a:xfrm>
            <a:off x="4040257" y="2352776"/>
            <a:ext cx="360363" cy="360000"/>
          </a:xfrm>
          <a:prstGeom prst="ellipse">
            <a:avLst/>
          </a:prstGeom>
          <a:noFill/>
          <a:ln w="190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" name="円/楕円 36"/>
          <p:cNvSpPr/>
          <p:nvPr/>
        </p:nvSpPr>
        <p:spPr>
          <a:xfrm>
            <a:off x="5579789" y="2348920"/>
            <a:ext cx="360363" cy="360000"/>
          </a:xfrm>
          <a:prstGeom prst="ellipse">
            <a:avLst/>
          </a:prstGeom>
          <a:noFill/>
          <a:ln w="190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" name="円/楕円 37"/>
          <p:cNvSpPr/>
          <p:nvPr/>
        </p:nvSpPr>
        <p:spPr>
          <a:xfrm>
            <a:off x="4817177" y="3146002"/>
            <a:ext cx="360363" cy="360000"/>
          </a:xfrm>
          <a:prstGeom prst="ellipse">
            <a:avLst/>
          </a:prstGeom>
          <a:noFill/>
          <a:ln w="190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39" name="直線コネクタ 38"/>
          <p:cNvCxnSpPr>
            <a:stCxn id="38" idx="4"/>
          </p:cNvCxnSpPr>
          <p:nvPr/>
        </p:nvCxnSpPr>
        <p:spPr>
          <a:xfrm>
            <a:off x="4997359" y="3506002"/>
            <a:ext cx="510745" cy="1236853"/>
          </a:xfrm>
          <a:prstGeom prst="line">
            <a:avLst/>
          </a:prstGeom>
          <a:ln w="28575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5508104" y="4623519"/>
            <a:ext cx="2300746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CC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00CC66"/>
                </a:solidFill>
              </a:rPr>
              <a:t>ミストノズル</a:t>
            </a:r>
            <a:r>
              <a:rPr lang="en-US" altLang="ja-JP" sz="2400" dirty="0">
                <a:solidFill>
                  <a:srgbClr val="00CC66"/>
                </a:solidFill>
              </a:rPr>
              <a:t>8</a:t>
            </a:r>
            <a:r>
              <a:rPr lang="ja-JP" altLang="en-US" sz="2400" dirty="0" smtClean="0">
                <a:solidFill>
                  <a:srgbClr val="00CC66"/>
                </a:solidFill>
              </a:rPr>
              <a:t>個</a:t>
            </a:r>
            <a:endParaRPr lang="ja-JP" altLang="en-US" sz="2400" dirty="0">
              <a:solidFill>
                <a:srgbClr val="00CC66"/>
              </a:solidFill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3263539" y="3132926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4035060" y="3130832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3263539" y="2348880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4041835" y="2358068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15" name="直線コネクタ 14"/>
          <p:cNvCxnSpPr>
            <a:stCxn id="13" idx="4"/>
          </p:cNvCxnSpPr>
          <p:nvPr/>
        </p:nvCxnSpPr>
        <p:spPr>
          <a:xfrm flipH="1">
            <a:off x="2655184" y="3492926"/>
            <a:ext cx="788355" cy="12438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683568" y="4736757"/>
            <a:ext cx="2300746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FF0000"/>
                </a:solidFill>
              </a:rPr>
              <a:t>ミストノズル</a:t>
            </a:r>
            <a:r>
              <a:rPr lang="en-US" altLang="ja-JP" sz="2400" dirty="0">
                <a:solidFill>
                  <a:srgbClr val="FF0000"/>
                </a:solidFill>
              </a:rPr>
              <a:t>4</a:t>
            </a:r>
            <a:r>
              <a:rPr lang="ja-JP" altLang="en-US" sz="2400" dirty="0" smtClean="0">
                <a:solidFill>
                  <a:srgbClr val="FF0000"/>
                </a:solidFill>
              </a:rPr>
              <a:t>個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-36512" y="-27384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rgbClr val="FFFF00"/>
                </a:solidFill>
              </a:rPr>
              <a:t>気温</a:t>
            </a:r>
            <a:r>
              <a:rPr lang="ja-JP" altLang="en-US" sz="3200" b="1" dirty="0" smtClean="0">
                <a:solidFill>
                  <a:srgbClr val="FFFF00"/>
                </a:solidFill>
              </a:rPr>
              <a:t>低下量の</a:t>
            </a:r>
            <a:r>
              <a:rPr lang="ja-JP" altLang="en-US" sz="3200" b="1" dirty="0">
                <a:solidFill>
                  <a:srgbClr val="FFFF00"/>
                </a:solidFill>
              </a:rPr>
              <a:t>測定</a:t>
            </a:r>
            <a:endParaRPr lang="en-US" altLang="ja-JP" sz="3200" b="1" dirty="0">
              <a:solidFill>
                <a:srgbClr val="FFFF00"/>
              </a:solidFill>
            </a:endParaRPr>
          </a:p>
        </p:txBody>
      </p:sp>
      <p:sp>
        <p:nvSpPr>
          <p:cNvPr id="17" name="右矢印 16"/>
          <p:cNvSpPr/>
          <p:nvPr/>
        </p:nvSpPr>
        <p:spPr>
          <a:xfrm>
            <a:off x="3102468" y="4871799"/>
            <a:ext cx="605436" cy="25461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806476" y="4798313"/>
            <a:ext cx="5013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00" b="1" dirty="0" smtClean="0">
                <a:solidFill>
                  <a:prstClr val="black"/>
                </a:solidFill>
              </a:rPr>
              <a:t>粒径</a:t>
            </a:r>
            <a:r>
              <a:rPr lang="en-US" altLang="ja-JP" sz="2200" b="1" dirty="0" smtClean="0">
                <a:solidFill>
                  <a:prstClr val="black"/>
                </a:solidFill>
              </a:rPr>
              <a:t>20μm</a:t>
            </a:r>
            <a:r>
              <a:rPr lang="ja-JP" altLang="en-US" sz="2200" b="1" dirty="0" err="1" smtClean="0">
                <a:solidFill>
                  <a:prstClr val="black"/>
                </a:solidFill>
              </a:rPr>
              <a:t>、</a:t>
            </a:r>
            <a:r>
              <a:rPr lang="en-US" altLang="ja-JP" sz="2200" b="1" dirty="0" smtClean="0">
                <a:solidFill>
                  <a:prstClr val="black"/>
                </a:solidFill>
              </a:rPr>
              <a:t>40μm</a:t>
            </a:r>
            <a:r>
              <a:rPr lang="ja-JP" altLang="en-US" sz="2200" b="1" dirty="0" err="1" smtClean="0">
                <a:solidFill>
                  <a:prstClr val="black"/>
                </a:solidFill>
              </a:rPr>
              <a:t>、</a:t>
            </a:r>
            <a:r>
              <a:rPr lang="en-US" altLang="ja-JP" sz="2200" b="1" dirty="0" smtClean="0">
                <a:solidFill>
                  <a:prstClr val="black"/>
                </a:solidFill>
              </a:rPr>
              <a:t>50μm</a:t>
            </a:r>
            <a:r>
              <a:rPr lang="ja-JP" altLang="en-US" sz="2200" b="1" dirty="0" err="1" smtClean="0">
                <a:solidFill>
                  <a:prstClr val="black"/>
                </a:solidFill>
              </a:rPr>
              <a:t>、</a:t>
            </a:r>
            <a:r>
              <a:rPr lang="en-US" altLang="ja-JP" sz="2200" b="1" dirty="0" smtClean="0">
                <a:solidFill>
                  <a:prstClr val="black"/>
                </a:solidFill>
              </a:rPr>
              <a:t>60μm</a:t>
            </a:r>
            <a:r>
              <a:rPr lang="ja-JP" altLang="en-US" sz="2200" b="1" dirty="0" smtClean="0">
                <a:solidFill>
                  <a:prstClr val="black"/>
                </a:solidFill>
              </a:rPr>
              <a:t>を使用</a:t>
            </a:r>
            <a:endParaRPr lang="ja-JP" altLang="en-US" sz="2200" b="1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524328" y="4118882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solidFill>
                  <a:prstClr val="black"/>
                </a:solidFill>
                <a:latin typeface="Arial" pitchFamily="34" charset="0"/>
                <a:ea typeface="HGPｺﾞｼｯｸM" pitchFamily="50" charset="-128"/>
                <a:cs typeface="Arial" pitchFamily="34" charset="0"/>
              </a:rPr>
              <a:t>（</a:t>
            </a:r>
            <a:r>
              <a:rPr lang="ja-JP" altLang="en-US" sz="1400" b="1" dirty="0" smtClean="0">
                <a:solidFill>
                  <a:prstClr val="black"/>
                </a:solidFill>
                <a:latin typeface="Arial" pitchFamily="34" charset="0"/>
                <a:ea typeface="HGPｺﾞｼｯｸM" pitchFamily="50" charset="-128"/>
                <a:cs typeface="Arial" pitchFamily="34" charset="0"/>
              </a:rPr>
              <a:t>単位：</a:t>
            </a:r>
            <a:r>
              <a:rPr lang="en-US" altLang="ja-JP" sz="1400" b="1" dirty="0" smtClean="0">
                <a:solidFill>
                  <a:prstClr val="black"/>
                </a:solidFill>
                <a:latin typeface="Arial" pitchFamily="34" charset="0"/>
                <a:ea typeface="HGPｺﾞｼｯｸM" pitchFamily="50" charset="-128"/>
                <a:cs typeface="Arial" pitchFamily="34" charset="0"/>
              </a:rPr>
              <a:t>mm</a:t>
            </a:r>
            <a:r>
              <a:rPr lang="ja-JP" altLang="en-US" sz="1400" b="1" dirty="0" smtClean="0">
                <a:solidFill>
                  <a:prstClr val="black"/>
                </a:solidFill>
                <a:latin typeface="Arial" pitchFamily="34" charset="0"/>
                <a:ea typeface="HGPｺﾞｼｯｸM" pitchFamily="50" charset="-128"/>
                <a:cs typeface="Arial" pitchFamily="34" charset="0"/>
              </a:rPr>
              <a:t>）</a:t>
            </a:r>
            <a:endParaRPr lang="ja-JP" altLang="en-US" sz="1400" b="1" dirty="0">
              <a:solidFill>
                <a:prstClr val="black"/>
              </a:solidFill>
              <a:latin typeface="Arial" pitchFamily="34" charset="0"/>
              <a:ea typeface="HGPｺﾞｼｯｸM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77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1" grpId="0" animBg="1"/>
      <p:bldP spid="41" grpId="1" animBg="1"/>
      <p:bldP spid="13" grpId="0" animBg="1"/>
      <p:bldP spid="43" grpId="0" animBg="1"/>
      <p:bldP spid="44" grpId="0" animBg="1"/>
      <p:bldP spid="45" grpId="0" animBg="1"/>
      <p:bldP spid="48" grpId="0" animBg="1"/>
      <p:bldP spid="17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正方形/長方形 82"/>
          <p:cNvSpPr/>
          <p:nvPr/>
        </p:nvSpPr>
        <p:spPr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3" y="4905312"/>
            <a:ext cx="8495861" cy="13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" t="3268" r="23734" b="34375"/>
          <a:stretch/>
        </p:blipFill>
        <p:spPr bwMode="auto">
          <a:xfrm>
            <a:off x="1131702" y="1432079"/>
            <a:ext cx="6880596" cy="1780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1948574" y="620688"/>
            <a:ext cx="52468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200" b="1" dirty="0" smtClean="0">
                <a:solidFill>
                  <a:srgbClr val="FFFF00"/>
                </a:solidFill>
              </a:rPr>
              <a:t>超音波風速温度計の配置</a:t>
            </a:r>
            <a:endParaRPr lang="en-US" altLang="ja-JP" sz="3200" b="1" dirty="0">
              <a:solidFill>
                <a:srgbClr val="FFFF00"/>
              </a:solidFill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-36512" y="-27384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rgbClr val="FFFF00"/>
                </a:solidFill>
              </a:rPr>
              <a:t>気温</a:t>
            </a:r>
            <a:r>
              <a:rPr lang="ja-JP" altLang="en-US" sz="3200" b="1" dirty="0" smtClean="0">
                <a:solidFill>
                  <a:srgbClr val="FFFF00"/>
                </a:solidFill>
              </a:rPr>
              <a:t>低下量の</a:t>
            </a:r>
            <a:r>
              <a:rPr lang="ja-JP" altLang="en-US" sz="3200" b="1" dirty="0">
                <a:solidFill>
                  <a:srgbClr val="FFFF00"/>
                </a:solidFill>
              </a:rPr>
              <a:t>測定</a:t>
            </a:r>
            <a:endParaRPr lang="en-US" altLang="ja-JP" sz="3200" b="1" dirty="0">
              <a:solidFill>
                <a:srgbClr val="FFFF00"/>
              </a:solidFill>
            </a:endParaRPr>
          </a:p>
        </p:txBody>
      </p:sp>
      <p:sp>
        <p:nvSpPr>
          <p:cNvPr id="3" name="円/楕円 2"/>
          <p:cNvSpPr/>
          <p:nvPr/>
        </p:nvSpPr>
        <p:spPr>
          <a:xfrm>
            <a:off x="4037070" y="2215497"/>
            <a:ext cx="324000" cy="3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43808" y="3930535"/>
            <a:ext cx="3456384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FF0000"/>
                </a:solidFill>
              </a:rPr>
              <a:t>超音波風速温度計（</a:t>
            </a:r>
            <a:r>
              <a:rPr lang="en-US" altLang="ja-JP" sz="2400" dirty="0" smtClean="0">
                <a:solidFill>
                  <a:srgbClr val="FF0000"/>
                </a:solidFill>
              </a:rPr>
              <a:t>2,000mm</a:t>
            </a:r>
            <a:r>
              <a:rPr lang="ja-JP" altLang="en-US" sz="2400" dirty="0" smtClean="0">
                <a:solidFill>
                  <a:srgbClr val="FF0000"/>
                </a:solidFill>
              </a:rPr>
              <a:t>）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39" name="円/楕円 38"/>
          <p:cNvSpPr/>
          <p:nvPr/>
        </p:nvSpPr>
        <p:spPr>
          <a:xfrm>
            <a:off x="4047017" y="5117927"/>
            <a:ext cx="324000" cy="3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3610561" y="2215265"/>
            <a:ext cx="324000" cy="324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43808" y="3933056"/>
            <a:ext cx="3456384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0000FF"/>
                </a:solidFill>
              </a:rPr>
              <a:t>超音波風速温度計（</a:t>
            </a:r>
            <a:r>
              <a:rPr lang="en-US" altLang="ja-JP" sz="2400" dirty="0" smtClean="0">
                <a:solidFill>
                  <a:srgbClr val="0000FF"/>
                </a:solidFill>
              </a:rPr>
              <a:t>750mm</a:t>
            </a:r>
            <a:r>
              <a:rPr lang="ja-JP" altLang="en-US" sz="2400" dirty="0" smtClean="0">
                <a:solidFill>
                  <a:srgbClr val="0000FF"/>
                </a:solidFill>
              </a:rPr>
              <a:t>）</a:t>
            </a:r>
            <a:endParaRPr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4870665" y="2204864"/>
            <a:ext cx="324000" cy="324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4841189" y="5655197"/>
            <a:ext cx="324000" cy="324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3708036" y="5649864"/>
            <a:ext cx="324000" cy="324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843808" y="3939081"/>
            <a:ext cx="3456384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CC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00CC66"/>
                </a:solidFill>
              </a:rPr>
              <a:t>超音波風速温度計（</a:t>
            </a:r>
            <a:r>
              <a:rPr lang="en-US" altLang="ja-JP" sz="2400" dirty="0" smtClean="0">
                <a:solidFill>
                  <a:srgbClr val="00CC66"/>
                </a:solidFill>
              </a:rPr>
              <a:t>1,500mm</a:t>
            </a:r>
            <a:r>
              <a:rPr lang="ja-JP" altLang="en-US" sz="2400" dirty="0" smtClean="0">
                <a:solidFill>
                  <a:srgbClr val="00CC66"/>
                </a:solidFill>
              </a:rPr>
              <a:t>）</a:t>
            </a:r>
            <a:endParaRPr lang="ja-JP" altLang="en-US" sz="2400" dirty="0">
              <a:solidFill>
                <a:srgbClr val="00CC66"/>
              </a:solidFill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2793066" y="2214608"/>
            <a:ext cx="324000" cy="324000"/>
          </a:xfrm>
          <a:prstGeom prst="ellipse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6104493" y="2199077"/>
            <a:ext cx="324000" cy="324000"/>
          </a:xfrm>
          <a:prstGeom prst="ellipse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6953876" y="2211342"/>
            <a:ext cx="324000" cy="324000"/>
          </a:xfrm>
          <a:prstGeom prst="ellipse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4409754" y="1740917"/>
            <a:ext cx="407746" cy="1296144"/>
          </a:xfrm>
          <a:prstGeom prst="ellipse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2" name="円/楕円 51"/>
          <p:cNvSpPr/>
          <p:nvPr/>
        </p:nvSpPr>
        <p:spPr>
          <a:xfrm>
            <a:off x="6933562" y="5368115"/>
            <a:ext cx="324000" cy="324000"/>
          </a:xfrm>
          <a:prstGeom prst="ellipse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3" name="円/楕円 52"/>
          <p:cNvSpPr/>
          <p:nvPr/>
        </p:nvSpPr>
        <p:spPr>
          <a:xfrm>
            <a:off x="4442758" y="5376367"/>
            <a:ext cx="324000" cy="324000"/>
          </a:xfrm>
          <a:prstGeom prst="ellipse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4" name="円/楕円 53"/>
          <p:cNvSpPr/>
          <p:nvPr/>
        </p:nvSpPr>
        <p:spPr>
          <a:xfrm>
            <a:off x="6112056" y="5366986"/>
            <a:ext cx="324000" cy="324000"/>
          </a:xfrm>
          <a:prstGeom prst="ellipse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5" name="円/楕円 54"/>
          <p:cNvSpPr/>
          <p:nvPr/>
        </p:nvSpPr>
        <p:spPr>
          <a:xfrm>
            <a:off x="2767441" y="5369976"/>
            <a:ext cx="324000" cy="324000"/>
          </a:xfrm>
          <a:prstGeom prst="ellipse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688602" y="3356992"/>
            <a:ext cx="188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prstClr val="black"/>
                </a:solidFill>
              </a:rPr>
              <a:t>平面図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3630755" y="6197242"/>
            <a:ext cx="188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solidFill>
                  <a:prstClr val="black"/>
                </a:solidFill>
              </a:rPr>
              <a:t>断面</a:t>
            </a:r>
            <a:r>
              <a:rPr lang="ja-JP" altLang="en-US" sz="2400" b="1" dirty="0" smtClean="0">
                <a:solidFill>
                  <a:prstClr val="black"/>
                </a:solidFill>
              </a:rPr>
              <a:t>図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80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  <p:bldP spid="39" grpId="0" animBg="1"/>
      <p:bldP spid="39" grpId="1" animBg="1"/>
      <p:bldP spid="7" grpId="0" animBg="1"/>
      <p:bldP spid="16" grpId="0" animBg="1"/>
      <p:bldP spid="20" grpId="0" animBg="1"/>
      <p:bldP spid="43" grpId="0" animBg="1"/>
      <p:bldP spid="44" grpId="0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 flipH="1">
            <a:off x="35496" y="121859"/>
            <a:ext cx="2684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 smtClean="0">
                <a:solidFill>
                  <a:prstClr val="black"/>
                </a:solidFill>
              </a:rPr>
              <a:t>測定の流れ</a:t>
            </a:r>
            <a:endParaRPr lang="ja-JP" altLang="en-US" sz="3200" b="1" dirty="0">
              <a:solidFill>
                <a:prstClr val="black"/>
              </a:solidFill>
            </a:endParaRPr>
          </a:p>
        </p:txBody>
      </p:sp>
      <p:grpSp>
        <p:nvGrpSpPr>
          <p:cNvPr id="57" name="グループ化 56"/>
          <p:cNvGrpSpPr/>
          <p:nvPr/>
        </p:nvGrpSpPr>
        <p:grpSpPr>
          <a:xfrm>
            <a:off x="2545137" y="1772816"/>
            <a:ext cx="4608000" cy="882133"/>
            <a:chOff x="2173388" y="1772816"/>
            <a:chExt cx="4608000" cy="882133"/>
          </a:xfrm>
        </p:grpSpPr>
        <p:sp>
          <p:nvSpPr>
            <p:cNvPr id="101" name="右矢印 100"/>
            <p:cNvSpPr/>
            <p:nvPr/>
          </p:nvSpPr>
          <p:spPr>
            <a:xfrm>
              <a:off x="2173388" y="1772816"/>
              <a:ext cx="4608000" cy="216024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テキスト ボックス 101"/>
            <p:cNvSpPr txBox="1"/>
            <p:nvPr/>
          </p:nvSpPr>
          <p:spPr>
            <a:xfrm>
              <a:off x="3635896" y="1947063"/>
              <a:ext cx="12961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 smtClean="0">
                  <a:solidFill>
                    <a:prstClr val="black"/>
                  </a:solidFill>
                </a:rPr>
                <a:t>ミスト噴霧</a:t>
              </a:r>
              <a:endParaRPr lang="en-US" altLang="ja-JP" sz="20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ja-JP" altLang="en-US" sz="2000" b="1" dirty="0" smtClean="0">
                  <a:solidFill>
                    <a:prstClr val="black"/>
                  </a:solidFill>
                </a:rPr>
                <a:t>（</a:t>
              </a:r>
              <a:r>
                <a:rPr lang="en-US" altLang="ja-JP" sz="2000" b="1" dirty="0" smtClean="0">
                  <a:solidFill>
                    <a:prstClr val="black"/>
                  </a:solidFill>
                </a:rPr>
                <a:t>2</a:t>
              </a:r>
              <a:r>
                <a:rPr lang="ja-JP" altLang="en-US" sz="2000" b="1" dirty="0" smtClean="0">
                  <a:solidFill>
                    <a:prstClr val="black"/>
                  </a:solidFill>
                </a:rPr>
                <a:t>時間）</a:t>
              </a:r>
              <a:endParaRPr lang="ja-JP" altLang="en-US" sz="2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6876256" y="1772818"/>
            <a:ext cx="1800200" cy="882131"/>
            <a:chOff x="6516216" y="1772818"/>
            <a:chExt cx="1800200" cy="882131"/>
          </a:xfrm>
        </p:grpSpPr>
        <p:sp>
          <p:nvSpPr>
            <p:cNvPr id="99" name="右矢印 98"/>
            <p:cNvSpPr/>
            <p:nvPr/>
          </p:nvSpPr>
          <p:spPr>
            <a:xfrm>
              <a:off x="6811158" y="1772818"/>
              <a:ext cx="1274376" cy="216022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00" name="テキスト ボックス 99"/>
            <p:cNvSpPr txBox="1"/>
            <p:nvPr/>
          </p:nvSpPr>
          <p:spPr>
            <a:xfrm>
              <a:off x="6516216" y="1947063"/>
              <a:ext cx="18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 smtClean="0">
                  <a:solidFill>
                    <a:prstClr val="black"/>
                  </a:solidFill>
                </a:rPr>
                <a:t>ミスト噴霧停止</a:t>
              </a:r>
              <a:endParaRPr lang="en-US" altLang="ja-JP" sz="20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ja-JP" altLang="en-US" sz="2000" b="1" dirty="0" smtClean="0">
                  <a:solidFill>
                    <a:prstClr val="black"/>
                  </a:solidFill>
                </a:rPr>
                <a:t>（</a:t>
              </a:r>
              <a:r>
                <a:rPr lang="en-US" altLang="ja-JP" sz="2000" b="1" dirty="0" smtClean="0">
                  <a:solidFill>
                    <a:prstClr val="black"/>
                  </a:solidFill>
                </a:rPr>
                <a:t>30</a:t>
              </a:r>
              <a:r>
                <a:rPr lang="ja-JP" altLang="en-US" sz="2000" b="1" dirty="0" smtClean="0">
                  <a:solidFill>
                    <a:prstClr val="black"/>
                  </a:solidFill>
                </a:rPr>
                <a:t>分）</a:t>
              </a:r>
              <a:endParaRPr lang="ja-JP" altLang="en-US" sz="2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3" name="グループ化 62"/>
          <p:cNvGrpSpPr/>
          <p:nvPr/>
        </p:nvGrpSpPr>
        <p:grpSpPr>
          <a:xfrm>
            <a:off x="1328735" y="3212976"/>
            <a:ext cx="4595163" cy="890002"/>
            <a:chOff x="995866" y="3212976"/>
            <a:chExt cx="4595163" cy="890002"/>
          </a:xfrm>
        </p:grpSpPr>
        <p:sp>
          <p:nvSpPr>
            <p:cNvPr id="97" name="右矢印 96"/>
            <p:cNvSpPr/>
            <p:nvPr/>
          </p:nvSpPr>
          <p:spPr>
            <a:xfrm>
              <a:off x="995866" y="3212976"/>
              <a:ext cx="4595163" cy="215422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98" name="テキスト ボックス 97"/>
            <p:cNvSpPr txBox="1"/>
            <p:nvPr/>
          </p:nvSpPr>
          <p:spPr>
            <a:xfrm>
              <a:off x="2483768" y="3395092"/>
              <a:ext cx="12961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 smtClean="0">
                  <a:solidFill>
                    <a:prstClr val="black"/>
                  </a:solidFill>
                </a:rPr>
                <a:t>ミスト噴霧</a:t>
              </a:r>
              <a:endParaRPr lang="en-US" altLang="ja-JP" sz="20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ja-JP" altLang="en-US" sz="2000" b="1" dirty="0" smtClean="0">
                  <a:solidFill>
                    <a:prstClr val="black"/>
                  </a:solidFill>
                </a:rPr>
                <a:t>（</a:t>
              </a:r>
              <a:r>
                <a:rPr lang="en-US" altLang="ja-JP" sz="2000" b="1" dirty="0" smtClean="0">
                  <a:solidFill>
                    <a:prstClr val="black"/>
                  </a:solidFill>
                </a:rPr>
                <a:t>2</a:t>
              </a:r>
              <a:r>
                <a:rPr lang="ja-JP" altLang="en-US" sz="2000" b="1" dirty="0" smtClean="0">
                  <a:solidFill>
                    <a:prstClr val="black"/>
                  </a:solidFill>
                </a:rPr>
                <a:t>時間）</a:t>
              </a:r>
              <a:endParaRPr lang="ja-JP" altLang="en-US" sz="2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4" name="グループ化 63"/>
          <p:cNvGrpSpPr/>
          <p:nvPr/>
        </p:nvGrpSpPr>
        <p:grpSpPr>
          <a:xfrm>
            <a:off x="5684932" y="3212976"/>
            <a:ext cx="1800200" cy="898004"/>
            <a:chOff x="5340171" y="3212976"/>
            <a:chExt cx="1800200" cy="898004"/>
          </a:xfrm>
        </p:grpSpPr>
        <p:sp>
          <p:nvSpPr>
            <p:cNvPr id="95" name="右矢印 94"/>
            <p:cNvSpPr/>
            <p:nvPr/>
          </p:nvSpPr>
          <p:spPr>
            <a:xfrm>
              <a:off x="5629260" y="3212976"/>
              <a:ext cx="1152128" cy="216024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5340171" y="3403094"/>
              <a:ext cx="18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 smtClean="0">
                  <a:solidFill>
                    <a:prstClr val="black"/>
                  </a:solidFill>
                </a:rPr>
                <a:t>ミスト噴霧停止</a:t>
              </a:r>
              <a:endParaRPr lang="en-US" altLang="ja-JP" sz="20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ja-JP" altLang="en-US" sz="2000" b="1" dirty="0" smtClean="0">
                  <a:solidFill>
                    <a:prstClr val="black"/>
                  </a:solidFill>
                </a:rPr>
                <a:t>（</a:t>
              </a:r>
              <a:r>
                <a:rPr lang="en-US" altLang="ja-JP" sz="2000" b="1" dirty="0" smtClean="0">
                  <a:solidFill>
                    <a:prstClr val="black"/>
                  </a:solidFill>
                </a:rPr>
                <a:t>30</a:t>
              </a:r>
              <a:r>
                <a:rPr lang="ja-JP" altLang="en-US" sz="2000" b="1" dirty="0" smtClean="0">
                  <a:solidFill>
                    <a:prstClr val="black"/>
                  </a:solidFill>
                </a:rPr>
                <a:t>分）</a:t>
              </a:r>
              <a:endParaRPr lang="ja-JP" altLang="en-US" sz="2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5" name="グループ化 64"/>
          <p:cNvGrpSpPr/>
          <p:nvPr/>
        </p:nvGrpSpPr>
        <p:grpSpPr>
          <a:xfrm>
            <a:off x="826132" y="1433708"/>
            <a:ext cx="7619442" cy="1563244"/>
            <a:chOff x="467544" y="1433708"/>
            <a:chExt cx="7619442" cy="1563244"/>
          </a:xfrm>
        </p:grpSpPr>
        <p:grpSp>
          <p:nvGrpSpPr>
            <p:cNvPr id="89" name="グループ化 88"/>
            <p:cNvGrpSpPr/>
            <p:nvPr/>
          </p:nvGrpSpPr>
          <p:grpSpPr>
            <a:xfrm>
              <a:off x="970148" y="1433708"/>
              <a:ext cx="7116838" cy="246168"/>
              <a:chOff x="970148" y="1433708"/>
              <a:chExt cx="7116838" cy="246168"/>
            </a:xfrm>
          </p:grpSpPr>
          <p:cxnSp>
            <p:nvCxnSpPr>
              <p:cNvPr id="92" name="直線コネクタ 91"/>
              <p:cNvCxnSpPr/>
              <p:nvPr/>
            </p:nvCxnSpPr>
            <p:spPr>
              <a:xfrm>
                <a:off x="970148" y="1556792"/>
                <a:ext cx="7116838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線コネクタ 93"/>
              <p:cNvCxnSpPr/>
              <p:nvPr/>
            </p:nvCxnSpPr>
            <p:spPr>
              <a:xfrm>
                <a:off x="971600" y="1433708"/>
                <a:ext cx="0" cy="24616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直線矢印コネクタ 89"/>
            <p:cNvCxnSpPr/>
            <p:nvPr/>
          </p:nvCxnSpPr>
          <p:spPr>
            <a:xfrm>
              <a:off x="467544" y="2996952"/>
              <a:ext cx="50405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コネクタ 90"/>
            <p:cNvCxnSpPr/>
            <p:nvPr/>
          </p:nvCxnSpPr>
          <p:spPr>
            <a:xfrm>
              <a:off x="971600" y="2996952"/>
              <a:ext cx="7115386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グループ化 65"/>
          <p:cNvGrpSpPr/>
          <p:nvPr/>
        </p:nvGrpSpPr>
        <p:grpSpPr>
          <a:xfrm>
            <a:off x="7164567" y="3212976"/>
            <a:ext cx="1284714" cy="245160"/>
            <a:chOff x="6815678" y="3111832"/>
            <a:chExt cx="1152000" cy="245160"/>
          </a:xfrm>
        </p:grpSpPr>
        <p:sp>
          <p:nvSpPr>
            <p:cNvPr id="85" name="右矢印 84"/>
            <p:cNvSpPr/>
            <p:nvPr/>
          </p:nvSpPr>
          <p:spPr>
            <a:xfrm>
              <a:off x="6815678" y="3121805"/>
              <a:ext cx="1152000" cy="216024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6" name="フリーフォーム 85"/>
            <p:cNvSpPr/>
            <p:nvPr/>
          </p:nvSpPr>
          <p:spPr>
            <a:xfrm>
              <a:off x="7305934" y="3111832"/>
              <a:ext cx="60240" cy="245160"/>
            </a:xfrm>
            <a:custGeom>
              <a:avLst/>
              <a:gdLst>
                <a:gd name="connsiteX0" fmla="*/ 182880 w 182880"/>
                <a:gd name="connsiteY0" fmla="*/ 0 h 559836"/>
                <a:gd name="connsiteX1" fmla="*/ 141825 w 182880"/>
                <a:gd name="connsiteY1" fmla="*/ 26125 h 559836"/>
                <a:gd name="connsiteX2" fmla="*/ 119432 w 182880"/>
                <a:gd name="connsiteY2" fmla="*/ 37322 h 559836"/>
                <a:gd name="connsiteX3" fmla="*/ 111967 w 182880"/>
                <a:gd name="connsiteY3" fmla="*/ 44787 h 559836"/>
                <a:gd name="connsiteX4" fmla="*/ 89574 w 182880"/>
                <a:gd name="connsiteY4" fmla="*/ 59715 h 559836"/>
                <a:gd name="connsiteX5" fmla="*/ 78377 w 182880"/>
                <a:gd name="connsiteY5" fmla="*/ 67180 h 559836"/>
                <a:gd name="connsiteX6" fmla="*/ 55983 w 182880"/>
                <a:gd name="connsiteY6" fmla="*/ 89573 h 559836"/>
                <a:gd name="connsiteX7" fmla="*/ 48519 w 182880"/>
                <a:gd name="connsiteY7" fmla="*/ 97038 h 559836"/>
                <a:gd name="connsiteX8" fmla="*/ 41055 w 182880"/>
                <a:gd name="connsiteY8" fmla="*/ 108235 h 559836"/>
                <a:gd name="connsiteX9" fmla="*/ 37322 w 182880"/>
                <a:gd name="connsiteY9" fmla="*/ 119431 h 559836"/>
                <a:gd name="connsiteX10" fmla="*/ 26126 w 182880"/>
                <a:gd name="connsiteY10" fmla="*/ 126896 h 559836"/>
                <a:gd name="connsiteX11" fmla="*/ 18661 w 182880"/>
                <a:gd name="connsiteY11" fmla="*/ 134360 h 559836"/>
                <a:gd name="connsiteX12" fmla="*/ 7464 w 182880"/>
                <a:gd name="connsiteY12" fmla="*/ 156754 h 559836"/>
                <a:gd name="connsiteX13" fmla="*/ 0 w 182880"/>
                <a:gd name="connsiteY13" fmla="*/ 167951 h 559836"/>
                <a:gd name="connsiteX14" fmla="*/ 3732 w 182880"/>
                <a:gd name="connsiteY14" fmla="*/ 223934 h 559836"/>
                <a:gd name="connsiteX15" fmla="*/ 7464 w 182880"/>
                <a:gd name="connsiteY15" fmla="*/ 235131 h 559836"/>
                <a:gd name="connsiteX16" fmla="*/ 18661 w 182880"/>
                <a:gd name="connsiteY16" fmla="*/ 238863 h 559836"/>
                <a:gd name="connsiteX17" fmla="*/ 26126 w 182880"/>
                <a:gd name="connsiteY17" fmla="*/ 246328 h 559836"/>
                <a:gd name="connsiteX18" fmla="*/ 41055 w 182880"/>
                <a:gd name="connsiteY18" fmla="*/ 264989 h 559836"/>
                <a:gd name="connsiteX19" fmla="*/ 52251 w 182880"/>
                <a:gd name="connsiteY19" fmla="*/ 272453 h 559836"/>
                <a:gd name="connsiteX20" fmla="*/ 59716 w 182880"/>
                <a:gd name="connsiteY20" fmla="*/ 279918 h 559836"/>
                <a:gd name="connsiteX21" fmla="*/ 70912 w 182880"/>
                <a:gd name="connsiteY21" fmla="*/ 287382 h 559836"/>
                <a:gd name="connsiteX22" fmla="*/ 78377 w 182880"/>
                <a:gd name="connsiteY22" fmla="*/ 294847 h 559836"/>
                <a:gd name="connsiteX23" fmla="*/ 85841 w 182880"/>
                <a:gd name="connsiteY23" fmla="*/ 306044 h 559836"/>
                <a:gd name="connsiteX24" fmla="*/ 97038 w 182880"/>
                <a:gd name="connsiteY24" fmla="*/ 309776 h 559836"/>
                <a:gd name="connsiteX25" fmla="*/ 115699 w 182880"/>
                <a:gd name="connsiteY25" fmla="*/ 324705 h 559836"/>
                <a:gd name="connsiteX26" fmla="*/ 126896 w 182880"/>
                <a:gd name="connsiteY26" fmla="*/ 328437 h 559836"/>
                <a:gd name="connsiteX27" fmla="*/ 134361 w 182880"/>
                <a:gd name="connsiteY27" fmla="*/ 335902 h 559836"/>
                <a:gd name="connsiteX28" fmla="*/ 153022 w 182880"/>
                <a:gd name="connsiteY28" fmla="*/ 350831 h 559836"/>
                <a:gd name="connsiteX29" fmla="*/ 167951 w 182880"/>
                <a:gd name="connsiteY29" fmla="*/ 369492 h 559836"/>
                <a:gd name="connsiteX30" fmla="*/ 182880 w 182880"/>
                <a:gd name="connsiteY30" fmla="*/ 399350 h 559836"/>
                <a:gd name="connsiteX31" fmla="*/ 175415 w 182880"/>
                <a:gd name="connsiteY31" fmla="*/ 447869 h 559836"/>
                <a:gd name="connsiteX32" fmla="*/ 153022 w 182880"/>
                <a:gd name="connsiteY32" fmla="*/ 473995 h 559836"/>
                <a:gd name="connsiteX33" fmla="*/ 138093 w 182880"/>
                <a:gd name="connsiteY33" fmla="*/ 488924 h 559836"/>
                <a:gd name="connsiteX34" fmla="*/ 130628 w 182880"/>
                <a:gd name="connsiteY34" fmla="*/ 496388 h 559836"/>
                <a:gd name="connsiteX35" fmla="*/ 119432 w 182880"/>
                <a:gd name="connsiteY35" fmla="*/ 500120 h 559836"/>
                <a:gd name="connsiteX36" fmla="*/ 100770 w 182880"/>
                <a:gd name="connsiteY36" fmla="*/ 511317 h 559836"/>
                <a:gd name="connsiteX37" fmla="*/ 93306 w 182880"/>
                <a:gd name="connsiteY37" fmla="*/ 518782 h 559836"/>
                <a:gd name="connsiteX38" fmla="*/ 70912 w 182880"/>
                <a:gd name="connsiteY38" fmla="*/ 529978 h 559836"/>
                <a:gd name="connsiteX39" fmla="*/ 63448 w 182880"/>
                <a:gd name="connsiteY39" fmla="*/ 537443 h 559836"/>
                <a:gd name="connsiteX40" fmla="*/ 41055 w 182880"/>
                <a:gd name="connsiteY40" fmla="*/ 544907 h 559836"/>
                <a:gd name="connsiteX41" fmla="*/ 29858 w 182880"/>
                <a:gd name="connsiteY41" fmla="*/ 548640 h 559836"/>
                <a:gd name="connsiteX42" fmla="*/ 18661 w 182880"/>
                <a:gd name="connsiteY42" fmla="*/ 552372 h 559836"/>
                <a:gd name="connsiteX43" fmla="*/ 7464 w 182880"/>
                <a:gd name="connsiteY43" fmla="*/ 559836 h 55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2880" h="559836">
                  <a:moveTo>
                    <a:pt x="182880" y="0"/>
                  </a:moveTo>
                  <a:cubicBezTo>
                    <a:pt x="169195" y="8708"/>
                    <a:pt x="155909" y="18077"/>
                    <a:pt x="141825" y="26125"/>
                  </a:cubicBezTo>
                  <a:cubicBezTo>
                    <a:pt x="117686" y="39918"/>
                    <a:pt x="143805" y="17824"/>
                    <a:pt x="119432" y="37322"/>
                  </a:cubicBezTo>
                  <a:cubicBezTo>
                    <a:pt x="116684" y="39520"/>
                    <a:pt x="114782" y="42676"/>
                    <a:pt x="111967" y="44787"/>
                  </a:cubicBezTo>
                  <a:cubicBezTo>
                    <a:pt x="104790" y="50169"/>
                    <a:pt x="97038" y="54739"/>
                    <a:pt x="89574" y="59715"/>
                  </a:cubicBezTo>
                  <a:cubicBezTo>
                    <a:pt x="85842" y="62203"/>
                    <a:pt x="81549" y="64008"/>
                    <a:pt x="78377" y="67180"/>
                  </a:cubicBezTo>
                  <a:lnTo>
                    <a:pt x="55983" y="89573"/>
                  </a:lnTo>
                  <a:cubicBezTo>
                    <a:pt x="53495" y="92061"/>
                    <a:pt x="50471" y="94110"/>
                    <a:pt x="48519" y="97038"/>
                  </a:cubicBezTo>
                  <a:cubicBezTo>
                    <a:pt x="46031" y="100770"/>
                    <a:pt x="43061" y="104223"/>
                    <a:pt x="41055" y="108235"/>
                  </a:cubicBezTo>
                  <a:cubicBezTo>
                    <a:pt x="39296" y="111754"/>
                    <a:pt x="39780" y="116359"/>
                    <a:pt x="37322" y="119431"/>
                  </a:cubicBezTo>
                  <a:cubicBezTo>
                    <a:pt x="34520" y="122934"/>
                    <a:pt x="29629" y="124094"/>
                    <a:pt x="26126" y="126896"/>
                  </a:cubicBezTo>
                  <a:cubicBezTo>
                    <a:pt x="23378" y="129094"/>
                    <a:pt x="20859" y="131612"/>
                    <a:pt x="18661" y="134360"/>
                  </a:cubicBezTo>
                  <a:cubicBezTo>
                    <a:pt x="4405" y="152180"/>
                    <a:pt x="16659" y="138364"/>
                    <a:pt x="7464" y="156754"/>
                  </a:cubicBezTo>
                  <a:cubicBezTo>
                    <a:pt x="5458" y="160766"/>
                    <a:pt x="2488" y="164219"/>
                    <a:pt x="0" y="167951"/>
                  </a:cubicBezTo>
                  <a:cubicBezTo>
                    <a:pt x="1244" y="186612"/>
                    <a:pt x="1667" y="205346"/>
                    <a:pt x="3732" y="223934"/>
                  </a:cubicBezTo>
                  <a:cubicBezTo>
                    <a:pt x="4166" y="227844"/>
                    <a:pt x="4682" y="232349"/>
                    <a:pt x="7464" y="235131"/>
                  </a:cubicBezTo>
                  <a:cubicBezTo>
                    <a:pt x="10246" y="237913"/>
                    <a:pt x="14929" y="237619"/>
                    <a:pt x="18661" y="238863"/>
                  </a:cubicBezTo>
                  <a:cubicBezTo>
                    <a:pt x="21149" y="241351"/>
                    <a:pt x="23928" y="243580"/>
                    <a:pt x="26126" y="246328"/>
                  </a:cubicBezTo>
                  <a:cubicBezTo>
                    <a:pt x="34748" y="257106"/>
                    <a:pt x="31041" y="256978"/>
                    <a:pt x="41055" y="264989"/>
                  </a:cubicBezTo>
                  <a:cubicBezTo>
                    <a:pt x="44557" y="267791"/>
                    <a:pt x="48749" y="269651"/>
                    <a:pt x="52251" y="272453"/>
                  </a:cubicBezTo>
                  <a:cubicBezTo>
                    <a:pt x="54999" y="274651"/>
                    <a:pt x="56968" y="277720"/>
                    <a:pt x="59716" y="279918"/>
                  </a:cubicBezTo>
                  <a:cubicBezTo>
                    <a:pt x="63218" y="282720"/>
                    <a:pt x="67410" y="284580"/>
                    <a:pt x="70912" y="287382"/>
                  </a:cubicBezTo>
                  <a:cubicBezTo>
                    <a:pt x="73660" y="289580"/>
                    <a:pt x="76179" y="292099"/>
                    <a:pt x="78377" y="294847"/>
                  </a:cubicBezTo>
                  <a:cubicBezTo>
                    <a:pt x="81179" y="298350"/>
                    <a:pt x="82338" y="303242"/>
                    <a:pt x="85841" y="306044"/>
                  </a:cubicBezTo>
                  <a:cubicBezTo>
                    <a:pt x="88913" y="308502"/>
                    <a:pt x="93306" y="308532"/>
                    <a:pt x="97038" y="309776"/>
                  </a:cubicBezTo>
                  <a:cubicBezTo>
                    <a:pt x="103979" y="316716"/>
                    <a:pt x="106287" y="319999"/>
                    <a:pt x="115699" y="324705"/>
                  </a:cubicBezTo>
                  <a:cubicBezTo>
                    <a:pt x="119218" y="326464"/>
                    <a:pt x="123164" y="327193"/>
                    <a:pt x="126896" y="328437"/>
                  </a:cubicBezTo>
                  <a:cubicBezTo>
                    <a:pt x="129384" y="330925"/>
                    <a:pt x="131613" y="333704"/>
                    <a:pt x="134361" y="335902"/>
                  </a:cubicBezTo>
                  <a:cubicBezTo>
                    <a:pt x="145139" y="344524"/>
                    <a:pt x="145011" y="340817"/>
                    <a:pt x="153022" y="350831"/>
                  </a:cubicBezTo>
                  <a:cubicBezTo>
                    <a:pt x="171855" y="374372"/>
                    <a:pt x="149926" y="351467"/>
                    <a:pt x="167951" y="369492"/>
                  </a:cubicBezTo>
                  <a:cubicBezTo>
                    <a:pt x="176528" y="395223"/>
                    <a:pt x="169851" y="386321"/>
                    <a:pt x="182880" y="399350"/>
                  </a:cubicBezTo>
                  <a:cubicBezTo>
                    <a:pt x="181808" y="410067"/>
                    <a:pt x="182142" y="434415"/>
                    <a:pt x="175415" y="447869"/>
                  </a:cubicBezTo>
                  <a:cubicBezTo>
                    <a:pt x="169730" y="459239"/>
                    <a:pt x="162207" y="464810"/>
                    <a:pt x="153022" y="473995"/>
                  </a:cubicBezTo>
                  <a:lnTo>
                    <a:pt x="138093" y="488924"/>
                  </a:lnTo>
                  <a:cubicBezTo>
                    <a:pt x="135605" y="491412"/>
                    <a:pt x="133966" y="495275"/>
                    <a:pt x="130628" y="496388"/>
                  </a:cubicBezTo>
                  <a:lnTo>
                    <a:pt x="119432" y="500120"/>
                  </a:lnTo>
                  <a:cubicBezTo>
                    <a:pt x="100515" y="519037"/>
                    <a:pt x="124998" y="496780"/>
                    <a:pt x="100770" y="511317"/>
                  </a:cubicBezTo>
                  <a:cubicBezTo>
                    <a:pt x="97753" y="513127"/>
                    <a:pt x="96054" y="516584"/>
                    <a:pt x="93306" y="518782"/>
                  </a:cubicBezTo>
                  <a:cubicBezTo>
                    <a:pt x="82972" y="527050"/>
                    <a:pt x="82737" y="526037"/>
                    <a:pt x="70912" y="529978"/>
                  </a:cubicBezTo>
                  <a:cubicBezTo>
                    <a:pt x="68424" y="532466"/>
                    <a:pt x="66595" y="535869"/>
                    <a:pt x="63448" y="537443"/>
                  </a:cubicBezTo>
                  <a:cubicBezTo>
                    <a:pt x="56411" y="540962"/>
                    <a:pt x="48519" y="542419"/>
                    <a:pt x="41055" y="544907"/>
                  </a:cubicBezTo>
                  <a:lnTo>
                    <a:pt x="29858" y="548640"/>
                  </a:lnTo>
                  <a:cubicBezTo>
                    <a:pt x="26126" y="549884"/>
                    <a:pt x="21935" y="550190"/>
                    <a:pt x="18661" y="552372"/>
                  </a:cubicBezTo>
                  <a:lnTo>
                    <a:pt x="7464" y="559836"/>
                  </a:lnTo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7" name="フリーフォーム 86"/>
            <p:cNvSpPr/>
            <p:nvPr/>
          </p:nvSpPr>
          <p:spPr>
            <a:xfrm>
              <a:off x="7380883" y="3111832"/>
              <a:ext cx="60240" cy="245160"/>
            </a:xfrm>
            <a:custGeom>
              <a:avLst/>
              <a:gdLst>
                <a:gd name="connsiteX0" fmla="*/ 182880 w 182880"/>
                <a:gd name="connsiteY0" fmla="*/ 0 h 559836"/>
                <a:gd name="connsiteX1" fmla="*/ 141825 w 182880"/>
                <a:gd name="connsiteY1" fmla="*/ 26125 h 559836"/>
                <a:gd name="connsiteX2" fmla="*/ 119432 w 182880"/>
                <a:gd name="connsiteY2" fmla="*/ 37322 h 559836"/>
                <a:gd name="connsiteX3" fmla="*/ 111967 w 182880"/>
                <a:gd name="connsiteY3" fmla="*/ 44787 h 559836"/>
                <a:gd name="connsiteX4" fmla="*/ 89574 w 182880"/>
                <a:gd name="connsiteY4" fmla="*/ 59715 h 559836"/>
                <a:gd name="connsiteX5" fmla="*/ 78377 w 182880"/>
                <a:gd name="connsiteY5" fmla="*/ 67180 h 559836"/>
                <a:gd name="connsiteX6" fmla="*/ 55983 w 182880"/>
                <a:gd name="connsiteY6" fmla="*/ 89573 h 559836"/>
                <a:gd name="connsiteX7" fmla="*/ 48519 w 182880"/>
                <a:gd name="connsiteY7" fmla="*/ 97038 h 559836"/>
                <a:gd name="connsiteX8" fmla="*/ 41055 w 182880"/>
                <a:gd name="connsiteY8" fmla="*/ 108235 h 559836"/>
                <a:gd name="connsiteX9" fmla="*/ 37322 w 182880"/>
                <a:gd name="connsiteY9" fmla="*/ 119431 h 559836"/>
                <a:gd name="connsiteX10" fmla="*/ 26126 w 182880"/>
                <a:gd name="connsiteY10" fmla="*/ 126896 h 559836"/>
                <a:gd name="connsiteX11" fmla="*/ 18661 w 182880"/>
                <a:gd name="connsiteY11" fmla="*/ 134360 h 559836"/>
                <a:gd name="connsiteX12" fmla="*/ 7464 w 182880"/>
                <a:gd name="connsiteY12" fmla="*/ 156754 h 559836"/>
                <a:gd name="connsiteX13" fmla="*/ 0 w 182880"/>
                <a:gd name="connsiteY13" fmla="*/ 167951 h 559836"/>
                <a:gd name="connsiteX14" fmla="*/ 3732 w 182880"/>
                <a:gd name="connsiteY14" fmla="*/ 223934 h 559836"/>
                <a:gd name="connsiteX15" fmla="*/ 7464 w 182880"/>
                <a:gd name="connsiteY15" fmla="*/ 235131 h 559836"/>
                <a:gd name="connsiteX16" fmla="*/ 18661 w 182880"/>
                <a:gd name="connsiteY16" fmla="*/ 238863 h 559836"/>
                <a:gd name="connsiteX17" fmla="*/ 26126 w 182880"/>
                <a:gd name="connsiteY17" fmla="*/ 246328 h 559836"/>
                <a:gd name="connsiteX18" fmla="*/ 41055 w 182880"/>
                <a:gd name="connsiteY18" fmla="*/ 264989 h 559836"/>
                <a:gd name="connsiteX19" fmla="*/ 52251 w 182880"/>
                <a:gd name="connsiteY19" fmla="*/ 272453 h 559836"/>
                <a:gd name="connsiteX20" fmla="*/ 59716 w 182880"/>
                <a:gd name="connsiteY20" fmla="*/ 279918 h 559836"/>
                <a:gd name="connsiteX21" fmla="*/ 70912 w 182880"/>
                <a:gd name="connsiteY21" fmla="*/ 287382 h 559836"/>
                <a:gd name="connsiteX22" fmla="*/ 78377 w 182880"/>
                <a:gd name="connsiteY22" fmla="*/ 294847 h 559836"/>
                <a:gd name="connsiteX23" fmla="*/ 85841 w 182880"/>
                <a:gd name="connsiteY23" fmla="*/ 306044 h 559836"/>
                <a:gd name="connsiteX24" fmla="*/ 97038 w 182880"/>
                <a:gd name="connsiteY24" fmla="*/ 309776 h 559836"/>
                <a:gd name="connsiteX25" fmla="*/ 115699 w 182880"/>
                <a:gd name="connsiteY25" fmla="*/ 324705 h 559836"/>
                <a:gd name="connsiteX26" fmla="*/ 126896 w 182880"/>
                <a:gd name="connsiteY26" fmla="*/ 328437 h 559836"/>
                <a:gd name="connsiteX27" fmla="*/ 134361 w 182880"/>
                <a:gd name="connsiteY27" fmla="*/ 335902 h 559836"/>
                <a:gd name="connsiteX28" fmla="*/ 153022 w 182880"/>
                <a:gd name="connsiteY28" fmla="*/ 350831 h 559836"/>
                <a:gd name="connsiteX29" fmla="*/ 167951 w 182880"/>
                <a:gd name="connsiteY29" fmla="*/ 369492 h 559836"/>
                <a:gd name="connsiteX30" fmla="*/ 182880 w 182880"/>
                <a:gd name="connsiteY30" fmla="*/ 399350 h 559836"/>
                <a:gd name="connsiteX31" fmla="*/ 175415 w 182880"/>
                <a:gd name="connsiteY31" fmla="*/ 447869 h 559836"/>
                <a:gd name="connsiteX32" fmla="*/ 153022 w 182880"/>
                <a:gd name="connsiteY32" fmla="*/ 473995 h 559836"/>
                <a:gd name="connsiteX33" fmla="*/ 138093 w 182880"/>
                <a:gd name="connsiteY33" fmla="*/ 488924 h 559836"/>
                <a:gd name="connsiteX34" fmla="*/ 130628 w 182880"/>
                <a:gd name="connsiteY34" fmla="*/ 496388 h 559836"/>
                <a:gd name="connsiteX35" fmla="*/ 119432 w 182880"/>
                <a:gd name="connsiteY35" fmla="*/ 500120 h 559836"/>
                <a:gd name="connsiteX36" fmla="*/ 100770 w 182880"/>
                <a:gd name="connsiteY36" fmla="*/ 511317 h 559836"/>
                <a:gd name="connsiteX37" fmla="*/ 93306 w 182880"/>
                <a:gd name="connsiteY37" fmla="*/ 518782 h 559836"/>
                <a:gd name="connsiteX38" fmla="*/ 70912 w 182880"/>
                <a:gd name="connsiteY38" fmla="*/ 529978 h 559836"/>
                <a:gd name="connsiteX39" fmla="*/ 63448 w 182880"/>
                <a:gd name="connsiteY39" fmla="*/ 537443 h 559836"/>
                <a:gd name="connsiteX40" fmla="*/ 41055 w 182880"/>
                <a:gd name="connsiteY40" fmla="*/ 544907 h 559836"/>
                <a:gd name="connsiteX41" fmla="*/ 29858 w 182880"/>
                <a:gd name="connsiteY41" fmla="*/ 548640 h 559836"/>
                <a:gd name="connsiteX42" fmla="*/ 18661 w 182880"/>
                <a:gd name="connsiteY42" fmla="*/ 552372 h 559836"/>
                <a:gd name="connsiteX43" fmla="*/ 7464 w 182880"/>
                <a:gd name="connsiteY43" fmla="*/ 559836 h 55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2880" h="559836">
                  <a:moveTo>
                    <a:pt x="182880" y="0"/>
                  </a:moveTo>
                  <a:cubicBezTo>
                    <a:pt x="169195" y="8708"/>
                    <a:pt x="155909" y="18077"/>
                    <a:pt x="141825" y="26125"/>
                  </a:cubicBezTo>
                  <a:cubicBezTo>
                    <a:pt x="117686" y="39918"/>
                    <a:pt x="143805" y="17824"/>
                    <a:pt x="119432" y="37322"/>
                  </a:cubicBezTo>
                  <a:cubicBezTo>
                    <a:pt x="116684" y="39520"/>
                    <a:pt x="114782" y="42676"/>
                    <a:pt x="111967" y="44787"/>
                  </a:cubicBezTo>
                  <a:cubicBezTo>
                    <a:pt x="104790" y="50169"/>
                    <a:pt x="97038" y="54739"/>
                    <a:pt x="89574" y="59715"/>
                  </a:cubicBezTo>
                  <a:cubicBezTo>
                    <a:pt x="85842" y="62203"/>
                    <a:pt x="81549" y="64008"/>
                    <a:pt x="78377" y="67180"/>
                  </a:cubicBezTo>
                  <a:lnTo>
                    <a:pt x="55983" y="89573"/>
                  </a:lnTo>
                  <a:cubicBezTo>
                    <a:pt x="53495" y="92061"/>
                    <a:pt x="50471" y="94110"/>
                    <a:pt x="48519" y="97038"/>
                  </a:cubicBezTo>
                  <a:cubicBezTo>
                    <a:pt x="46031" y="100770"/>
                    <a:pt x="43061" y="104223"/>
                    <a:pt x="41055" y="108235"/>
                  </a:cubicBezTo>
                  <a:cubicBezTo>
                    <a:pt x="39296" y="111754"/>
                    <a:pt x="39780" y="116359"/>
                    <a:pt x="37322" y="119431"/>
                  </a:cubicBezTo>
                  <a:cubicBezTo>
                    <a:pt x="34520" y="122934"/>
                    <a:pt x="29629" y="124094"/>
                    <a:pt x="26126" y="126896"/>
                  </a:cubicBezTo>
                  <a:cubicBezTo>
                    <a:pt x="23378" y="129094"/>
                    <a:pt x="20859" y="131612"/>
                    <a:pt x="18661" y="134360"/>
                  </a:cubicBezTo>
                  <a:cubicBezTo>
                    <a:pt x="4405" y="152180"/>
                    <a:pt x="16659" y="138364"/>
                    <a:pt x="7464" y="156754"/>
                  </a:cubicBezTo>
                  <a:cubicBezTo>
                    <a:pt x="5458" y="160766"/>
                    <a:pt x="2488" y="164219"/>
                    <a:pt x="0" y="167951"/>
                  </a:cubicBezTo>
                  <a:cubicBezTo>
                    <a:pt x="1244" y="186612"/>
                    <a:pt x="1667" y="205346"/>
                    <a:pt x="3732" y="223934"/>
                  </a:cubicBezTo>
                  <a:cubicBezTo>
                    <a:pt x="4166" y="227844"/>
                    <a:pt x="4682" y="232349"/>
                    <a:pt x="7464" y="235131"/>
                  </a:cubicBezTo>
                  <a:cubicBezTo>
                    <a:pt x="10246" y="237913"/>
                    <a:pt x="14929" y="237619"/>
                    <a:pt x="18661" y="238863"/>
                  </a:cubicBezTo>
                  <a:cubicBezTo>
                    <a:pt x="21149" y="241351"/>
                    <a:pt x="23928" y="243580"/>
                    <a:pt x="26126" y="246328"/>
                  </a:cubicBezTo>
                  <a:cubicBezTo>
                    <a:pt x="34748" y="257106"/>
                    <a:pt x="31041" y="256978"/>
                    <a:pt x="41055" y="264989"/>
                  </a:cubicBezTo>
                  <a:cubicBezTo>
                    <a:pt x="44557" y="267791"/>
                    <a:pt x="48749" y="269651"/>
                    <a:pt x="52251" y="272453"/>
                  </a:cubicBezTo>
                  <a:cubicBezTo>
                    <a:pt x="54999" y="274651"/>
                    <a:pt x="56968" y="277720"/>
                    <a:pt x="59716" y="279918"/>
                  </a:cubicBezTo>
                  <a:cubicBezTo>
                    <a:pt x="63218" y="282720"/>
                    <a:pt x="67410" y="284580"/>
                    <a:pt x="70912" y="287382"/>
                  </a:cubicBezTo>
                  <a:cubicBezTo>
                    <a:pt x="73660" y="289580"/>
                    <a:pt x="76179" y="292099"/>
                    <a:pt x="78377" y="294847"/>
                  </a:cubicBezTo>
                  <a:cubicBezTo>
                    <a:pt x="81179" y="298350"/>
                    <a:pt x="82338" y="303242"/>
                    <a:pt x="85841" y="306044"/>
                  </a:cubicBezTo>
                  <a:cubicBezTo>
                    <a:pt x="88913" y="308502"/>
                    <a:pt x="93306" y="308532"/>
                    <a:pt x="97038" y="309776"/>
                  </a:cubicBezTo>
                  <a:cubicBezTo>
                    <a:pt x="103979" y="316716"/>
                    <a:pt x="106287" y="319999"/>
                    <a:pt x="115699" y="324705"/>
                  </a:cubicBezTo>
                  <a:cubicBezTo>
                    <a:pt x="119218" y="326464"/>
                    <a:pt x="123164" y="327193"/>
                    <a:pt x="126896" y="328437"/>
                  </a:cubicBezTo>
                  <a:cubicBezTo>
                    <a:pt x="129384" y="330925"/>
                    <a:pt x="131613" y="333704"/>
                    <a:pt x="134361" y="335902"/>
                  </a:cubicBezTo>
                  <a:cubicBezTo>
                    <a:pt x="145139" y="344524"/>
                    <a:pt x="145011" y="340817"/>
                    <a:pt x="153022" y="350831"/>
                  </a:cubicBezTo>
                  <a:cubicBezTo>
                    <a:pt x="171855" y="374372"/>
                    <a:pt x="149926" y="351467"/>
                    <a:pt x="167951" y="369492"/>
                  </a:cubicBezTo>
                  <a:cubicBezTo>
                    <a:pt x="176528" y="395223"/>
                    <a:pt x="169851" y="386321"/>
                    <a:pt x="182880" y="399350"/>
                  </a:cubicBezTo>
                  <a:cubicBezTo>
                    <a:pt x="181808" y="410067"/>
                    <a:pt x="182142" y="434415"/>
                    <a:pt x="175415" y="447869"/>
                  </a:cubicBezTo>
                  <a:cubicBezTo>
                    <a:pt x="169730" y="459239"/>
                    <a:pt x="162207" y="464810"/>
                    <a:pt x="153022" y="473995"/>
                  </a:cubicBezTo>
                  <a:lnTo>
                    <a:pt x="138093" y="488924"/>
                  </a:lnTo>
                  <a:cubicBezTo>
                    <a:pt x="135605" y="491412"/>
                    <a:pt x="133966" y="495275"/>
                    <a:pt x="130628" y="496388"/>
                  </a:cubicBezTo>
                  <a:lnTo>
                    <a:pt x="119432" y="500120"/>
                  </a:lnTo>
                  <a:cubicBezTo>
                    <a:pt x="100515" y="519037"/>
                    <a:pt x="124998" y="496780"/>
                    <a:pt x="100770" y="511317"/>
                  </a:cubicBezTo>
                  <a:cubicBezTo>
                    <a:pt x="97753" y="513127"/>
                    <a:pt x="96054" y="516584"/>
                    <a:pt x="93306" y="518782"/>
                  </a:cubicBezTo>
                  <a:cubicBezTo>
                    <a:pt x="82972" y="527050"/>
                    <a:pt x="82737" y="526037"/>
                    <a:pt x="70912" y="529978"/>
                  </a:cubicBezTo>
                  <a:cubicBezTo>
                    <a:pt x="68424" y="532466"/>
                    <a:pt x="66595" y="535869"/>
                    <a:pt x="63448" y="537443"/>
                  </a:cubicBezTo>
                  <a:cubicBezTo>
                    <a:pt x="56411" y="540962"/>
                    <a:pt x="48519" y="542419"/>
                    <a:pt x="41055" y="544907"/>
                  </a:cubicBezTo>
                  <a:lnTo>
                    <a:pt x="29858" y="548640"/>
                  </a:lnTo>
                  <a:cubicBezTo>
                    <a:pt x="26126" y="549884"/>
                    <a:pt x="21935" y="550190"/>
                    <a:pt x="18661" y="552372"/>
                  </a:cubicBezTo>
                  <a:lnTo>
                    <a:pt x="7464" y="559836"/>
                  </a:lnTo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7" name="テキスト ボックス 66"/>
          <p:cNvSpPr txBox="1"/>
          <p:nvPr/>
        </p:nvSpPr>
        <p:spPr>
          <a:xfrm>
            <a:off x="1483148" y="5718377"/>
            <a:ext cx="6177704" cy="95410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prstClr val="black"/>
                </a:solidFill>
              </a:rPr>
              <a:t>ミスト噴霧前後</a:t>
            </a:r>
            <a:r>
              <a:rPr lang="en-US" altLang="ja-JP" sz="2800" dirty="0" smtClean="0">
                <a:solidFill>
                  <a:prstClr val="black"/>
                </a:solidFill>
              </a:rPr>
              <a:t>30</a:t>
            </a:r>
            <a:r>
              <a:rPr lang="ja-JP" altLang="en-US" sz="2800" dirty="0" smtClean="0">
                <a:solidFill>
                  <a:prstClr val="black"/>
                </a:solidFill>
              </a:rPr>
              <a:t>分</a:t>
            </a:r>
            <a:r>
              <a:rPr lang="ja-JP" altLang="en-US" sz="2800" dirty="0">
                <a:solidFill>
                  <a:prstClr val="black"/>
                </a:solidFill>
              </a:rPr>
              <a:t>間</a:t>
            </a:r>
            <a:r>
              <a:rPr lang="ja-JP" altLang="en-US" sz="2800" dirty="0" smtClean="0">
                <a:solidFill>
                  <a:prstClr val="black"/>
                </a:solidFill>
              </a:rPr>
              <a:t>のデータによって</a:t>
            </a:r>
            <a:endParaRPr lang="en-US" altLang="ja-JP" sz="2800" dirty="0" smtClean="0">
              <a:solidFill>
                <a:prstClr val="black"/>
              </a:solidFill>
            </a:endParaRPr>
          </a:p>
          <a:p>
            <a:r>
              <a:rPr lang="ja-JP" altLang="en-US" sz="2800" dirty="0" smtClean="0">
                <a:solidFill>
                  <a:prstClr val="black"/>
                </a:solidFill>
              </a:rPr>
              <a:t>温度のキャリブレーションを行った。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7108533" y="4238123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 smtClean="0">
                <a:solidFill>
                  <a:prstClr val="black"/>
                </a:solidFill>
              </a:rPr>
              <a:t>記録終了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grpSp>
        <p:nvGrpSpPr>
          <p:cNvPr id="69" name="グループ化 68"/>
          <p:cNvGrpSpPr/>
          <p:nvPr/>
        </p:nvGrpSpPr>
        <p:grpSpPr>
          <a:xfrm>
            <a:off x="5680806" y="4646002"/>
            <a:ext cx="1800200" cy="893812"/>
            <a:chOff x="5340171" y="4365104"/>
            <a:chExt cx="1800200" cy="893812"/>
          </a:xfrm>
        </p:grpSpPr>
        <p:sp>
          <p:nvSpPr>
            <p:cNvPr id="83" name="右矢印 82"/>
            <p:cNvSpPr/>
            <p:nvPr/>
          </p:nvSpPr>
          <p:spPr>
            <a:xfrm>
              <a:off x="5640217" y="4365104"/>
              <a:ext cx="1152128" cy="216024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4" name="テキスト ボックス 83"/>
            <p:cNvSpPr txBox="1"/>
            <p:nvPr/>
          </p:nvSpPr>
          <p:spPr>
            <a:xfrm>
              <a:off x="5340171" y="4551030"/>
              <a:ext cx="18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 smtClean="0">
                  <a:solidFill>
                    <a:prstClr val="black"/>
                  </a:solidFill>
                </a:rPr>
                <a:t>ミスト噴霧停止</a:t>
              </a:r>
              <a:endParaRPr lang="en-US" altLang="ja-JP" sz="20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ja-JP" altLang="en-US" sz="2000" b="1" dirty="0" smtClean="0">
                  <a:solidFill>
                    <a:prstClr val="black"/>
                  </a:solidFill>
                </a:rPr>
                <a:t>（</a:t>
              </a:r>
              <a:r>
                <a:rPr lang="en-US" altLang="ja-JP" sz="2000" b="1" dirty="0" smtClean="0">
                  <a:solidFill>
                    <a:prstClr val="black"/>
                  </a:solidFill>
                </a:rPr>
                <a:t>30</a:t>
              </a:r>
              <a:r>
                <a:rPr lang="ja-JP" altLang="en-US" sz="2000" b="1" dirty="0" smtClean="0">
                  <a:solidFill>
                    <a:prstClr val="black"/>
                  </a:solidFill>
                </a:rPr>
                <a:t>分）</a:t>
              </a:r>
              <a:endParaRPr lang="ja-JP" altLang="en-US" sz="2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0" name="グループ化 69"/>
          <p:cNvGrpSpPr/>
          <p:nvPr/>
        </p:nvGrpSpPr>
        <p:grpSpPr>
          <a:xfrm>
            <a:off x="827584" y="4324405"/>
            <a:ext cx="6336704" cy="246168"/>
            <a:chOff x="467544" y="4037403"/>
            <a:chExt cx="6336704" cy="246168"/>
          </a:xfrm>
        </p:grpSpPr>
        <p:cxnSp>
          <p:nvCxnSpPr>
            <p:cNvPr id="80" name="直線コネクタ 79"/>
            <p:cNvCxnSpPr/>
            <p:nvPr/>
          </p:nvCxnSpPr>
          <p:spPr>
            <a:xfrm>
              <a:off x="983030" y="4149080"/>
              <a:ext cx="581378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矢印コネクタ 80"/>
            <p:cNvCxnSpPr/>
            <p:nvPr/>
          </p:nvCxnSpPr>
          <p:spPr>
            <a:xfrm>
              <a:off x="467544" y="4149080"/>
              <a:ext cx="50405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/>
            <p:nvPr/>
          </p:nvCxnSpPr>
          <p:spPr>
            <a:xfrm>
              <a:off x="6804248" y="4037403"/>
              <a:ext cx="0" cy="24616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直線矢印コネクタ 72"/>
          <p:cNvCxnSpPr/>
          <p:nvPr/>
        </p:nvCxnSpPr>
        <p:spPr>
          <a:xfrm>
            <a:off x="8460432" y="1556792"/>
            <a:ext cx="504056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矢印コネクタ 73"/>
          <p:cNvCxnSpPr/>
          <p:nvPr/>
        </p:nvCxnSpPr>
        <p:spPr>
          <a:xfrm>
            <a:off x="8460432" y="2996952"/>
            <a:ext cx="504056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大かっこ 74"/>
          <p:cNvSpPr/>
          <p:nvPr/>
        </p:nvSpPr>
        <p:spPr>
          <a:xfrm>
            <a:off x="6865105" y="1988840"/>
            <a:ext cx="1800200" cy="666109"/>
          </a:xfrm>
          <a:prstGeom prst="bracketPair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74330" y="1372706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 smtClean="0">
                <a:solidFill>
                  <a:prstClr val="black"/>
                </a:solidFill>
              </a:rPr>
              <a:t>記録開始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1020970" y="1961826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 smtClean="0">
                <a:solidFill>
                  <a:prstClr val="black"/>
                </a:solidFill>
              </a:rPr>
              <a:t>ミスト噴霧停止</a:t>
            </a:r>
            <a:endParaRPr lang="en-US" altLang="ja-JP" sz="2000" b="1" dirty="0" smtClean="0">
              <a:solidFill>
                <a:prstClr val="black"/>
              </a:solidFill>
            </a:endParaRPr>
          </a:p>
          <a:p>
            <a:pPr algn="ctr"/>
            <a:r>
              <a:rPr lang="ja-JP" altLang="en-US" sz="2000" b="1" dirty="0" smtClean="0">
                <a:solidFill>
                  <a:prstClr val="black"/>
                </a:solidFill>
              </a:rPr>
              <a:t>（</a:t>
            </a:r>
            <a:r>
              <a:rPr lang="en-US" altLang="ja-JP" sz="2000" b="1" dirty="0" smtClean="0">
                <a:solidFill>
                  <a:prstClr val="black"/>
                </a:solidFill>
              </a:rPr>
              <a:t>30</a:t>
            </a:r>
            <a:r>
              <a:rPr lang="ja-JP" altLang="en-US" sz="2000" b="1" dirty="0" smtClean="0">
                <a:solidFill>
                  <a:prstClr val="black"/>
                </a:solidFill>
              </a:rPr>
              <a:t>分）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sp>
        <p:nvSpPr>
          <p:cNvPr id="78" name="右矢印 77"/>
          <p:cNvSpPr/>
          <p:nvPr/>
        </p:nvSpPr>
        <p:spPr>
          <a:xfrm>
            <a:off x="1345006" y="1763078"/>
            <a:ext cx="1152128" cy="21602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9" name="大かっこ 78"/>
          <p:cNvSpPr/>
          <p:nvPr/>
        </p:nvSpPr>
        <p:spPr>
          <a:xfrm>
            <a:off x="5673140" y="3444871"/>
            <a:ext cx="1800200" cy="666109"/>
          </a:xfrm>
          <a:prstGeom prst="bracketPair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1079612" y="1484784"/>
            <a:ext cx="1620180" cy="76510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5698757" y="4370824"/>
            <a:ext cx="1620180" cy="76510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6" name="円/楕円 45"/>
          <p:cNvSpPr/>
          <p:nvPr/>
        </p:nvSpPr>
        <p:spPr>
          <a:xfrm>
            <a:off x="5698757" y="2930664"/>
            <a:ext cx="1620180" cy="76510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7" name="円/楕円 46"/>
          <p:cNvSpPr/>
          <p:nvPr/>
        </p:nvSpPr>
        <p:spPr>
          <a:xfrm>
            <a:off x="6948264" y="1484784"/>
            <a:ext cx="1620180" cy="76510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3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2" grpId="0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52" y="591212"/>
            <a:ext cx="8317496" cy="62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 flipH="1">
            <a:off x="9500" y="35913"/>
            <a:ext cx="8326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 smtClean="0">
                <a:solidFill>
                  <a:prstClr val="black"/>
                </a:solidFill>
              </a:rPr>
              <a:t>超音波風速温度計の温度キャリブレーション</a:t>
            </a:r>
            <a:endParaRPr lang="ja-JP" altLang="en-US" sz="3200" b="1" dirty="0">
              <a:solidFill>
                <a:prstClr val="black"/>
              </a:solidFill>
            </a:endParaRPr>
          </a:p>
        </p:txBody>
      </p:sp>
      <p:cxnSp>
        <p:nvCxnSpPr>
          <p:cNvPr id="4" name="直線コネクタ 3"/>
          <p:cNvCxnSpPr/>
          <p:nvPr/>
        </p:nvCxnSpPr>
        <p:spPr>
          <a:xfrm flipH="1" flipV="1">
            <a:off x="3563889" y="2348882"/>
            <a:ext cx="504055" cy="5760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3419872" y="3325054"/>
            <a:ext cx="648072" cy="14000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V="1">
            <a:off x="1248999" y="713962"/>
            <a:ext cx="0" cy="2556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1619672" y="713962"/>
            <a:ext cx="0" cy="2556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V="1">
            <a:off x="3334808" y="713962"/>
            <a:ext cx="0" cy="2556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V="1">
            <a:off x="3716410" y="734044"/>
            <a:ext cx="0" cy="2556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5506005" y="734044"/>
            <a:ext cx="0" cy="2556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 flipV="1">
            <a:off x="5962863" y="718351"/>
            <a:ext cx="0" cy="2556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flipV="1">
            <a:off x="7996485" y="718351"/>
            <a:ext cx="0" cy="2556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V="1">
            <a:off x="7596336" y="713962"/>
            <a:ext cx="0" cy="2556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5776188" y="734044"/>
            <a:ext cx="252028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>
                <a:solidFill>
                  <a:prstClr val="black"/>
                </a:solidFill>
              </a:rPr>
              <a:t>キャリブレーション前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06134" y="2924944"/>
            <a:ext cx="3234018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>
                <a:solidFill>
                  <a:prstClr val="black"/>
                </a:solidFill>
              </a:rPr>
              <a:t>バックグラウンド（乾球温度</a:t>
            </a:r>
            <a:r>
              <a:rPr lang="ja-JP" altLang="en-US" sz="2000" b="1" dirty="0">
                <a:solidFill>
                  <a:prstClr val="black"/>
                </a:solidFill>
              </a:rPr>
              <a:t>）</a:t>
            </a:r>
          </a:p>
        </p:txBody>
      </p:sp>
      <p:cxnSp>
        <p:nvCxnSpPr>
          <p:cNvPr id="32" name="直線コネクタ 31"/>
          <p:cNvCxnSpPr/>
          <p:nvPr/>
        </p:nvCxnSpPr>
        <p:spPr>
          <a:xfrm flipV="1">
            <a:off x="1240789" y="3877254"/>
            <a:ext cx="0" cy="2556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V="1">
            <a:off x="1611462" y="3877254"/>
            <a:ext cx="0" cy="2556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V="1">
            <a:off x="3326598" y="3877254"/>
            <a:ext cx="0" cy="2556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V="1">
            <a:off x="3708200" y="3897336"/>
            <a:ext cx="0" cy="2556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V="1">
            <a:off x="5497795" y="3897336"/>
            <a:ext cx="0" cy="2556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V="1">
            <a:off x="5954653" y="3881643"/>
            <a:ext cx="0" cy="2556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flipV="1">
            <a:off x="7988275" y="3881643"/>
            <a:ext cx="0" cy="2556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 flipV="1">
            <a:off x="7588126" y="3877254"/>
            <a:ext cx="0" cy="2556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5776188" y="3853493"/>
            <a:ext cx="252028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>
                <a:solidFill>
                  <a:prstClr val="black"/>
                </a:solidFill>
              </a:rPr>
              <a:t>キャリブレーション後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563888" y="5805264"/>
            <a:ext cx="2016224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 smtClean="0">
                <a:solidFill>
                  <a:prstClr val="black"/>
                </a:solidFill>
              </a:rPr>
              <a:t>ミスト噴霧停止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3326598" y="5301208"/>
            <a:ext cx="381602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3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3212976"/>
            <a:ext cx="9010650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 flipH="1">
            <a:off x="9500" y="35913"/>
            <a:ext cx="6578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 smtClean="0">
                <a:solidFill>
                  <a:prstClr val="black"/>
                </a:solidFill>
              </a:rPr>
              <a:t>湿度：</a:t>
            </a:r>
            <a:r>
              <a:rPr lang="en-US" altLang="ja-JP" sz="3200" b="1" dirty="0" smtClean="0">
                <a:solidFill>
                  <a:prstClr val="black"/>
                </a:solidFill>
              </a:rPr>
              <a:t>59.6</a:t>
            </a:r>
            <a:r>
              <a:rPr lang="ja-JP" altLang="en-US" sz="3200" b="1" dirty="0" smtClean="0">
                <a:solidFill>
                  <a:prstClr val="black"/>
                </a:solidFill>
              </a:rPr>
              <a:t>％　　風速：</a:t>
            </a:r>
            <a:r>
              <a:rPr lang="en-US" altLang="ja-JP" sz="3200" b="1" dirty="0" smtClean="0">
                <a:solidFill>
                  <a:prstClr val="black"/>
                </a:solidFill>
              </a:rPr>
              <a:t>0.40m/s</a:t>
            </a:r>
          </a:p>
          <a:p>
            <a:r>
              <a:rPr lang="ja-JP" altLang="en-US" sz="3200" b="1" dirty="0" smtClean="0">
                <a:solidFill>
                  <a:prstClr val="black"/>
                </a:solidFill>
              </a:rPr>
              <a:t>ミストノズル</a:t>
            </a:r>
            <a:r>
              <a:rPr lang="en-US" altLang="ja-JP" sz="3200" b="1" dirty="0" smtClean="0">
                <a:solidFill>
                  <a:prstClr val="black"/>
                </a:solidFill>
              </a:rPr>
              <a:t>16</a:t>
            </a:r>
            <a:r>
              <a:rPr lang="ja-JP" altLang="en-US" sz="3200" b="1" dirty="0" smtClean="0">
                <a:solidFill>
                  <a:prstClr val="black"/>
                </a:solidFill>
              </a:rPr>
              <a:t>個　　粒径</a:t>
            </a:r>
            <a:r>
              <a:rPr lang="en-US" altLang="ja-JP" sz="3200" b="1" dirty="0" smtClean="0">
                <a:solidFill>
                  <a:prstClr val="black"/>
                </a:solidFill>
              </a:rPr>
              <a:t>20μm</a:t>
            </a:r>
            <a:endParaRPr lang="ja-JP" altLang="en-US" sz="3200" b="1" dirty="0">
              <a:solidFill>
                <a:prstClr val="black"/>
              </a:solidFill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971600" y="4066439"/>
            <a:ext cx="7776864" cy="658705"/>
            <a:chOff x="971600" y="2319404"/>
            <a:chExt cx="7776864" cy="658705"/>
          </a:xfrm>
        </p:grpSpPr>
        <p:cxnSp>
          <p:nvCxnSpPr>
            <p:cNvPr id="4" name="直線コネクタ 3"/>
            <p:cNvCxnSpPr/>
            <p:nvPr/>
          </p:nvCxnSpPr>
          <p:spPr>
            <a:xfrm>
              <a:off x="971600" y="2319404"/>
              <a:ext cx="777686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下矢印 7"/>
            <p:cNvSpPr/>
            <p:nvPr/>
          </p:nvSpPr>
          <p:spPr>
            <a:xfrm>
              <a:off x="8399057" y="2420888"/>
              <a:ext cx="277399" cy="557221"/>
            </a:xfrm>
            <a:prstGeom prst="downArrow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950334" y="4450343"/>
            <a:ext cx="7776864" cy="658705"/>
            <a:chOff x="950334" y="2695097"/>
            <a:chExt cx="7776864" cy="658705"/>
          </a:xfrm>
        </p:grpSpPr>
        <p:cxnSp>
          <p:nvCxnSpPr>
            <p:cNvPr id="10" name="直線コネクタ 9"/>
            <p:cNvCxnSpPr/>
            <p:nvPr/>
          </p:nvCxnSpPr>
          <p:spPr>
            <a:xfrm>
              <a:off x="950334" y="2695097"/>
              <a:ext cx="777686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下矢印 10"/>
            <p:cNvSpPr/>
            <p:nvPr/>
          </p:nvSpPr>
          <p:spPr>
            <a:xfrm>
              <a:off x="8402595" y="2796581"/>
              <a:ext cx="277399" cy="557221"/>
            </a:xfrm>
            <a:prstGeom prst="downArrow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978345" y="1072039"/>
            <a:ext cx="7420672" cy="2068929"/>
            <a:chOff x="978345" y="1196752"/>
            <a:chExt cx="7420672" cy="2068929"/>
          </a:xfrm>
        </p:grpSpPr>
        <p:pic>
          <p:nvPicPr>
            <p:cNvPr id="14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9" t="3268" r="23734" b="34375"/>
            <a:stretch/>
          </p:blipFill>
          <p:spPr bwMode="auto">
            <a:xfrm>
              <a:off x="978345" y="1484784"/>
              <a:ext cx="6880596" cy="17808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円/楕円 15"/>
            <p:cNvSpPr/>
            <p:nvPr/>
          </p:nvSpPr>
          <p:spPr>
            <a:xfrm>
              <a:off x="4299175" y="2245131"/>
              <a:ext cx="324000" cy="324000"/>
            </a:xfrm>
            <a:prstGeom prst="ellipse">
              <a:avLst/>
            </a:prstGeom>
            <a:noFill/>
            <a:ln w="28575"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4222553" y="1196752"/>
              <a:ext cx="4176464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CC6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 smtClean="0">
                  <a:solidFill>
                    <a:srgbClr val="00CC66"/>
                  </a:solidFill>
                </a:rPr>
                <a:t>超音波風速温度計（</a:t>
              </a:r>
              <a:r>
                <a:rPr lang="en-US" altLang="ja-JP" sz="2400" dirty="0" smtClean="0">
                  <a:solidFill>
                    <a:srgbClr val="00CC66"/>
                  </a:solidFill>
                </a:rPr>
                <a:t>1,500mm</a:t>
              </a:r>
              <a:r>
                <a:rPr lang="ja-JP" altLang="en-US" sz="2400" dirty="0" smtClean="0">
                  <a:solidFill>
                    <a:srgbClr val="00CC66"/>
                  </a:solidFill>
                </a:rPr>
                <a:t>）</a:t>
              </a:r>
              <a:endParaRPr lang="ja-JP" altLang="en-US" sz="2400" dirty="0">
                <a:solidFill>
                  <a:srgbClr val="00CC66"/>
                </a:solidFill>
              </a:endParaRPr>
            </a:p>
          </p:txBody>
        </p:sp>
        <p:cxnSp>
          <p:nvCxnSpPr>
            <p:cNvPr id="12" name="直線コネクタ 11"/>
            <p:cNvCxnSpPr>
              <a:stCxn id="16" idx="0"/>
            </p:cNvCxnSpPr>
            <p:nvPr/>
          </p:nvCxnSpPr>
          <p:spPr>
            <a:xfrm flipV="1">
              <a:off x="4461175" y="1658417"/>
              <a:ext cx="225365" cy="586714"/>
            </a:xfrm>
            <a:prstGeom prst="line">
              <a:avLst/>
            </a:prstGeom>
            <a:ln w="28575">
              <a:solidFill>
                <a:srgbClr val="00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328" y="1814120"/>
              <a:ext cx="360000" cy="36000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033" y="2645437"/>
              <a:ext cx="360363" cy="36036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512" y="2634804"/>
              <a:ext cx="360363" cy="36036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pic>
          <p:nvPicPr>
            <p:cNvPr id="23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046" y="1831628"/>
              <a:ext cx="360363" cy="36036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pic>
          <p:nvPicPr>
            <p:cNvPr id="24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047" y="1822335"/>
              <a:ext cx="360363" cy="36036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pic>
          <p:nvPicPr>
            <p:cNvPr id="25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1244" y="2645437"/>
              <a:ext cx="360363" cy="36036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sp>
          <p:nvSpPr>
            <p:cNvPr id="26" name="円/楕円 25"/>
            <p:cNvSpPr/>
            <p:nvPr/>
          </p:nvSpPr>
          <p:spPr>
            <a:xfrm>
              <a:off x="7187654" y="2647585"/>
              <a:ext cx="360363" cy="360000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1374964" y="1812925"/>
              <a:ext cx="360363" cy="360000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2206046" y="2641114"/>
              <a:ext cx="360363" cy="360000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3027610" y="1825761"/>
              <a:ext cx="360363" cy="360000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円/楕円 29"/>
            <p:cNvSpPr/>
            <p:nvPr/>
          </p:nvSpPr>
          <p:spPr>
            <a:xfrm>
              <a:off x="6350611" y="1827193"/>
              <a:ext cx="360363" cy="360000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5518737" y="2645541"/>
              <a:ext cx="360363" cy="360000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円/楕円 31"/>
            <p:cNvSpPr/>
            <p:nvPr/>
          </p:nvSpPr>
          <p:spPr>
            <a:xfrm>
              <a:off x="3862553" y="2653731"/>
              <a:ext cx="360000" cy="36000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円/楕円 32"/>
            <p:cNvSpPr/>
            <p:nvPr/>
          </p:nvSpPr>
          <p:spPr>
            <a:xfrm>
              <a:off x="4686540" y="2651637"/>
              <a:ext cx="360000" cy="36000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円/楕円 33"/>
            <p:cNvSpPr/>
            <p:nvPr/>
          </p:nvSpPr>
          <p:spPr>
            <a:xfrm>
              <a:off x="3862593" y="1827153"/>
              <a:ext cx="360000" cy="36000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円/楕円 34"/>
            <p:cNvSpPr/>
            <p:nvPr/>
          </p:nvSpPr>
          <p:spPr>
            <a:xfrm>
              <a:off x="4694790" y="1836341"/>
              <a:ext cx="360000" cy="36000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85" y="1844824"/>
            <a:ext cx="5683250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直線コネクタ 17"/>
          <p:cNvCxnSpPr/>
          <p:nvPr/>
        </p:nvCxnSpPr>
        <p:spPr>
          <a:xfrm>
            <a:off x="3953109" y="2075381"/>
            <a:ext cx="4380" cy="2124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3210214" y="3501008"/>
            <a:ext cx="792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prstClr val="black"/>
                </a:solidFill>
              </a:rPr>
              <a:t>10</a:t>
            </a:r>
            <a:r>
              <a:rPr lang="ja-JP" altLang="en-US" sz="2000" b="1" dirty="0" smtClean="0">
                <a:solidFill>
                  <a:prstClr val="black"/>
                </a:solidFill>
              </a:rPr>
              <a:t>秒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cxnSp>
        <p:nvCxnSpPr>
          <p:cNvPr id="41" name="直線矢印コネクタ 40"/>
          <p:cNvCxnSpPr/>
          <p:nvPr/>
        </p:nvCxnSpPr>
        <p:spPr>
          <a:xfrm>
            <a:off x="3199312" y="3908332"/>
            <a:ext cx="777253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 flipH="1">
            <a:off x="2210974" y="2787966"/>
            <a:ext cx="450000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下矢印 47"/>
          <p:cNvSpPr/>
          <p:nvPr/>
        </p:nvSpPr>
        <p:spPr>
          <a:xfrm>
            <a:off x="6261235" y="2803757"/>
            <a:ext cx="277439" cy="576064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38" name="直線コネクタ 37"/>
          <p:cNvCxnSpPr/>
          <p:nvPr/>
        </p:nvCxnSpPr>
        <p:spPr>
          <a:xfrm>
            <a:off x="3199468" y="2069058"/>
            <a:ext cx="4380" cy="2124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26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25" y="585376"/>
            <a:ext cx="7709951" cy="62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-36512" y="44624"/>
            <a:ext cx="684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prstClr val="black"/>
                </a:solidFill>
              </a:rPr>
              <a:t>気温低下　持続時間分布</a:t>
            </a:r>
            <a:endParaRPr lang="en-US" altLang="ja-JP" sz="3200" b="1" dirty="0">
              <a:solidFill>
                <a:prstClr val="black"/>
              </a:solidFill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5364088" y="1772816"/>
            <a:ext cx="20162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5756027" y="4909269"/>
            <a:ext cx="20162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400" y="2459569"/>
            <a:ext cx="6178178" cy="158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38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​​テーマ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​​テーマ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​​テーマ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1133</Words>
  <Application>Microsoft Office PowerPoint</Application>
  <PresentationFormat>画面に合わせる (4:3)</PresentationFormat>
  <Paragraphs>261</Paragraphs>
  <Slides>30</Slides>
  <Notes>5</Notes>
  <HiddenSlides>0</HiddenSlides>
  <MMClips>0</MMClips>
  <ScaleCrop>false</ScaleCrop>
  <HeadingPairs>
    <vt:vector size="4" baseType="variant">
      <vt:variant>
        <vt:lpstr>テーマ</vt:lpstr>
      </vt:variant>
      <vt:variant>
        <vt:i4>4</vt:i4>
      </vt:variant>
      <vt:variant>
        <vt:lpstr>スライド タイトル</vt:lpstr>
      </vt:variant>
      <vt:variant>
        <vt:i4>30</vt:i4>
      </vt:variant>
    </vt:vector>
  </HeadingPairs>
  <TitlesOfParts>
    <vt:vector size="34" baseType="lpstr">
      <vt:lpstr>1_Office ​​テーマ</vt:lpstr>
      <vt:lpstr>Office ​​テーマ</vt:lpstr>
      <vt:lpstr>2_Office ​​テーマ</vt:lpstr>
      <vt:lpstr>3_Office ​​テーマ</vt:lpstr>
      <vt:lpstr>微細水ミスト噴霧による 暑熱緩和効果の屋外実験  -気温の瞬時変動の解析と体感評価の時間変化-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微細水ミスト噴霧による 暑熱緩和効果の屋外実験  -気温の瞬時変動の解析と体感評価の時間変化-</dc:title>
  <dc:creator>成田健一研究室</dc:creator>
  <cp:lastModifiedBy>成田</cp:lastModifiedBy>
  <cp:revision>21</cp:revision>
  <dcterms:created xsi:type="dcterms:W3CDTF">2016-02-08T14:19:22Z</dcterms:created>
  <dcterms:modified xsi:type="dcterms:W3CDTF">2016-02-09T00:40:06Z</dcterms:modified>
</cp:coreProperties>
</file>